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6E9550D-2F20-43F8-89E8-3AFDCE73B0FA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4CE43B-F53B-48C5-AC8F-29ECFBB97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ebapps.irri.org/nm/id/_0js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Risa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the Rice Farmer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988840"/>
            <a:ext cx="67448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Risa</a:t>
            </a:r>
            <a:r>
              <a:rPr lang="en-GB" dirty="0" smtClean="0"/>
              <a:t> lives in Indonesia on the island of Java </a:t>
            </a:r>
          </a:p>
          <a:p>
            <a:r>
              <a:rPr lang="en-GB" dirty="0" smtClean="0"/>
              <a:t>and she grows rice close to her village.</a:t>
            </a:r>
          </a:p>
          <a:p>
            <a:endParaRPr lang="en-GB" dirty="0" smtClean="0"/>
          </a:p>
          <a:p>
            <a:r>
              <a:rPr lang="en-GB" dirty="0" smtClean="0"/>
              <a:t>If she has a good year she will be able to harvest 3 rice </a:t>
            </a:r>
          </a:p>
          <a:p>
            <a:r>
              <a:rPr lang="en-GB" dirty="0" smtClean="0"/>
              <a:t>crops per year. </a:t>
            </a:r>
          </a:p>
          <a:p>
            <a:endParaRPr lang="en-GB" dirty="0" smtClean="0"/>
          </a:p>
          <a:p>
            <a:r>
              <a:rPr lang="en-GB" dirty="0" smtClean="0"/>
              <a:t>    </a:t>
            </a:r>
            <a:endParaRPr lang="en-GB" dirty="0"/>
          </a:p>
        </p:txBody>
      </p:sp>
      <p:pic>
        <p:nvPicPr>
          <p:cNvPr id="4" name="Picture 2" descr="C:\Users\Marjorie\AppData\Local\Microsoft\Windows\Temporary Internet Files\Content.IE5\2CVJOFOM\MP9004021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88"/>
            <a:ext cx="1090803" cy="1637804"/>
          </a:xfrm>
          <a:prstGeom prst="rect">
            <a:avLst/>
          </a:prstGeom>
          <a:noFill/>
        </p:spPr>
      </p:pic>
      <p:pic>
        <p:nvPicPr>
          <p:cNvPr id="6" name="Picture 5" descr="san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1457492" cy="4536504"/>
          </a:xfrm>
          <a:prstGeom prst="rect">
            <a:avLst/>
          </a:prstGeom>
        </p:spPr>
      </p:pic>
      <p:pic>
        <p:nvPicPr>
          <p:cNvPr id="7" name="Picture 6" descr="phot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501008"/>
            <a:ext cx="3072341" cy="2304256"/>
          </a:xfrm>
          <a:prstGeom prst="rect">
            <a:avLst/>
          </a:prstGeom>
        </p:spPr>
      </p:pic>
      <p:pic>
        <p:nvPicPr>
          <p:cNvPr id="9" name="Picture 8" descr="116_w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1720" y="3645024"/>
            <a:ext cx="3218484" cy="21012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2240" y="5877272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rice </a:t>
            </a:r>
            <a:r>
              <a:rPr lang="en-GB" sz="1600" dirty="0" err="1" smtClean="0"/>
              <a:t>padi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Risa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the Rice Farmer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371715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Risa’s</a:t>
            </a:r>
            <a:r>
              <a:rPr lang="en-GB" dirty="0" smtClean="0"/>
              <a:t> field is in an area where the soil is quite rich in</a:t>
            </a:r>
          </a:p>
          <a:p>
            <a:r>
              <a:rPr lang="en-GB" dirty="0" smtClean="0"/>
              <a:t>minerals because of volcanic eruptions in the past. </a:t>
            </a:r>
            <a:r>
              <a:rPr lang="en-GB" dirty="0" err="1" smtClean="0"/>
              <a:t>Risa</a:t>
            </a:r>
            <a:r>
              <a:rPr lang="en-GB" dirty="0" smtClean="0"/>
              <a:t> </a:t>
            </a:r>
          </a:p>
          <a:p>
            <a:r>
              <a:rPr lang="en-GB" dirty="0" smtClean="0"/>
              <a:t>needs to try to make sure the yield of rice is high but she does not </a:t>
            </a:r>
          </a:p>
          <a:p>
            <a:r>
              <a:rPr lang="en-GB" dirty="0" smtClean="0"/>
              <a:t>want to use more fertiliser than she needs to as it is so expensive.</a:t>
            </a:r>
          </a:p>
          <a:p>
            <a:endParaRPr lang="en-GB" sz="800" dirty="0" smtClean="0"/>
          </a:p>
          <a:p>
            <a:r>
              <a:rPr lang="en-GB" dirty="0" smtClean="0"/>
              <a:t>Last year she had a lot of damage of her crop from insect pests and </a:t>
            </a:r>
          </a:p>
          <a:p>
            <a:r>
              <a:rPr lang="en-GB" dirty="0" smtClean="0"/>
              <a:t>she knows that the soil in her </a:t>
            </a:r>
            <a:r>
              <a:rPr lang="en-GB" dirty="0" err="1" smtClean="0"/>
              <a:t>padi</a:t>
            </a:r>
            <a:r>
              <a:rPr lang="en-GB" dirty="0" smtClean="0"/>
              <a:t> is low in potassium.</a:t>
            </a:r>
          </a:p>
          <a:p>
            <a:r>
              <a:rPr lang="en-GB" dirty="0" smtClean="0"/>
              <a:t>    </a:t>
            </a:r>
            <a:endParaRPr lang="en-GB" dirty="0"/>
          </a:p>
        </p:txBody>
      </p:sp>
      <p:pic>
        <p:nvPicPr>
          <p:cNvPr id="4" name="Picture 2" descr="C:\Users\Marjorie\AppData\Local\Microsoft\Windows\Temporary Internet Files\Content.IE5\2CVJOFOM\MP9004021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88"/>
            <a:ext cx="1090803" cy="1637804"/>
          </a:xfrm>
          <a:prstGeom prst="rect">
            <a:avLst/>
          </a:prstGeom>
          <a:noFill/>
        </p:spPr>
      </p:pic>
      <p:pic>
        <p:nvPicPr>
          <p:cNvPr id="1026" name="Picture 2" descr="C:\Users\Marjorie\Desktop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28726" y="3916491"/>
            <a:ext cx="2747797" cy="2060848"/>
          </a:xfrm>
          <a:prstGeom prst="rect">
            <a:avLst/>
          </a:prstGeom>
          <a:noFill/>
        </p:spPr>
      </p:pic>
      <p:pic>
        <p:nvPicPr>
          <p:cNvPr id="7" name="Picture 6" descr="insect-pest-on-flowering-r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933056"/>
            <a:ext cx="3508896" cy="2105338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Risa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the Rice Farmer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7772400" cy="914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sz="1800" dirty="0" smtClean="0">
                <a:solidFill>
                  <a:schemeClr val="tx1"/>
                </a:solidFill>
              </a:rPr>
              <a:t>This website might help </a:t>
            </a:r>
            <a:r>
              <a:rPr lang="en-GB" sz="1800" dirty="0" err="1" smtClean="0">
                <a:solidFill>
                  <a:schemeClr val="tx1"/>
                </a:solidFill>
              </a:rPr>
              <a:t>Risa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GB" sz="1800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  <a:hlinkClick r:id="rId2"/>
              </a:rPr>
              <a:t>http://webapps.irri.org/nm/id/_0js.php</a:t>
            </a:r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Getting 3 rice crops this year is essential to </a:t>
            </a:r>
            <a:r>
              <a:rPr lang="en-GB" dirty="0" err="1" smtClean="0"/>
              <a:t>Risa</a:t>
            </a:r>
            <a:r>
              <a:rPr lang="en-GB" dirty="0" smtClean="0"/>
              <a:t> but she</a:t>
            </a:r>
          </a:p>
          <a:p>
            <a:r>
              <a:rPr lang="en-GB" dirty="0" smtClean="0"/>
              <a:t>knows that she could have a problem with low nitrogen </a:t>
            </a:r>
          </a:p>
          <a:p>
            <a:r>
              <a:rPr lang="en-GB" dirty="0" smtClean="0"/>
              <a:t>levels in the soil.</a:t>
            </a:r>
          </a:p>
          <a:p>
            <a:r>
              <a:rPr lang="en-GB" dirty="0" smtClean="0"/>
              <a:t>Before she makes all her plans she will be considering</a:t>
            </a:r>
          </a:p>
          <a:p>
            <a:r>
              <a:rPr lang="en-GB" dirty="0" smtClean="0"/>
              <a:t>all the alternatives and </a:t>
            </a:r>
            <a:r>
              <a:rPr lang="en-GB" smtClean="0"/>
              <a:t>taking advice</a:t>
            </a:r>
            <a:r>
              <a:rPr lang="en-GB" dirty="0" smtClean="0"/>
              <a:t>. She might try growing mung beans in the dry season – that has been good in the past. </a:t>
            </a:r>
          </a:p>
          <a:p>
            <a:r>
              <a:rPr lang="en-GB" dirty="0" smtClean="0"/>
              <a:t>    </a:t>
            </a:r>
            <a:endParaRPr lang="en-GB" dirty="0"/>
          </a:p>
        </p:txBody>
      </p:sp>
      <p:pic>
        <p:nvPicPr>
          <p:cNvPr id="4" name="Picture 2" descr="C:\Users\Marjorie\AppData\Local\Microsoft\Windows\Temporary Internet Files\Content.IE5\2CVJOFOM\MP9004021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0688"/>
            <a:ext cx="1090803" cy="1637804"/>
          </a:xfrm>
          <a:prstGeom prst="rect">
            <a:avLst/>
          </a:prstGeom>
          <a:noFill/>
        </p:spPr>
      </p:pic>
      <p:pic>
        <p:nvPicPr>
          <p:cNvPr id="8" name="Picture 7" descr="article-new_ehow_images_a08_59_qd_environment-do-mung-beans-grow-8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645024"/>
            <a:ext cx="3816424" cy="1440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4149080"/>
            <a:ext cx="280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Germinating mung beans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Risa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the Rice Farmer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 </a:t>
            </a:r>
            <a:endParaRPr lang="en-GB" dirty="0"/>
          </a:p>
        </p:txBody>
      </p:sp>
      <p:pic>
        <p:nvPicPr>
          <p:cNvPr id="4" name="Picture 2" descr="C:\Users\Marjorie\AppData\Local\Microsoft\Windows\Temporary Internet Files\Content.IE5\2CVJOFOM\MP9004021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88"/>
            <a:ext cx="1090803" cy="163780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3568" y="162880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Your job is to list all the factors which </a:t>
            </a:r>
            <a:r>
              <a:rPr lang="en-GB" dirty="0" err="1" smtClean="0"/>
              <a:t>Risa</a:t>
            </a:r>
            <a:r>
              <a:rPr lang="en-GB" dirty="0" smtClean="0"/>
              <a:t> needs to </a:t>
            </a:r>
          </a:p>
          <a:p>
            <a:r>
              <a:rPr lang="en-GB" dirty="0" smtClean="0"/>
              <a:t>consider. You will need to think about the type of soil </a:t>
            </a:r>
          </a:p>
          <a:p>
            <a:r>
              <a:rPr lang="en-GB" dirty="0" smtClean="0"/>
              <a:t>she has; why she might have had problems with insect pests; why she might grow mung beans; what strain 3 rice crops might put on her soil and the costs of fertilisers. What might be the best fertiliser mix (NPK)?</a:t>
            </a:r>
          </a:p>
        </p:txBody>
      </p:sp>
      <p:pic>
        <p:nvPicPr>
          <p:cNvPr id="1026" name="Picture 2" descr="C:\Users\Marjorie\Pictures\07-12-2012\P1000324.JPG"/>
          <p:cNvPicPr>
            <a:picLocks noChangeAspect="1" noChangeArrowheads="1"/>
          </p:cNvPicPr>
          <p:nvPr/>
        </p:nvPicPr>
        <p:blipFill>
          <a:blip r:embed="rId3" cstate="print"/>
          <a:srcRect l="27562" t="36350" r="57476" b="40550"/>
          <a:stretch>
            <a:fillRect/>
          </a:stretch>
        </p:blipFill>
        <p:spPr bwMode="auto">
          <a:xfrm>
            <a:off x="1259632" y="3717031"/>
            <a:ext cx="1584176" cy="1834309"/>
          </a:xfrm>
          <a:prstGeom prst="rect">
            <a:avLst/>
          </a:prstGeom>
          <a:noFill/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b="1" smtClean="0"/>
              <a:t>    Advice </a:t>
            </a:r>
            <a:r>
              <a:rPr lang="en-GB" b="1" dirty="0" smtClean="0"/>
              <a:t>for </a:t>
            </a:r>
            <a:r>
              <a:rPr lang="en-GB" b="1" dirty="0" err="1" smtClean="0"/>
              <a:t>Risa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219</TotalTime>
  <Words>295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Aspect</vt:lpstr>
      <vt:lpstr> Risa the Rice Farmer</vt:lpstr>
      <vt:lpstr> Risa the Rice Farmer</vt:lpstr>
      <vt:lpstr> Risa the Rice Farmer</vt:lpstr>
      <vt:lpstr> Risa the Rice Farmer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 the Farmer</dc:title>
  <dc:creator>Marjorie Anne Smith</dc:creator>
  <cp:lastModifiedBy>Kate Andrews</cp:lastModifiedBy>
  <cp:revision>32</cp:revision>
  <dcterms:created xsi:type="dcterms:W3CDTF">2012-12-07T01:13:37Z</dcterms:created>
  <dcterms:modified xsi:type="dcterms:W3CDTF">2013-11-07T12:47:43Z</dcterms:modified>
</cp:coreProperties>
</file>