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5"/>
  </p:notesMasterIdLst>
  <p:sldIdLst>
    <p:sldId id="260" r:id="rId2"/>
    <p:sldId id="262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F2ED0A-0F11-4D1D-91D2-47BA50FA925A}" type="datetimeFigureOut">
              <a:rPr lang="en-GB" smtClean="0"/>
              <a:pPr/>
              <a:t>05/02/2013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C627EA-A893-4508-A0AF-0A89E01F579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627EA-A893-4508-A0AF-0A89E01F5797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627EA-A893-4508-A0AF-0A89E01F5797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C627EA-A893-4508-A0AF-0A89E01F5797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C08E-120E-47B9-8BDF-ACBB42A2A1B6}" type="datetimeFigureOut">
              <a:rPr lang="en-GB" smtClean="0"/>
              <a:pPr/>
              <a:t>05/02/2013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0A91-4E61-4B09-B67A-F98D899FC7A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C08E-120E-47B9-8BDF-ACBB42A2A1B6}" type="datetimeFigureOut">
              <a:rPr lang="en-GB" smtClean="0"/>
              <a:pPr/>
              <a:t>05/02/2013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0A91-4E61-4B09-B67A-F98D899FC7A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C08E-120E-47B9-8BDF-ACBB42A2A1B6}" type="datetimeFigureOut">
              <a:rPr lang="en-GB" smtClean="0"/>
              <a:pPr/>
              <a:t>05/02/2013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0A91-4E61-4B09-B67A-F98D899FC7A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C08E-120E-47B9-8BDF-ACBB42A2A1B6}" type="datetimeFigureOut">
              <a:rPr lang="en-GB" smtClean="0"/>
              <a:pPr/>
              <a:t>05/02/2013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0A91-4E61-4B09-B67A-F98D899FC7A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C08E-120E-47B9-8BDF-ACBB42A2A1B6}" type="datetimeFigureOut">
              <a:rPr lang="en-GB" smtClean="0"/>
              <a:pPr/>
              <a:t>05/02/2013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0A91-4E61-4B09-B67A-F98D899FC7A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C08E-120E-47B9-8BDF-ACBB42A2A1B6}" type="datetimeFigureOut">
              <a:rPr lang="en-GB" smtClean="0"/>
              <a:pPr/>
              <a:t>05/02/2013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0A91-4E61-4B09-B67A-F98D899FC7A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C08E-120E-47B9-8BDF-ACBB42A2A1B6}" type="datetimeFigureOut">
              <a:rPr lang="en-GB" smtClean="0"/>
              <a:pPr/>
              <a:t>05/02/2013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0A91-4E61-4B09-B67A-F98D899FC7A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C08E-120E-47B9-8BDF-ACBB42A2A1B6}" type="datetimeFigureOut">
              <a:rPr lang="en-GB" smtClean="0"/>
              <a:pPr/>
              <a:t>05/02/2013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0A91-4E61-4B09-B67A-F98D899FC7A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C08E-120E-47B9-8BDF-ACBB42A2A1B6}" type="datetimeFigureOut">
              <a:rPr lang="en-GB" smtClean="0"/>
              <a:pPr/>
              <a:t>05/02/2013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0A91-4E61-4B09-B67A-F98D899FC7A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C08E-120E-47B9-8BDF-ACBB42A2A1B6}" type="datetimeFigureOut">
              <a:rPr lang="en-GB" smtClean="0"/>
              <a:pPr/>
              <a:t>05/02/2013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0A91-4E61-4B09-B67A-F98D899FC7A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1C08E-120E-47B9-8BDF-ACBB42A2A1B6}" type="datetimeFigureOut">
              <a:rPr lang="en-GB" smtClean="0"/>
              <a:pPr/>
              <a:t>05/02/2013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0A91-4E61-4B09-B67A-F98D899FC7A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1C08E-120E-47B9-8BDF-ACBB42A2A1B6}" type="datetimeFigureOut">
              <a:rPr lang="en-GB" smtClean="0"/>
              <a:pPr/>
              <a:t>05/02/2013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90A91-4E61-4B09-B67A-F98D899FC7A7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PLANT GROWTH</a:t>
            </a:r>
            <a:endParaRPr lang="en-GB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C:\Users\Marjorie\AppData\Local\Microsoft\Windows\Temporary Internet Files\Content.IE5\CS1SI1V5\MP900448382[1]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547664" y="908720"/>
            <a:ext cx="55446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b="1" dirty="0" smtClean="0"/>
              <a:t> Nitrogen Deficiency</a:t>
            </a:r>
            <a:endParaRPr lang="en-GB" sz="4400" dirty="0"/>
          </a:p>
        </p:txBody>
      </p:sp>
      <p:sp>
        <p:nvSpPr>
          <p:cNvPr id="7" name="Flowchart: Alternate Process 6"/>
          <p:cNvSpPr/>
          <p:nvPr/>
        </p:nvSpPr>
        <p:spPr>
          <a:xfrm>
            <a:off x="827584" y="1844824"/>
            <a:ext cx="7416824" cy="4460796"/>
          </a:xfrm>
          <a:prstGeom prst="flowChartAlternate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§"/>
            </a:pPr>
            <a:r>
              <a:rPr lang="en-GB" sz="3200" dirty="0" smtClean="0"/>
              <a:t> deficiency usually appears on </a:t>
            </a:r>
          </a:p>
          <a:p>
            <a:pPr algn="ctr"/>
            <a:r>
              <a:rPr lang="en-GB" sz="3200" dirty="0" smtClean="0"/>
              <a:t>older leaves first</a:t>
            </a:r>
          </a:p>
          <a:p>
            <a:pPr algn="ctr">
              <a:buFont typeface="Wingdings" pitchFamily="2" charset="2"/>
              <a:buChar char="§"/>
            </a:pPr>
            <a:r>
              <a:rPr lang="en-GB" sz="3200" dirty="0" smtClean="0"/>
              <a:t> because nitrogen is a part of the chlorophyll molecule, a major deficiency symptom is chlorosis (yellowing of leaf)</a:t>
            </a:r>
          </a:p>
          <a:p>
            <a:pPr algn="ctr">
              <a:buFont typeface="Wingdings" pitchFamily="2" charset="2"/>
              <a:buChar char="§"/>
            </a:pPr>
            <a:r>
              <a:rPr lang="en-GB" sz="3200" dirty="0" smtClean="0"/>
              <a:t> slow growth and stunted plants </a:t>
            </a:r>
          </a:p>
          <a:p>
            <a:pPr algn="ctr">
              <a:buFont typeface="Wingdings" pitchFamily="2" charset="2"/>
              <a:buChar char="§"/>
            </a:pPr>
            <a:r>
              <a:rPr lang="en-GB" sz="3200" dirty="0" smtClean="0"/>
              <a:t> lower protein means fewer leaves</a:t>
            </a:r>
          </a:p>
          <a:p>
            <a:pPr algn="ctr">
              <a:buFont typeface="Wingdings" pitchFamily="2" charset="2"/>
              <a:buChar char="§"/>
            </a:pPr>
            <a:r>
              <a:rPr lang="en-GB" sz="3200" dirty="0" smtClean="0"/>
              <a:t> reduced yield</a:t>
            </a:r>
            <a:endParaRPr lang="en-GB" sz="3200" dirty="0"/>
          </a:p>
        </p:txBody>
      </p:sp>
      <p:pic>
        <p:nvPicPr>
          <p:cNvPr id="4" name="Picture 2" descr="C:\Users\Marjorie\AppData\Local\Microsoft\Windows\Temporary Internet Files\Content.IE5\2CVJOFOM\MC900226536[1].wmf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732240" y="332656"/>
            <a:ext cx="1827846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PLANT GROWTH</a:t>
            </a:r>
            <a:endParaRPr lang="en-GB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C:\Users\Marjorie\AppData\Local\Microsoft\Windows\Temporary Internet Files\Content.IE5\CS1SI1V5\MP900448382[1]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331640" y="836712"/>
            <a:ext cx="55446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b="1" dirty="0" smtClean="0"/>
              <a:t>Phosphorus Deficiency</a:t>
            </a:r>
            <a:endParaRPr lang="en-GB" sz="4400" dirty="0"/>
          </a:p>
        </p:txBody>
      </p:sp>
      <p:sp>
        <p:nvSpPr>
          <p:cNvPr id="7" name="Flowchart: Alternate Process 6"/>
          <p:cNvSpPr/>
          <p:nvPr/>
        </p:nvSpPr>
        <p:spPr>
          <a:xfrm>
            <a:off x="683568" y="1844824"/>
            <a:ext cx="7776864" cy="4460796"/>
          </a:xfrm>
          <a:prstGeom prst="flowChartAlternate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§"/>
            </a:pPr>
            <a:r>
              <a:rPr lang="en-GB" sz="3200" dirty="0" smtClean="0">
                <a:solidFill>
                  <a:schemeClr val="tx1"/>
                </a:solidFill>
              </a:rPr>
              <a:t>deficiency usually appears on </a:t>
            </a:r>
          </a:p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older leaves first</a:t>
            </a:r>
          </a:p>
          <a:p>
            <a:pPr lvl="0" algn="ctr">
              <a:buFont typeface="Wingdings" pitchFamily="2" charset="2"/>
              <a:buChar char="§"/>
            </a:pPr>
            <a:r>
              <a:rPr lang="en-GB" sz="3200" dirty="0" smtClean="0">
                <a:solidFill>
                  <a:schemeClr val="tx1"/>
                </a:solidFill>
              </a:rPr>
              <a:t> leaves turn a dark green or purple </a:t>
            </a:r>
          </a:p>
          <a:p>
            <a:pPr lvl="0" algn="ctr"/>
            <a:r>
              <a:rPr lang="en-GB" sz="3200" dirty="0" smtClean="0">
                <a:solidFill>
                  <a:schemeClr val="tx1"/>
                </a:solidFill>
              </a:rPr>
              <a:t>in colour</a:t>
            </a:r>
          </a:p>
          <a:p>
            <a:pPr lvl="0" algn="ctr">
              <a:buFont typeface="Wingdings" pitchFamily="2" charset="2"/>
              <a:buChar char="§"/>
            </a:pPr>
            <a:r>
              <a:rPr lang="en-GB" sz="3200" dirty="0" smtClean="0">
                <a:solidFill>
                  <a:schemeClr val="tx1"/>
                </a:solidFill>
              </a:rPr>
              <a:t> overall stunting of plants especially roots</a:t>
            </a:r>
          </a:p>
          <a:p>
            <a:pPr lvl="0" algn="ctr">
              <a:buFont typeface="Wingdings" pitchFamily="2" charset="2"/>
              <a:buChar char="§"/>
            </a:pPr>
            <a:r>
              <a:rPr lang="en-GB" sz="3200" dirty="0" smtClean="0">
                <a:solidFill>
                  <a:schemeClr val="tx1"/>
                </a:solidFill>
              </a:rPr>
              <a:t> roots often turn red or purple in colour and likely to suffer from root-rot</a:t>
            </a:r>
          </a:p>
          <a:p>
            <a:pPr algn="ctr">
              <a:buFont typeface="Wingdings" pitchFamily="2" charset="2"/>
              <a:buChar char="§"/>
            </a:pPr>
            <a:r>
              <a:rPr lang="en-GB" sz="3200" dirty="0" smtClean="0">
                <a:solidFill>
                  <a:schemeClr val="tx1"/>
                </a:solidFill>
              </a:rPr>
              <a:t> reduced yield</a:t>
            </a:r>
            <a:endParaRPr lang="en-GB" sz="3200" dirty="0">
              <a:solidFill>
                <a:schemeClr val="tx1"/>
              </a:solidFill>
            </a:endParaRPr>
          </a:p>
        </p:txBody>
      </p:sp>
      <p:pic>
        <p:nvPicPr>
          <p:cNvPr id="4" name="Picture 2" descr="C:\Users\Marjorie\AppData\Local\Microsoft\Windows\Temporary Internet Files\Content.IE5\HGU3QWJY\phosphoru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188640"/>
            <a:ext cx="2016224" cy="14281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6600" dirty="0" smtClean="0"/>
              <a:t>PLANT GROWTH</a:t>
            </a:r>
            <a:endParaRPr lang="en-GB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1026" name="Picture 2" descr="C:\Users\Marjorie\AppData\Local\Microsoft\Windows\Temporary Internet Files\Content.IE5\CS1SI1V5\MP900448382[1].jp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763688" y="908720"/>
            <a:ext cx="55446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400" b="1" dirty="0" smtClean="0"/>
              <a:t>Potassium Deficiency</a:t>
            </a:r>
            <a:endParaRPr lang="en-GB" sz="4400" dirty="0"/>
          </a:p>
        </p:txBody>
      </p:sp>
      <p:sp>
        <p:nvSpPr>
          <p:cNvPr id="7" name="Flowchart: Alternate Process 6"/>
          <p:cNvSpPr/>
          <p:nvPr/>
        </p:nvSpPr>
        <p:spPr>
          <a:xfrm>
            <a:off x="683568" y="1844824"/>
            <a:ext cx="7776864" cy="4460796"/>
          </a:xfrm>
          <a:prstGeom prst="flowChartAlternateProcess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Font typeface="Wingdings" pitchFamily="2" charset="2"/>
              <a:buChar char="§"/>
            </a:pPr>
            <a:r>
              <a:rPr lang="en-GB" sz="3200" dirty="0" smtClean="0">
                <a:solidFill>
                  <a:schemeClr val="tx1"/>
                </a:solidFill>
              </a:rPr>
              <a:t>deficiency usually appears on </a:t>
            </a:r>
          </a:p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older leaves first</a:t>
            </a:r>
          </a:p>
          <a:p>
            <a:pPr algn="ctr">
              <a:buFont typeface="Wingdings" pitchFamily="2" charset="2"/>
              <a:buChar char="§"/>
            </a:pP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smtClean="0"/>
              <a:t>yellowing along leaf margins</a:t>
            </a:r>
          </a:p>
          <a:p>
            <a:pPr algn="ctr">
              <a:buFont typeface="Wingdings" pitchFamily="2" charset="2"/>
              <a:buChar char="§"/>
            </a:pPr>
            <a:r>
              <a:rPr lang="en-GB" sz="3200" dirty="0" smtClean="0"/>
              <a:t> decreased disease resistance</a:t>
            </a:r>
          </a:p>
          <a:p>
            <a:pPr algn="ctr">
              <a:buFont typeface="Wingdings" pitchFamily="2" charset="2"/>
              <a:buChar char="§"/>
            </a:pPr>
            <a:r>
              <a:rPr lang="en-GB" sz="3200" dirty="0" smtClean="0"/>
              <a:t> slow growth and poorly </a:t>
            </a:r>
            <a:r>
              <a:rPr lang="en-GB" sz="3200" smtClean="0"/>
              <a:t>developed </a:t>
            </a:r>
          </a:p>
          <a:p>
            <a:pPr algn="ctr"/>
            <a:r>
              <a:rPr lang="en-GB" sz="3200" smtClean="0"/>
              <a:t>root </a:t>
            </a:r>
            <a:r>
              <a:rPr lang="en-GB" sz="3200" dirty="0" smtClean="0"/>
              <a:t>system</a:t>
            </a:r>
          </a:p>
          <a:p>
            <a:pPr algn="ctr">
              <a:buFont typeface="Wingdings" pitchFamily="2" charset="2"/>
              <a:buChar char="§"/>
            </a:pPr>
            <a:r>
              <a:rPr lang="en-GB" sz="3200" dirty="0" smtClean="0"/>
              <a:t> small and shrivelled grain or fruit</a:t>
            </a:r>
          </a:p>
          <a:p>
            <a:pPr algn="ctr">
              <a:buFont typeface="Wingdings" pitchFamily="2" charset="2"/>
              <a:buChar char="§"/>
            </a:pPr>
            <a:r>
              <a:rPr lang="en-GB" sz="3200" dirty="0" smtClean="0"/>
              <a:t> reduced yield</a:t>
            </a:r>
          </a:p>
        </p:txBody>
      </p:sp>
      <p:pic>
        <p:nvPicPr>
          <p:cNvPr id="8" name="Picture 2" descr="C:\Users\Marjorie\AppData\Local\Microsoft\Windows\Temporary Internet Files\Content.IE5\HGU3QWJY\MC900226432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260648"/>
            <a:ext cx="1872208" cy="1337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</TotalTime>
  <Words>137</Words>
  <Application>Microsoft Office PowerPoint</Application>
  <PresentationFormat>On-screen Show (4:3)</PresentationFormat>
  <Paragraphs>30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PLANT GROWTH</vt:lpstr>
      <vt:lpstr>PLANT GROWTH</vt:lpstr>
      <vt:lpstr>PLANT GROWTH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FERTILISERS</dc:title>
  <dc:creator>Marjorie Anne Smith</dc:creator>
  <cp:lastModifiedBy>Marjorie Anne Smith</cp:lastModifiedBy>
  <cp:revision>72</cp:revision>
  <dcterms:created xsi:type="dcterms:W3CDTF">2013-01-14T08:19:57Z</dcterms:created>
  <dcterms:modified xsi:type="dcterms:W3CDTF">2013-02-05T09:57:40Z</dcterms:modified>
</cp:coreProperties>
</file>