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"/>
  </p:notesMasterIdLst>
  <p:sldIdLst>
    <p:sldId id="260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2ED0A-0F11-4D1D-91D2-47BA50FA925A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627EA-A893-4508-A0AF-0A89E01F579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627EA-A893-4508-A0AF-0A89E01F579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627EA-A893-4508-A0AF-0A89E01F579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627EA-A893-4508-A0AF-0A89E01F579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C08E-120E-47B9-8BDF-ACBB42A2A1B6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0A91-4E61-4B09-B67A-F98D899FC7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PLANT GROWTH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arjorie\AppData\Local\Microsoft\Windows\Temporary Internet Files\Content.IE5\CS1SI1V5\MP900448382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908720"/>
            <a:ext cx="55446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smtClean="0"/>
              <a:t> Nitrogen Deficiency</a:t>
            </a:r>
            <a:endParaRPr lang="en-GB" sz="44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827584" y="1844824"/>
            <a:ext cx="7416824" cy="4460796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deficiency usually appears on </a:t>
            </a:r>
          </a:p>
          <a:p>
            <a:pPr algn="ctr"/>
            <a:r>
              <a:rPr lang="en-GB" sz="3200" dirty="0" smtClean="0"/>
              <a:t>older leaves first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because nitrogen is a part of the chlorophyll molecule, a major deficiency symptom is chlorosis (yellowing of leaf)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slow growth and stunted plants 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lower protein means fewer leaves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reduced yield</a:t>
            </a:r>
            <a:endParaRPr lang="en-GB" sz="3200" dirty="0"/>
          </a:p>
        </p:txBody>
      </p:sp>
      <p:pic>
        <p:nvPicPr>
          <p:cNvPr id="4" name="Picture 2" descr="C:\Users\Marjorie\AppData\Local\Microsoft\Windows\Temporary Internet Files\Content.IE5\2CVJOFOM\MC900226536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2240" y="332656"/>
            <a:ext cx="1827846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PLANT GROWTH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arjorie\AppData\Local\Microsoft\Windows\Temporary Internet Files\Content.IE5\CS1SI1V5\MP900448382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31640" y="836712"/>
            <a:ext cx="55446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smtClean="0"/>
              <a:t>Phosphorus Deficiency</a:t>
            </a:r>
            <a:endParaRPr lang="en-GB" sz="44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83568" y="1844824"/>
            <a:ext cx="7776864" cy="4460796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deficiency usually appears on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older leaves first</a:t>
            </a:r>
          </a:p>
          <a:p>
            <a:pPr lvl="0"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 leaves turn a dark green or purple </a:t>
            </a:r>
          </a:p>
          <a:p>
            <a:pPr lvl="0" algn="ctr"/>
            <a:r>
              <a:rPr lang="en-GB" sz="3200" dirty="0" smtClean="0">
                <a:solidFill>
                  <a:schemeClr val="tx1"/>
                </a:solidFill>
              </a:rPr>
              <a:t>in colour</a:t>
            </a:r>
          </a:p>
          <a:p>
            <a:pPr lvl="0"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 overall stunting of plants especially roots</a:t>
            </a:r>
          </a:p>
          <a:p>
            <a:pPr lvl="0"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 roots often turn red or purple in colour and likely to suffer from root-rot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 reduced yield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jorie\AppData\Local\Microsoft\Windows\Temporary Internet Files\Content.IE5\HGU3QWJY\phosphor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88640"/>
            <a:ext cx="2016224" cy="1428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PLANT GROWTH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arjorie\AppData\Local\Microsoft\Windows\Temporary Internet Files\Content.IE5\CS1SI1V5\MP900448382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3688" y="908720"/>
            <a:ext cx="55446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smtClean="0"/>
              <a:t>Potassium Deficiency</a:t>
            </a:r>
            <a:endParaRPr lang="en-GB" sz="44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83568" y="1844824"/>
            <a:ext cx="7776864" cy="4460796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deficiency usually appears on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older leaves first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smtClean="0"/>
              <a:t>yellowing along leaf margins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decreased disease resistance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slow growth and poorly </a:t>
            </a:r>
            <a:r>
              <a:rPr lang="en-GB" sz="3200" smtClean="0"/>
              <a:t>developed </a:t>
            </a:r>
          </a:p>
          <a:p>
            <a:pPr algn="ctr"/>
            <a:r>
              <a:rPr lang="en-GB" sz="3200" smtClean="0"/>
              <a:t>root </a:t>
            </a:r>
            <a:r>
              <a:rPr lang="en-GB" sz="3200" dirty="0" smtClean="0"/>
              <a:t>system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small and shrivelled grain or fruit</a:t>
            </a:r>
          </a:p>
          <a:p>
            <a:pPr algn="ctr">
              <a:buFont typeface="Wingdings" pitchFamily="2" charset="2"/>
              <a:buChar char="§"/>
            </a:pPr>
            <a:r>
              <a:rPr lang="en-GB" sz="3200" dirty="0" smtClean="0"/>
              <a:t> reduced yield</a:t>
            </a:r>
          </a:p>
        </p:txBody>
      </p:sp>
      <p:pic>
        <p:nvPicPr>
          <p:cNvPr id="8" name="Picture 2" descr="C:\Users\Marjorie\AppData\Local\Microsoft\Windows\Temporary Internet Files\Content.IE5\HGU3QWJY\MC9002264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60648"/>
            <a:ext cx="1872208" cy="133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137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PLANT GROWTH</vt:lpstr>
      <vt:lpstr>PLANT GROWTH</vt:lpstr>
      <vt:lpstr>PLANT GROWTH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FERTILISERS</dc:title>
  <dc:creator>Marjorie Anne Smith</dc:creator>
  <cp:lastModifiedBy>Marjorie Anne Smith</cp:lastModifiedBy>
  <cp:revision>72</cp:revision>
  <dcterms:created xsi:type="dcterms:W3CDTF">2013-01-14T08:19:57Z</dcterms:created>
  <dcterms:modified xsi:type="dcterms:W3CDTF">2013-02-05T09:57:40Z</dcterms:modified>
</cp:coreProperties>
</file>