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6E9550D-2F20-43F8-89E8-3AFDCE73B0FA}" type="datetimeFigureOut">
              <a:rPr lang="en-GB" smtClean="0"/>
              <a:pPr/>
              <a:t>07/11/2013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http://www.farm-wise.co.uk/fertiliser_recommendations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      Fred the Farmer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D0Z8OIYE\MC90023156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48680"/>
            <a:ext cx="2154725" cy="140781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2132856"/>
            <a:ext cx="80659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Fred farms in central Scotland. His main cash crop is wheat.</a:t>
            </a:r>
          </a:p>
          <a:p>
            <a:endParaRPr lang="en-GB" dirty="0" smtClean="0"/>
          </a:p>
          <a:p>
            <a:r>
              <a:rPr lang="en-GB" dirty="0" smtClean="0"/>
              <a:t>Fred’s farm is in an area where rainfall is high and the </a:t>
            </a:r>
            <a:r>
              <a:rPr lang="en-GB" smtClean="0"/>
              <a:t>soil is </a:t>
            </a:r>
            <a:r>
              <a:rPr lang="en-GB" dirty="0" smtClean="0"/>
              <a:t>acidic.</a:t>
            </a:r>
          </a:p>
          <a:p>
            <a:endParaRPr lang="en-GB" dirty="0" smtClean="0"/>
          </a:p>
        </p:txBody>
      </p:sp>
      <p:pic>
        <p:nvPicPr>
          <p:cNvPr id="7" name="Picture 6" descr="MH9001826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573016"/>
            <a:ext cx="2880320" cy="2880320"/>
          </a:xfrm>
          <a:prstGeom prst="rect">
            <a:avLst/>
          </a:prstGeom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" name="Picture 9" descr="C:\Users\Marjorie\AppData\Local\Microsoft\Windows\Temporary Internet Files\Content.IE5\2CVJOFOM\MP900144443[1]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3501008"/>
            <a:ext cx="4305672" cy="283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      Fred the Farmer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pic>
        <p:nvPicPr>
          <p:cNvPr id="1026" name="Picture 2" descr="C:\Users\Marjorie\AppData\Local\Microsoft\Windows\Temporary Internet Files\Content.IE5\D0Z8OIYE\MC90023156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48680"/>
            <a:ext cx="2154725" cy="140781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2132856"/>
            <a:ext cx="82920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Last year was not a good year for Fred and his crop yield was low.</a:t>
            </a:r>
          </a:p>
          <a:p>
            <a:r>
              <a:rPr lang="en-GB" dirty="0" smtClean="0"/>
              <a:t>His wheat plants had fewer leaves than normal and some of the older</a:t>
            </a:r>
          </a:p>
          <a:p>
            <a:r>
              <a:rPr lang="en-GB" dirty="0" smtClean="0"/>
              <a:t>leaves were yellow in colour. Also when he checked the roots he </a:t>
            </a:r>
          </a:p>
          <a:p>
            <a:r>
              <a:rPr lang="en-GB" dirty="0" smtClean="0"/>
              <a:t>found that they were purple in colour and showing signs of rot.</a:t>
            </a:r>
          </a:p>
          <a:p>
            <a:endParaRPr lang="en-GB" dirty="0" smtClean="0"/>
          </a:p>
        </p:txBody>
      </p:sp>
      <p:pic>
        <p:nvPicPr>
          <p:cNvPr id="9" name="Picture 8" descr="takeall%20close-up%20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3501008"/>
            <a:ext cx="4392488" cy="2789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      Fred the Farmer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  </a:t>
            </a:r>
            <a:r>
              <a:rPr lang="en-AU" sz="1400" b="1" u="sng" dirty="0" smtClean="0">
                <a:solidFill>
                  <a:schemeClr val="tx2"/>
                </a:solidFill>
                <a:hlinkClick r:id="rId2"/>
              </a:rPr>
              <a:t>http://www.farm-wise.co.uk/fertiliser_recommendations.html</a:t>
            </a:r>
            <a:endParaRPr lang="en-GB" sz="1400" b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D0Z8OIYE\MC90023156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4444" y="332656"/>
            <a:ext cx="2094020" cy="13681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1844824"/>
            <a:ext cx="113518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Fred needs to make sure that his crop is more successful this year.</a:t>
            </a:r>
          </a:p>
          <a:p>
            <a:r>
              <a:rPr lang="en-GB" dirty="0" smtClean="0"/>
              <a:t>Last year was terribly wet and, of course, he does not know what the </a:t>
            </a:r>
          </a:p>
          <a:p>
            <a:r>
              <a:rPr lang="en-GB" dirty="0" smtClean="0"/>
              <a:t>weather will be like this year. He knows that his soil can easily become</a:t>
            </a:r>
          </a:p>
          <a:p>
            <a:r>
              <a:rPr lang="en-GB" dirty="0" smtClean="0"/>
              <a:t>water-logged and he does not want to cause eutrophication in the loch </a:t>
            </a:r>
          </a:p>
          <a:p>
            <a:r>
              <a:rPr lang="en-GB" dirty="0" smtClean="0"/>
              <a:t>nearby . Fred prefers organic solutions and is taking advice from </a:t>
            </a:r>
          </a:p>
          <a:p>
            <a:r>
              <a:rPr lang="en-GB" dirty="0" smtClean="0"/>
              <a:t>this web-site before he decides what to do.  </a:t>
            </a:r>
          </a:p>
          <a:p>
            <a:endParaRPr lang="en-GB" dirty="0" smtClean="0"/>
          </a:p>
        </p:txBody>
      </p:sp>
      <p:pic>
        <p:nvPicPr>
          <p:cNvPr id="3075" name="Picture 3" descr="C:\Users\Marjorie\AppData\Local\Microsoft\Windows\Temporary Internet Files\Content.IE5\3VI2AAT3\MP90043172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221088"/>
            <a:ext cx="1872208" cy="1872208"/>
          </a:xfrm>
          <a:prstGeom prst="rect">
            <a:avLst/>
          </a:prstGeom>
          <a:noFill/>
        </p:spPr>
      </p:pic>
      <p:pic>
        <p:nvPicPr>
          <p:cNvPr id="9" name="Picture 8" descr="RainBow5-20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4149080"/>
            <a:ext cx="2592288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      Fred the Farmer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GB" b="1" dirty="0" smtClean="0"/>
              <a:t>Advice for Fred:</a:t>
            </a:r>
          </a:p>
          <a:p>
            <a:pPr algn="l"/>
            <a:endParaRPr lang="en-GB" b="1" dirty="0" smtClean="0"/>
          </a:p>
          <a:p>
            <a:r>
              <a:rPr lang="en-GB" sz="1600" b="1" dirty="0" smtClean="0"/>
              <a:t>Another photo of Fred</a:t>
            </a:r>
          </a:p>
          <a:p>
            <a:pPr algn="l"/>
            <a:endParaRPr lang="en-GB" b="1" dirty="0" smtClean="0"/>
          </a:p>
          <a:p>
            <a:pPr algn="l"/>
            <a:endParaRPr lang="en-GB" b="1" dirty="0" smtClean="0"/>
          </a:p>
          <a:p>
            <a:pPr algn="l"/>
            <a:endParaRPr lang="en-GB" b="1" dirty="0"/>
          </a:p>
        </p:txBody>
      </p:sp>
      <p:pic>
        <p:nvPicPr>
          <p:cNvPr id="1026" name="Picture 2" descr="C:\Users\Marjorie\AppData\Local\Microsoft\Windows\Temporary Internet Files\Content.IE5\D0Z8OIYE\MC90023156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48680"/>
            <a:ext cx="2154725" cy="140781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1988840"/>
            <a:ext cx="825629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Your job is to give try to work out what advice Fred should be given. </a:t>
            </a:r>
          </a:p>
          <a:p>
            <a:r>
              <a:rPr lang="en-GB" dirty="0" smtClean="0"/>
              <a:t>You will need to think about the climate, the soil (pH, soil crumbs, </a:t>
            </a:r>
          </a:p>
          <a:p>
            <a:r>
              <a:rPr lang="en-GB" dirty="0" smtClean="0"/>
              <a:t>water content), the crop, and the best fertiliser mix (NPK). You need </a:t>
            </a:r>
          </a:p>
          <a:p>
            <a:r>
              <a:rPr lang="en-GB" dirty="0" smtClean="0"/>
              <a:t>to check the reasons for problems he had last year and consider </a:t>
            </a:r>
          </a:p>
          <a:p>
            <a:r>
              <a:rPr lang="en-GB" dirty="0" smtClean="0"/>
              <a:t>Fred’s preferences and concerns.</a:t>
            </a:r>
          </a:p>
          <a:p>
            <a:r>
              <a:rPr lang="en-GB" dirty="0" smtClean="0"/>
              <a:t>  </a:t>
            </a:r>
          </a:p>
          <a:p>
            <a:endParaRPr lang="en-GB" dirty="0" smtClean="0"/>
          </a:p>
        </p:txBody>
      </p:sp>
      <p:pic>
        <p:nvPicPr>
          <p:cNvPr id="6" name="Picture 5" descr="C:\Users\Marjorie\AppData\Local\Microsoft\Windows\Temporary Internet Files\Content.IE5\3B9FRBB6\MP900227703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861048"/>
            <a:ext cx="3657600" cy="239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7">
      <a:dk1>
        <a:sysClr val="windowText" lastClr="000000"/>
      </a:dk1>
      <a:lt1>
        <a:sysClr val="window" lastClr="FFFFFF"/>
      </a:lt1>
      <a:dk2>
        <a:srgbClr val="464653"/>
      </a:dk2>
      <a:lt2>
        <a:srgbClr val="D3ECB9"/>
      </a:lt2>
      <a:accent1>
        <a:srgbClr val="00B0F0"/>
      </a:accent1>
      <a:accent2>
        <a:srgbClr val="92D050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000000"/>
      </a:hlink>
      <a:folHlink>
        <a:srgbClr val="6B56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156</TotalTime>
  <Words>256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      Fred the Farmer</vt:lpstr>
      <vt:lpstr>      Fred the Farmer</vt:lpstr>
      <vt:lpstr>      Fred the Farmer</vt:lpstr>
      <vt:lpstr>      Fred the Farmer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Fred the Farmer</dc:title>
  <dc:creator>Marjorie Anne Smith</dc:creator>
  <cp:lastModifiedBy>Kate Andrews</cp:lastModifiedBy>
  <cp:revision>29</cp:revision>
  <dcterms:created xsi:type="dcterms:W3CDTF">2012-12-07T01:13:37Z</dcterms:created>
  <dcterms:modified xsi:type="dcterms:W3CDTF">2013-11-07T12:37:58Z</dcterms:modified>
</cp:coreProperties>
</file>