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D85D3-D83B-41AA-8AE9-0F4E28F51DA5}" type="datetimeFigureOut">
              <a:rPr lang="en-GB" smtClean="0"/>
              <a:t>10/03/2013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78390-BEB5-43AF-8527-8DC7BC6AB8D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008-51EA-4935-A79A-70C2F1398EE6}" type="datetimeFigureOut">
              <a:rPr lang="en-GB" smtClean="0"/>
              <a:t>10/03/2013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F32D-6891-4D6E-85A8-8276A253ED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008-51EA-4935-A79A-70C2F1398EE6}" type="datetimeFigureOut">
              <a:rPr lang="en-GB" smtClean="0"/>
              <a:t>10/03/2013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F32D-6891-4D6E-85A8-8276A253ED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008-51EA-4935-A79A-70C2F1398EE6}" type="datetimeFigureOut">
              <a:rPr lang="en-GB" smtClean="0"/>
              <a:t>10/03/2013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F32D-6891-4D6E-85A8-8276A253ED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008-51EA-4935-A79A-70C2F1398EE6}" type="datetimeFigureOut">
              <a:rPr lang="en-GB" smtClean="0"/>
              <a:t>10/03/2013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F32D-6891-4D6E-85A8-8276A253ED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008-51EA-4935-A79A-70C2F1398EE6}" type="datetimeFigureOut">
              <a:rPr lang="en-GB" smtClean="0"/>
              <a:t>10/03/2013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F32D-6891-4D6E-85A8-8276A253ED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008-51EA-4935-A79A-70C2F1398EE6}" type="datetimeFigureOut">
              <a:rPr lang="en-GB" smtClean="0"/>
              <a:t>10/03/2013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F32D-6891-4D6E-85A8-8276A253ED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008-51EA-4935-A79A-70C2F1398EE6}" type="datetimeFigureOut">
              <a:rPr lang="en-GB" smtClean="0"/>
              <a:t>10/03/2013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F32D-6891-4D6E-85A8-8276A253ED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008-51EA-4935-A79A-70C2F1398EE6}" type="datetimeFigureOut">
              <a:rPr lang="en-GB" smtClean="0"/>
              <a:t>10/03/2013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F32D-6891-4D6E-85A8-8276A253ED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008-51EA-4935-A79A-70C2F1398EE6}" type="datetimeFigureOut">
              <a:rPr lang="en-GB" smtClean="0"/>
              <a:t>10/03/2013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F32D-6891-4D6E-85A8-8276A253ED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008-51EA-4935-A79A-70C2F1398EE6}" type="datetimeFigureOut">
              <a:rPr lang="en-GB" smtClean="0"/>
              <a:t>10/03/2013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F32D-6891-4D6E-85A8-8276A253ED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008-51EA-4935-A79A-70C2F1398EE6}" type="datetimeFigureOut">
              <a:rPr lang="en-GB" smtClean="0"/>
              <a:t>10/03/2013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F32D-6891-4D6E-85A8-8276A253ED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B0008-51EA-4935-A79A-70C2F1398EE6}" type="datetimeFigureOut">
              <a:rPr lang="en-GB" smtClean="0"/>
              <a:t>10/03/2013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F32D-6891-4D6E-85A8-8276A253ED7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Kate working[3]\Fertiliser bags\Cap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623888"/>
            <a:ext cx="8459787" cy="561022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Kate working[3]\Fertiliser bags\ph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04448" cy="645333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625" y="692696"/>
            <a:ext cx="8607726" cy="54006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85612" cy="53285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8996"/>
            <a:ext cx="8424936" cy="631870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45" y="476672"/>
            <a:ext cx="8421646" cy="576064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20879" cy="597666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76672"/>
            <a:ext cx="8120285" cy="586465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</dc:creator>
  <cp:lastModifiedBy>Kate</cp:lastModifiedBy>
  <cp:revision>1</cp:revision>
  <dcterms:created xsi:type="dcterms:W3CDTF">2013-03-10T09:36:58Z</dcterms:created>
  <dcterms:modified xsi:type="dcterms:W3CDTF">2013-03-10T09:56:34Z</dcterms:modified>
</cp:coreProperties>
</file>