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5" r:id="rId9"/>
    <p:sldId id="266" r:id="rId10"/>
    <p:sldId id="267" r:id="rId11"/>
    <p:sldId id="268" r:id="rId12"/>
    <p:sldId id="270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>
        <p:scale>
          <a:sx n="55" d="100"/>
          <a:sy n="55" d="100"/>
        </p:scale>
        <p:origin x="-157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97DACC-3046-4207-B9DC-0D1A7968F7B2}" type="datetimeFigureOut">
              <a:rPr lang="en-GB" smtClean="0"/>
              <a:t>24/11/2022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6736D7-E039-4C3F-A08B-61407353AA58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736D7-E039-4C3F-A08B-61407353AA58}" type="slidenum">
              <a:rPr lang="en-GB" smtClean="0"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6736D7-E039-4C3F-A08B-61407353AA58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urvivalrivals.org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920880" cy="877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Biology on your doorstep</a:t>
            </a:r>
          </a:p>
          <a:p>
            <a:pPr algn="ctr"/>
            <a:endParaRPr lang="en-GB" dirty="0">
              <a:solidFill>
                <a:schemeClr val="accent1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GB" dirty="0">
              <a:solidFill>
                <a:schemeClr val="accent1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1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Activity 1     observation / definition of living things</a:t>
            </a:r>
          </a:p>
          <a:p>
            <a:endParaRPr lang="en-GB" dirty="0">
              <a:solidFill>
                <a:schemeClr val="accent1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Activity  2    close observation /  biodiversity </a:t>
            </a:r>
          </a:p>
          <a:p>
            <a:r>
              <a:rPr lang="en-GB" dirty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                    </a:t>
            </a:r>
          </a:p>
          <a:p>
            <a:r>
              <a:rPr lang="en-GB" dirty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 Activity 3    sampling / distribution </a:t>
            </a:r>
            <a:r>
              <a:rPr lang="en-GB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/ identification</a:t>
            </a:r>
            <a:endParaRPr lang="en-GB" dirty="0">
              <a:solidFill>
                <a:schemeClr val="accent1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1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Activity 4    “I’m a worm, get me out of here”  </a:t>
            </a:r>
          </a:p>
          <a:p>
            <a:r>
              <a:rPr lang="en-GB" dirty="0">
                <a:solidFill>
                  <a:schemeClr val="accent1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                 </a:t>
            </a: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058" y="462416"/>
            <a:ext cx="799288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The process -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Groups took responsibility for making planning decisions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 period spent planning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 period making the worms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Followed suggestions – </a:t>
            </a: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Fed birds for one week, chilli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GB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mins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at start of period to count, do calculation and replace worms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Homework – researched birds in area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Made a </a:t>
            </a:r>
            <a:r>
              <a:rPr lang="en-GB" sz="20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wormery</a:t>
            </a:r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and ‘ecosystem’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27584" y="332656"/>
            <a:ext cx="73448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What they found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Mostly green worms in population after 2 weeks</a:t>
            </a: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some brown, a few red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Calculation was the hardest bit, but everyone ‘got it’ eventually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Pupils really enjoyed the activity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All were able to discuss – population, camouflage, natural selection, survival of the fittest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69269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764704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27784" y="1052736"/>
          <a:ext cx="3487738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344396" imgH="17240118" progId="AcroExch.Document.7">
                  <p:embed/>
                </p:oleObj>
              </mc:Choice>
              <mc:Fallback>
                <p:oleObj name="Acrobat Document" r:id="rId2" imgW="12344396" imgH="17240118" progId="AcroExch.Document.7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052736"/>
                        <a:ext cx="3487738" cy="487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836712"/>
            <a:ext cx="7488832" cy="914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Activity 1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Key characteristics of living things: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Movement</a:t>
            </a: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Respiration</a:t>
            </a: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Sensitivity</a:t>
            </a: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Growth</a:t>
            </a: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Reproduction</a:t>
            </a: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Excretion</a:t>
            </a: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Nutrition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sz="32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980728"/>
            <a:ext cx="66247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Activity 2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Close observation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biodiversity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abundance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identification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692696"/>
            <a:ext cx="669674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Activity 3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Sampling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abundance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distribution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identification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interconnectedness</a:t>
            </a: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W:\Summer Schools\Primary\Primary2011\cartoon_Kate_Tere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12776"/>
            <a:ext cx="3900487" cy="46307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476672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dirty="0">
              <a:latin typeface="Arial" pitchFamily="34" charset="0"/>
              <a:cs typeface="Arial" pitchFamily="34" charset="0"/>
            </a:endParaRPr>
          </a:p>
          <a:p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692696"/>
            <a:ext cx="7992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55576" y="764704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Activity 4</a:t>
            </a: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627784" y="1052736"/>
          <a:ext cx="3487738" cy="487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344396" imgH="17240118" progId="AcroExch.Document.7">
                  <p:embed/>
                </p:oleObj>
              </mc:Choice>
              <mc:Fallback>
                <p:oleObj name="Acrobat Document" r:id="rId2" imgW="12344396" imgH="17240118" progId="AcroExch.Document.7">
                  <p:embed/>
                  <p:pic>
                    <p:nvPicPr>
                      <p:cNvPr id="20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1052736"/>
                        <a:ext cx="3487738" cy="487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39552" y="548680"/>
          <a:ext cx="3487695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2344396" imgH="17240118" progId="AcroExch.Document.7">
                  <p:embed/>
                </p:oleObj>
              </mc:Choice>
              <mc:Fallback>
                <p:oleObj name="Acrobat Document" r:id="rId2" imgW="12344396" imgH="17240118" progId="AcroExch.Document.7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548680"/>
                        <a:ext cx="3487695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4283968" y="794802"/>
            <a:ext cx="41764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     </a:t>
            </a:r>
            <a:r>
              <a:rPr lang="en-GB" sz="2800" dirty="0">
                <a:solidFill>
                  <a:schemeClr val="accent1">
                    <a:lumMod val="90000"/>
                  </a:schemeClr>
                </a:solidFill>
                <a:hlinkClick r:id="rId4"/>
              </a:rPr>
              <a:t>www.survivalrivals.org</a:t>
            </a:r>
            <a:endParaRPr lang="en-GB" sz="2800" dirty="0">
              <a:solidFill>
                <a:schemeClr val="accent1">
                  <a:lumMod val="90000"/>
                </a:schemeClr>
              </a:solidFill>
            </a:endParaRP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Supplied free to every secondary school as part of the Darwin 200 celebrations.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I’m a worm…. For 11-14 year olds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Natural selection is explored by producing spaghetti ‘worms’ of different colours, observing which ones the birds prefer to eat and monitoring how the populations change over time.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96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Survival Rivals: I’m a Worm Get Me Out of Here kit</a:t>
            </a:r>
          </a:p>
          <a:p>
            <a:endParaRPr lang="en-GB" sz="2800" dirty="0"/>
          </a:p>
          <a:p>
            <a:endParaRPr lang="en-GB" sz="28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35696" y="1397000"/>
          <a:ext cx="5784304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5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9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89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09">
                <a:tc>
                  <a:txBody>
                    <a:bodyPr/>
                    <a:lstStyle/>
                    <a:p>
                      <a:r>
                        <a:rPr lang="en-GB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Description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Quantity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Spaghetti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Food colouring - 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Food colouring - green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Food colouring -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5ml plastic pipette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RSPB bird identification book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Bird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Plastic bags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32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Disposable gloves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 pairs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Twine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Golf tees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6809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Bird 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1052736"/>
            <a:ext cx="763284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/>
          </a:p>
          <a:p>
            <a:r>
              <a:rPr lang="en-GB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S1 class – </a:t>
            </a:r>
            <a:r>
              <a:rPr lang="en-GB" sz="36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Biggar</a:t>
            </a:r>
            <a:r>
              <a:rPr lang="en-GB" sz="36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High School</a:t>
            </a: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GB" sz="2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Context  - </a:t>
            </a: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unit  on Living Things and Their Environment</a:t>
            </a:r>
          </a:p>
          <a:p>
            <a:endParaRPr lang="en-GB" sz="28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Adaptations    </a:t>
            </a:r>
            <a:r>
              <a:rPr lang="en-GB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→  </a:t>
            </a:r>
            <a:r>
              <a:rPr lang="en-GB" sz="28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Natural selection</a:t>
            </a:r>
            <a:r>
              <a:rPr lang="en-GB" sz="28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491880" y="2276872"/>
            <a:ext cx="1800200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2924944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>
                <a:solidFill>
                  <a:srgbClr val="7030A0"/>
                </a:solidFill>
                <a:latin typeface="Comic Sans MS" pitchFamily="66" charset="0"/>
              </a:rPr>
              <a:t>Planning</a:t>
            </a:r>
          </a:p>
        </p:txBody>
      </p:sp>
      <p:sp>
        <p:nvSpPr>
          <p:cNvPr id="5" name="TextBox 4"/>
          <p:cNvSpPr txBox="1"/>
          <p:nvPr/>
        </p:nvSpPr>
        <p:spPr>
          <a:xfrm rot="19572351">
            <a:off x="4409017" y="660292"/>
            <a:ext cx="3145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1  Worm colours  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 rot="19753309">
            <a:off x="5204021" y="111943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2  Background colour  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green - grass</a:t>
            </a:r>
          </a:p>
        </p:txBody>
      </p:sp>
      <p:sp>
        <p:nvSpPr>
          <p:cNvPr id="8" name="TextBox 7"/>
          <p:cNvSpPr txBox="1"/>
          <p:nvPr/>
        </p:nvSpPr>
        <p:spPr>
          <a:xfrm rot="21055433">
            <a:off x="5734777" y="2368919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3 Bird feeding area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Bushes - protection</a:t>
            </a:r>
          </a:p>
        </p:txBody>
      </p:sp>
      <p:sp>
        <p:nvSpPr>
          <p:cNvPr id="9" name="TextBox 8"/>
          <p:cNvSpPr txBox="1"/>
          <p:nvPr/>
        </p:nvSpPr>
        <p:spPr>
          <a:xfrm rot="242298">
            <a:off x="5733915" y="3309314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4 Distribution of food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Spread randomly</a:t>
            </a:r>
          </a:p>
        </p:txBody>
      </p:sp>
      <p:sp>
        <p:nvSpPr>
          <p:cNvPr id="10" name="TextBox 9"/>
          <p:cNvSpPr txBox="1"/>
          <p:nvPr/>
        </p:nvSpPr>
        <p:spPr>
          <a:xfrm rot="1060387">
            <a:off x="5436096" y="4442629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5 How many worms ?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20 of each colour</a:t>
            </a:r>
          </a:p>
        </p:txBody>
      </p:sp>
      <p:sp>
        <p:nvSpPr>
          <p:cNvPr id="11" name="TextBox 10"/>
          <p:cNvSpPr txBox="1"/>
          <p:nvPr/>
        </p:nvSpPr>
        <p:spPr>
          <a:xfrm rot="2367679">
            <a:off x="4575256" y="5271015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6 Length of worms  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5cm</a:t>
            </a:r>
          </a:p>
          <a:p>
            <a:pPr marL="342900" indent="-342900"/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     </a:t>
            </a:r>
          </a:p>
        </p:txBody>
      </p:sp>
      <p:sp>
        <p:nvSpPr>
          <p:cNvPr id="12" name="TextBox 11"/>
          <p:cNvSpPr txBox="1"/>
          <p:nvPr/>
        </p:nvSpPr>
        <p:spPr>
          <a:xfrm rot="2901189">
            <a:off x="3408465" y="5220948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7 When to count worms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3 periods – 1 Saturday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volunteer</a:t>
            </a:r>
          </a:p>
          <a:p>
            <a:endParaRPr lang="en-GB" sz="18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8963030">
            <a:off x="1218484" y="4374179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8 Method to count &amp; replace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10min  collect, calculation</a:t>
            </a:r>
          </a:p>
        </p:txBody>
      </p:sp>
      <p:sp>
        <p:nvSpPr>
          <p:cNvPr id="15" name="TextBox 14"/>
          <p:cNvSpPr txBox="1"/>
          <p:nvPr/>
        </p:nvSpPr>
        <p:spPr>
          <a:xfrm rot="19605956">
            <a:off x="1351096" y="3641649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9  Count ½ eaten worms?  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No</a:t>
            </a:r>
          </a:p>
        </p:txBody>
      </p:sp>
      <p:sp>
        <p:nvSpPr>
          <p:cNvPr id="16" name="TextBox 15"/>
          <p:cNvSpPr txBox="1"/>
          <p:nvPr/>
        </p:nvSpPr>
        <p:spPr>
          <a:xfrm rot="20573146">
            <a:off x="202871" y="317139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10 Count worms thrown out of feeding area? 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 No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1520" y="2276872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11 What do we do at weekend?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1 local volunteer</a:t>
            </a:r>
          </a:p>
        </p:txBody>
      </p:sp>
      <p:sp>
        <p:nvSpPr>
          <p:cNvPr id="18" name="TextBox 17"/>
          <p:cNvSpPr txBox="1"/>
          <p:nvPr/>
        </p:nvSpPr>
        <p:spPr>
          <a:xfrm rot="1028901">
            <a:off x="371556" y="1282179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12 How will data be recorded ?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Table - notebooks</a:t>
            </a:r>
          </a:p>
        </p:txBody>
      </p:sp>
      <p:sp>
        <p:nvSpPr>
          <p:cNvPr id="19" name="TextBox 18"/>
          <p:cNvSpPr txBox="1"/>
          <p:nvPr/>
        </p:nvSpPr>
        <p:spPr>
          <a:xfrm rot="1840767">
            <a:off x="1804054" y="-21278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8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endParaRPr lang="en-GB" sz="18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r>
              <a:rPr lang="en-GB" sz="1800" dirty="0">
                <a:solidFill>
                  <a:schemeClr val="accent6">
                    <a:lumMod val="20000"/>
                    <a:lumOff val="80000"/>
                  </a:schemeClr>
                </a:solidFill>
                <a:latin typeface="Comic Sans MS" pitchFamily="66" charset="0"/>
              </a:rPr>
              <a:t>13 How will data be presented &amp; analysed</a:t>
            </a:r>
          </a:p>
          <a:p>
            <a:r>
              <a:rPr lang="en-GB" sz="1800" dirty="0">
                <a:solidFill>
                  <a:srgbClr val="FF0000"/>
                </a:solidFill>
                <a:latin typeface="Comic Sans MS" pitchFamily="66" charset="0"/>
              </a:rPr>
              <a:t>Poster, film clips etc</a:t>
            </a:r>
          </a:p>
          <a:p>
            <a:endParaRPr lang="en-GB" sz="18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endParaRPr lang="en-GB" sz="1800" dirty="0">
              <a:solidFill>
                <a:schemeClr val="accent6">
                  <a:lumMod val="20000"/>
                  <a:lumOff val="8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plate Purpl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Purple</Template>
  <TotalTime>81</TotalTime>
  <Words>452</Words>
  <Application>Microsoft Office PowerPoint</Application>
  <PresentationFormat>On-screen Show (4:3)</PresentationFormat>
  <Paragraphs>236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Template Purple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</dc:creator>
  <cp:lastModifiedBy>Kate</cp:lastModifiedBy>
  <cp:revision>17</cp:revision>
  <dcterms:created xsi:type="dcterms:W3CDTF">2008-11-17T10:52:11Z</dcterms:created>
  <dcterms:modified xsi:type="dcterms:W3CDTF">2022-11-24T12:09:29Z</dcterms:modified>
</cp:coreProperties>
</file>