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9906000" cy="6858000" type="A4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BBE0E3"/>
    <a:srgbClr val="CC00CC"/>
    <a:srgbClr val="666699"/>
    <a:srgbClr val="FFCCCC"/>
    <a:srgbClr val="660066"/>
    <a:srgbClr val="AF3F01"/>
    <a:srgbClr val="A25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58E607-E6C8-464B-88E5-59167CED62B1}" v="27" dt="2022-05-10T14:00:56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673" autoAdjust="0"/>
    <p:restoredTop sz="94660"/>
  </p:normalViewPr>
  <p:slideViewPr>
    <p:cSldViewPr>
      <p:cViewPr varScale="1">
        <p:scale>
          <a:sx n="80" d="100"/>
          <a:sy n="80" d="100"/>
        </p:scale>
        <p:origin x="1766" y="6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Lloyd" userId="73d123e7-c7e3-4648-b2fb-af4dedf36153" providerId="ADAL" clId="{2958E607-E6C8-464B-88E5-59167CED62B1}"/>
    <pc:docChg chg="custSel modSld">
      <pc:chgData name="Chris Lloyd" userId="73d123e7-c7e3-4648-b2fb-af4dedf36153" providerId="ADAL" clId="{2958E607-E6C8-464B-88E5-59167CED62B1}" dt="2022-05-10T14:01:01.855" v="51" actId="1036"/>
      <pc:docMkLst>
        <pc:docMk/>
      </pc:docMkLst>
      <pc:sldChg chg="addSp delSp modSp mod">
        <pc:chgData name="Chris Lloyd" userId="73d123e7-c7e3-4648-b2fb-af4dedf36153" providerId="ADAL" clId="{2958E607-E6C8-464B-88E5-59167CED62B1}" dt="2022-05-10T14:00:01.082" v="17" actId="1036"/>
        <pc:sldMkLst>
          <pc:docMk/>
          <pc:sldMk cId="0" sldId="256"/>
        </pc:sldMkLst>
        <pc:picChg chg="add del mod">
          <ac:chgData name="Chris Lloyd" userId="73d123e7-c7e3-4648-b2fb-af4dedf36153" providerId="ADAL" clId="{2958E607-E6C8-464B-88E5-59167CED62B1}" dt="2022-05-10T13:57:04.035" v="7" actId="478"/>
          <ac:picMkLst>
            <pc:docMk/>
            <pc:sldMk cId="0" sldId="256"/>
            <ac:picMk id="4" creationId="{DEE94848-505F-51F4-EF58-18252E8092E4}"/>
          </ac:picMkLst>
        </pc:picChg>
        <pc:picChg chg="add mod">
          <ac:chgData name="Chris Lloyd" userId="73d123e7-c7e3-4648-b2fb-af4dedf36153" providerId="ADAL" clId="{2958E607-E6C8-464B-88E5-59167CED62B1}" dt="2022-05-10T14:00:01.082" v="17" actId="1036"/>
          <ac:picMkLst>
            <pc:docMk/>
            <pc:sldMk cId="0" sldId="256"/>
            <ac:picMk id="6" creationId="{06FE378B-1355-5605-B7DF-6ABCED7FDAAC}"/>
          </ac:picMkLst>
        </pc:picChg>
        <pc:picChg chg="del">
          <ac:chgData name="Chris Lloyd" userId="73d123e7-c7e3-4648-b2fb-af4dedf36153" providerId="ADAL" clId="{2958E607-E6C8-464B-88E5-59167CED62B1}" dt="2022-05-10T13:56:50.638" v="2" actId="478"/>
          <ac:picMkLst>
            <pc:docMk/>
            <pc:sldMk cId="0" sldId="256"/>
            <ac:picMk id="2109" creationId="{243E1A12-EC3C-1B3A-3EFA-1B85F45A931B}"/>
          </ac:picMkLst>
        </pc:picChg>
      </pc:sldChg>
      <pc:sldChg chg="addSp delSp modSp mod">
        <pc:chgData name="Chris Lloyd" userId="73d123e7-c7e3-4648-b2fb-af4dedf36153" providerId="ADAL" clId="{2958E607-E6C8-464B-88E5-59167CED62B1}" dt="2022-05-10T14:00:19.697" v="20" actId="1076"/>
        <pc:sldMkLst>
          <pc:docMk/>
          <pc:sldMk cId="0" sldId="257"/>
        </pc:sldMkLst>
        <pc:picChg chg="add mod">
          <ac:chgData name="Chris Lloyd" userId="73d123e7-c7e3-4648-b2fb-af4dedf36153" providerId="ADAL" clId="{2958E607-E6C8-464B-88E5-59167CED62B1}" dt="2022-05-10T14:00:19.697" v="20" actId="1076"/>
          <ac:picMkLst>
            <pc:docMk/>
            <pc:sldMk cId="0" sldId="257"/>
            <ac:picMk id="85" creationId="{A488BD0D-6512-27C7-F5C6-27B122018F99}"/>
          </ac:picMkLst>
        </pc:picChg>
        <pc:picChg chg="del">
          <ac:chgData name="Chris Lloyd" userId="73d123e7-c7e3-4648-b2fb-af4dedf36153" providerId="ADAL" clId="{2958E607-E6C8-464B-88E5-59167CED62B1}" dt="2022-05-10T14:00:11.087" v="18" actId="478"/>
          <ac:picMkLst>
            <pc:docMk/>
            <pc:sldMk cId="0" sldId="257"/>
            <ac:picMk id="3079" creationId="{B2B9C368-9C95-8BB0-905F-DDBCA771CCC8}"/>
          </ac:picMkLst>
        </pc:picChg>
      </pc:sldChg>
      <pc:sldChg chg="addSp delSp modSp mod">
        <pc:chgData name="Chris Lloyd" userId="73d123e7-c7e3-4648-b2fb-af4dedf36153" providerId="ADAL" clId="{2958E607-E6C8-464B-88E5-59167CED62B1}" dt="2022-05-10T14:00:41.851" v="43" actId="1038"/>
        <pc:sldMkLst>
          <pc:docMk/>
          <pc:sldMk cId="0" sldId="258"/>
        </pc:sldMkLst>
        <pc:spChg chg="mod">
          <ac:chgData name="Chris Lloyd" userId="73d123e7-c7e3-4648-b2fb-af4dedf36153" providerId="ADAL" clId="{2958E607-E6C8-464B-88E5-59167CED62B1}" dt="2022-05-10T14:00:37.557" v="37" actId="1038"/>
          <ac:spMkLst>
            <pc:docMk/>
            <pc:sldMk cId="0" sldId="258"/>
            <ac:spMk id="4109" creationId="{6F71BE14-3B1D-2D10-7164-99E56E061598}"/>
          </ac:spMkLst>
        </pc:spChg>
        <pc:picChg chg="add mod">
          <ac:chgData name="Chris Lloyd" userId="73d123e7-c7e3-4648-b2fb-af4dedf36153" providerId="ADAL" clId="{2958E607-E6C8-464B-88E5-59167CED62B1}" dt="2022-05-10T14:00:41.851" v="43" actId="1038"/>
          <ac:picMkLst>
            <pc:docMk/>
            <pc:sldMk cId="0" sldId="258"/>
            <ac:picMk id="75" creationId="{3DAB752B-9942-BEC2-3CAA-1D6F4A57C46C}"/>
          </ac:picMkLst>
        </pc:picChg>
        <pc:picChg chg="del">
          <ac:chgData name="Chris Lloyd" userId="73d123e7-c7e3-4648-b2fb-af4dedf36153" providerId="ADAL" clId="{2958E607-E6C8-464B-88E5-59167CED62B1}" dt="2022-05-10T14:00:25.840" v="21" actId="478"/>
          <ac:picMkLst>
            <pc:docMk/>
            <pc:sldMk cId="0" sldId="258"/>
            <ac:picMk id="4157" creationId="{CA06ACBB-9554-ADAA-7548-70CC2E5964EF}"/>
          </ac:picMkLst>
        </pc:picChg>
      </pc:sldChg>
      <pc:sldChg chg="addSp delSp modSp mod">
        <pc:chgData name="Chris Lloyd" userId="73d123e7-c7e3-4648-b2fb-af4dedf36153" providerId="ADAL" clId="{2958E607-E6C8-464B-88E5-59167CED62B1}" dt="2022-05-10T14:01:01.855" v="51" actId="1036"/>
        <pc:sldMkLst>
          <pc:docMk/>
          <pc:sldMk cId="0" sldId="260"/>
        </pc:sldMkLst>
        <pc:spChg chg="mod">
          <ac:chgData name="Chris Lloyd" userId="73d123e7-c7e3-4648-b2fb-af4dedf36153" providerId="ADAL" clId="{2958E607-E6C8-464B-88E5-59167CED62B1}" dt="2022-05-10T14:00:51.806" v="48" actId="1038"/>
          <ac:spMkLst>
            <pc:docMk/>
            <pc:sldMk cId="0" sldId="260"/>
            <ac:spMk id="5128" creationId="{F63AC72D-C269-0898-196F-B88B491C9302}"/>
          </ac:spMkLst>
        </pc:spChg>
        <pc:picChg chg="add mod">
          <ac:chgData name="Chris Lloyd" userId="73d123e7-c7e3-4648-b2fb-af4dedf36153" providerId="ADAL" clId="{2958E607-E6C8-464B-88E5-59167CED62B1}" dt="2022-05-10T14:01:01.855" v="51" actId="1036"/>
          <ac:picMkLst>
            <pc:docMk/>
            <pc:sldMk cId="0" sldId="260"/>
            <ac:picMk id="101" creationId="{D864DB55-A271-F766-75F3-DADC0AEA49F7}"/>
          </ac:picMkLst>
        </pc:picChg>
        <pc:picChg chg="del">
          <ac:chgData name="Chris Lloyd" userId="73d123e7-c7e3-4648-b2fb-af4dedf36153" providerId="ADAL" clId="{2958E607-E6C8-464B-88E5-59167CED62B1}" dt="2022-05-10T14:00:47.743" v="44" actId="478"/>
          <ac:picMkLst>
            <pc:docMk/>
            <pc:sldMk cId="0" sldId="260"/>
            <ac:picMk id="5209" creationId="{2D22BCEA-DC20-28A8-FA38-4596CBA607D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54C924E-0B4D-3947-8EFB-14B2155AF7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144FD5D-053D-C42C-500F-4A1350033E8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227D046-7B76-4592-9323-9FCA0171F972}" type="datetimeFigureOut">
              <a:rPr lang="en-GB"/>
              <a:pPr>
                <a:defRPr/>
              </a:pPr>
              <a:t>10/05/2022</a:t>
            </a:fld>
            <a:endParaRPr lang="en-GB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14186281-22B1-3BFB-7C66-9F687F6A69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9CE87AF-5D73-EE1D-33CE-BE9C0DD0EED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76C37-3BD5-44E7-BB0D-F737873FA2C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BCE62D-EDE6-46BB-FA8C-67D9A1EFC1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9C105-C67B-7332-373D-1FA7BA86F5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7172557-A1B8-4E07-8000-F0A5BAF5F647}" type="datetimeFigureOut">
              <a:rPr lang="en-US"/>
              <a:pPr>
                <a:defRPr/>
              </a:pPr>
              <a:t>5/10/2022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FDD3AEC-BAE1-AE4F-C58C-BFAC244BB7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744538"/>
            <a:ext cx="537210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4D9A41E-9AB0-8624-2862-6C3696FDAC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783B0-D0F8-C216-358D-E14BBADBBA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6389A-8E31-1E79-D0B3-94181C623F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E974E8-F9DA-4B16-AFFA-1D80F3D08FE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26A1B0D0-BDEE-6729-DA8D-D33DE9D9DC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1027">
            <a:extLst>
              <a:ext uri="{FF2B5EF4-FFF2-40B4-BE49-F238E27FC236}">
                <a16:creationId xmlns:a16="http://schemas.microsoft.com/office/drawing/2014/main" id="{A21417F0-2821-F3FE-FC4E-F931D35002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238F815E-52F1-74B0-02BF-3FEC508CCA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5DF6373F-FC91-D691-AA63-CB956EB31D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85AF456-D86B-2A86-82F7-E414CABF0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BD6436-B48F-43DE-A005-0F6D1490B630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2920809E-0816-53D1-9657-D2E9683BE5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5F687477-6406-B289-1722-D31CA81F6A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917582BB-B28B-3465-D6B3-B3F9D5288A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067387-C490-4C7A-A72F-79C45D2B7778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846D41D-B965-EA05-D822-EAC7A106AB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440B25F3-D63F-8D2D-E2D7-FC3F75E801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8E0414F5-A12D-CD2B-F19E-AEBD220A3D50}"/>
              </a:ext>
            </a:extLst>
          </p:cNvPr>
          <p:cNvSpPr txBox="1">
            <a:spLocks noGrp="1"/>
          </p:cNvSpPr>
          <p:nvPr/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73F5F7B9-EA9D-48B9-876B-35EBBCCCCD93}" type="slidenum">
              <a:rPr lang="en-GB" altLang="en-US" sz="1200"/>
              <a:pPr algn="r" eaLnBrk="1" hangingPunct="1"/>
              <a:t>4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E2F4CE-BB4C-3EFC-481C-6304B5B53A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FC89AD-2C29-F46A-97E9-1F5E77126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87DE3D-3217-8E45-1CA1-9DF49681AF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E4ED9-01A1-41B5-82D0-D54F8B71C8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854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0CB894-974A-0DC2-350F-F44EE0490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54CD75-29D8-7361-21CC-4CB19C8F2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BACC16-2B07-4344-6E88-F739FA6C47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50709-5A5D-49E6-98A8-04E842F9A5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366802-F4BE-E6D4-C398-A1E8258D4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705FCE-2AC2-7434-53D9-CB7F98B09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AEBD53-B012-8D7A-D47E-C57D3541EB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DDE0EE-5053-4AAD-AD17-5CE1917A90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826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95F47-3845-FD53-8E2C-567D761D9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A4958E-C4AA-1C92-713B-FBB02A6B3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635A34-E408-5B5E-49BE-3A79E9548D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8A10AF-63A8-47F6-ADF0-730D3D9874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48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B3BB57-8D01-8B30-CCB2-4980B3168F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93CC5E-4C1F-95FA-9F54-EE56FC772E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6D68C6-A2A0-30B9-8795-151F744B4D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3998E2-6928-4CDE-89D2-AF85DAEE67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848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EF9973-BC59-F108-06B3-504E548C89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C69577-C05B-8D1E-13C1-D004BEE7A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324FF0-BA8C-CFA9-A77F-17D0C7692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DA5EB-5925-49AE-B123-E4F43C37EF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52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5211A2B-9BD0-FDBF-A1F2-5AC401BC7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984D8AF-7601-29F5-B37D-1B99208509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907F39-F256-AFDA-993E-EB131354C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6EE00-ED62-4322-B97B-1A6B3F749A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30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61C649-8408-84C3-CE92-547E2AEC39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E08768-CA60-ADD8-9A8A-A3853B686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035418-19BD-EB18-7CF5-3F83B4464C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F853F1-A904-4B24-9699-194E5A9FFE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233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8264F45-8131-E1B3-7962-780E1C1F2D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AF6BE56-7E59-D663-4DF4-1AC636AAF5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049D31-64B6-8744-690A-39B08479EF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D875A-7C19-488A-83CD-99AB10B942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152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F6F2DE-BC03-A23D-4D82-157208676D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CA7579-5B50-B4D4-C62E-72861F5D3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377BF1-62DD-5997-0D6C-3944370A66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2BBE8F-BB40-4A9F-ACB8-8768E83C1A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413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67F493-D9E9-24C2-9E2A-45BD4B8ECE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848912-AAC6-42D9-932D-626D8B009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8F6A1C-28DB-211A-77F0-90799A6A9B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828A94-F60C-4A1E-821D-85082B3B18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8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4658C8-DE90-6902-CC14-94B3F2145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3A74E40-F487-225A-734E-AE7AEF666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589A1F3-3C14-928E-51CD-A52AEB53C9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9C0D7C-BBB2-7010-B8A2-52967F5141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17EAF07-D9DB-D7FE-1753-FB37304231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52AA1C-94E7-487A-8844-841C9E3BA81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7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wmf"/><Relationship Id="rId5" Type="http://schemas.openxmlformats.org/officeDocument/2006/relationships/image" Target="../media/image2.png"/><Relationship Id="rId4" Type="http://schemas.openxmlformats.org/officeDocument/2006/relationships/image" Target="../media/image6.wmf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.wmf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11" Type="http://schemas.openxmlformats.org/officeDocument/2006/relationships/image" Target="../media/image8.png"/><Relationship Id="rId5" Type="http://schemas.openxmlformats.org/officeDocument/2006/relationships/image" Target="../media/image10.wmf"/><Relationship Id="rId10" Type="http://schemas.openxmlformats.org/officeDocument/2006/relationships/image" Target="../media/image7.png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5.wmf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.w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Freeform 274">
            <a:extLst>
              <a:ext uri="{FF2B5EF4-FFF2-40B4-BE49-F238E27FC236}">
                <a16:creationId xmlns:a16="http://schemas.microsoft.com/office/drawing/2014/main" id="{30EB24BF-C6E9-60E0-FDC3-94845DBD16A5}"/>
              </a:ext>
            </a:extLst>
          </p:cNvPr>
          <p:cNvSpPr/>
          <p:nvPr/>
        </p:nvSpPr>
        <p:spPr>
          <a:xfrm>
            <a:off x="5524500" y="214313"/>
            <a:ext cx="4000500" cy="1885950"/>
          </a:xfrm>
          <a:custGeom>
            <a:avLst/>
            <a:gdLst>
              <a:gd name="connsiteX0" fmla="*/ 2124635 w 3294954"/>
              <a:gd name="connsiteY0" fmla="*/ 232742 h 1886731"/>
              <a:gd name="connsiteX1" fmla="*/ 2272553 w 3294954"/>
              <a:gd name="connsiteY1" fmla="*/ 246190 h 1886731"/>
              <a:gd name="connsiteX2" fmla="*/ 2380130 w 3294954"/>
              <a:gd name="connsiteY2" fmla="*/ 273084 h 1886731"/>
              <a:gd name="connsiteX3" fmla="*/ 2460812 w 3294954"/>
              <a:gd name="connsiteY3" fmla="*/ 286531 h 1886731"/>
              <a:gd name="connsiteX4" fmla="*/ 2541494 w 3294954"/>
              <a:gd name="connsiteY4" fmla="*/ 340319 h 1886731"/>
              <a:gd name="connsiteX5" fmla="*/ 2568388 w 3294954"/>
              <a:gd name="connsiteY5" fmla="*/ 421001 h 1886731"/>
              <a:gd name="connsiteX6" fmla="*/ 2581835 w 3294954"/>
              <a:gd name="connsiteY6" fmla="*/ 676495 h 1886731"/>
              <a:gd name="connsiteX7" fmla="*/ 2662518 w 3294954"/>
              <a:gd name="connsiteY7" fmla="*/ 730284 h 1886731"/>
              <a:gd name="connsiteX8" fmla="*/ 2770094 w 3294954"/>
              <a:gd name="connsiteY8" fmla="*/ 797519 h 1886731"/>
              <a:gd name="connsiteX9" fmla="*/ 2823883 w 3294954"/>
              <a:gd name="connsiteY9" fmla="*/ 864754 h 1886731"/>
              <a:gd name="connsiteX10" fmla="*/ 2877671 w 3294954"/>
              <a:gd name="connsiteY10" fmla="*/ 891648 h 1886731"/>
              <a:gd name="connsiteX11" fmla="*/ 2918012 w 3294954"/>
              <a:gd name="connsiteY11" fmla="*/ 918542 h 1886731"/>
              <a:gd name="connsiteX12" fmla="*/ 2985247 w 3294954"/>
              <a:gd name="connsiteY12" fmla="*/ 945437 h 1886731"/>
              <a:gd name="connsiteX13" fmla="*/ 3065930 w 3294954"/>
              <a:gd name="connsiteY13" fmla="*/ 985778 h 1886731"/>
              <a:gd name="connsiteX14" fmla="*/ 3133165 w 3294954"/>
              <a:gd name="connsiteY14" fmla="*/ 1079907 h 1886731"/>
              <a:gd name="connsiteX15" fmla="*/ 3160059 w 3294954"/>
              <a:gd name="connsiteY15" fmla="*/ 1120248 h 1886731"/>
              <a:gd name="connsiteX16" fmla="*/ 3213847 w 3294954"/>
              <a:gd name="connsiteY16" fmla="*/ 1174037 h 1886731"/>
              <a:gd name="connsiteX17" fmla="*/ 3240741 w 3294954"/>
              <a:gd name="connsiteY17" fmla="*/ 1254719 h 1886731"/>
              <a:gd name="connsiteX18" fmla="*/ 3254188 w 3294954"/>
              <a:gd name="connsiteY18" fmla="*/ 1308507 h 1886731"/>
              <a:gd name="connsiteX19" fmla="*/ 3294530 w 3294954"/>
              <a:gd name="connsiteY19" fmla="*/ 1335401 h 1886731"/>
              <a:gd name="connsiteX20" fmla="*/ 3281083 w 3294954"/>
              <a:gd name="connsiteY20" fmla="*/ 1456425 h 1886731"/>
              <a:gd name="connsiteX21" fmla="*/ 3240741 w 3294954"/>
              <a:gd name="connsiteY21" fmla="*/ 1483319 h 1886731"/>
              <a:gd name="connsiteX22" fmla="*/ 3133165 w 3294954"/>
              <a:gd name="connsiteY22" fmla="*/ 1564001 h 1886731"/>
              <a:gd name="connsiteX23" fmla="*/ 3079377 w 3294954"/>
              <a:gd name="connsiteY23" fmla="*/ 1631237 h 1886731"/>
              <a:gd name="connsiteX24" fmla="*/ 3065930 w 3294954"/>
              <a:gd name="connsiteY24" fmla="*/ 1671578 h 1886731"/>
              <a:gd name="connsiteX25" fmla="*/ 3012141 w 3294954"/>
              <a:gd name="connsiteY25" fmla="*/ 1873284 h 1886731"/>
              <a:gd name="connsiteX26" fmla="*/ 2958353 w 3294954"/>
              <a:gd name="connsiteY26" fmla="*/ 1886731 h 1886731"/>
              <a:gd name="connsiteX27" fmla="*/ 2366683 w 3294954"/>
              <a:gd name="connsiteY27" fmla="*/ 1873284 h 1886731"/>
              <a:gd name="connsiteX28" fmla="*/ 2259106 w 3294954"/>
              <a:gd name="connsiteY28" fmla="*/ 1846390 h 1886731"/>
              <a:gd name="connsiteX29" fmla="*/ 2084294 w 3294954"/>
              <a:gd name="connsiteY29" fmla="*/ 1832942 h 1886731"/>
              <a:gd name="connsiteX30" fmla="*/ 1882588 w 3294954"/>
              <a:gd name="connsiteY30" fmla="*/ 1806048 h 1886731"/>
              <a:gd name="connsiteX31" fmla="*/ 1734671 w 3294954"/>
              <a:gd name="connsiteY31" fmla="*/ 1832942 h 1886731"/>
              <a:gd name="connsiteX32" fmla="*/ 1492624 w 3294954"/>
              <a:gd name="connsiteY32" fmla="*/ 1806048 h 1886731"/>
              <a:gd name="connsiteX33" fmla="*/ 1290918 w 3294954"/>
              <a:gd name="connsiteY33" fmla="*/ 1738813 h 1886731"/>
              <a:gd name="connsiteX34" fmla="*/ 1237130 w 3294954"/>
              <a:gd name="connsiteY34" fmla="*/ 1725366 h 1886731"/>
              <a:gd name="connsiteX35" fmla="*/ 1210235 w 3294954"/>
              <a:gd name="connsiteY35" fmla="*/ 1698472 h 1886731"/>
              <a:gd name="connsiteX36" fmla="*/ 1156447 w 3294954"/>
              <a:gd name="connsiteY36" fmla="*/ 1658131 h 1886731"/>
              <a:gd name="connsiteX37" fmla="*/ 1129553 w 3294954"/>
              <a:gd name="connsiteY37" fmla="*/ 1617790 h 1886731"/>
              <a:gd name="connsiteX38" fmla="*/ 1075765 w 3294954"/>
              <a:gd name="connsiteY38" fmla="*/ 1604342 h 1886731"/>
              <a:gd name="connsiteX39" fmla="*/ 416859 w 3294954"/>
              <a:gd name="connsiteY39" fmla="*/ 1590895 h 1886731"/>
              <a:gd name="connsiteX40" fmla="*/ 268941 w 3294954"/>
              <a:gd name="connsiteY40" fmla="*/ 1550554 h 1886731"/>
              <a:gd name="connsiteX41" fmla="*/ 174812 w 3294954"/>
              <a:gd name="connsiteY41" fmla="*/ 1510213 h 1886731"/>
              <a:gd name="connsiteX42" fmla="*/ 94130 w 3294954"/>
              <a:gd name="connsiteY42" fmla="*/ 1429531 h 1886731"/>
              <a:gd name="connsiteX43" fmla="*/ 67235 w 3294954"/>
              <a:gd name="connsiteY43" fmla="*/ 1402637 h 1886731"/>
              <a:gd name="connsiteX44" fmla="*/ 13447 w 3294954"/>
              <a:gd name="connsiteY44" fmla="*/ 1335401 h 1886731"/>
              <a:gd name="connsiteX45" fmla="*/ 0 w 3294954"/>
              <a:gd name="connsiteY45" fmla="*/ 1295060 h 1886731"/>
              <a:gd name="connsiteX46" fmla="*/ 13447 w 3294954"/>
              <a:gd name="connsiteY46" fmla="*/ 905095 h 1886731"/>
              <a:gd name="connsiteX47" fmla="*/ 26894 w 3294954"/>
              <a:gd name="connsiteY47" fmla="*/ 864754 h 1886731"/>
              <a:gd name="connsiteX48" fmla="*/ 53788 w 3294954"/>
              <a:gd name="connsiteY48" fmla="*/ 824413 h 1886731"/>
              <a:gd name="connsiteX49" fmla="*/ 94130 w 3294954"/>
              <a:gd name="connsiteY49" fmla="*/ 770625 h 1886731"/>
              <a:gd name="connsiteX50" fmla="*/ 147918 w 3294954"/>
              <a:gd name="connsiteY50" fmla="*/ 716837 h 1886731"/>
              <a:gd name="connsiteX51" fmla="*/ 188259 w 3294954"/>
              <a:gd name="connsiteY51" fmla="*/ 663048 h 1886731"/>
              <a:gd name="connsiteX52" fmla="*/ 242047 w 3294954"/>
              <a:gd name="connsiteY52" fmla="*/ 582366 h 1886731"/>
              <a:gd name="connsiteX53" fmla="*/ 295835 w 3294954"/>
              <a:gd name="connsiteY53" fmla="*/ 555472 h 1886731"/>
              <a:gd name="connsiteX54" fmla="*/ 376518 w 3294954"/>
              <a:gd name="connsiteY54" fmla="*/ 488237 h 1886731"/>
              <a:gd name="connsiteX55" fmla="*/ 403412 w 3294954"/>
              <a:gd name="connsiteY55" fmla="*/ 461342 h 1886731"/>
              <a:gd name="connsiteX56" fmla="*/ 524435 w 3294954"/>
              <a:gd name="connsiteY56" fmla="*/ 380660 h 1886731"/>
              <a:gd name="connsiteX57" fmla="*/ 564777 w 3294954"/>
              <a:gd name="connsiteY57" fmla="*/ 367213 h 1886731"/>
              <a:gd name="connsiteX58" fmla="*/ 645459 w 3294954"/>
              <a:gd name="connsiteY58" fmla="*/ 273084 h 1886731"/>
              <a:gd name="connsiteX59" fmla="*/ 685800 w 3294954"/>
              <a:gd name="connsiteY59" fmla="*/ 232742 h 1886731"/>
              <a:gd name="connsiteX60" fmla="*/ 712694 w 3294954"/>
              <a:gd name="connsiteY60" fmla="*/ 192401 h 1886731"/>
              <a:gd name="connsiteX61" fmla="*/ 726141 w 3294954"/>
              <a:gd name="connsiteY61" fmla="*/ 152060 h 1886731"/>
              <a:gd name="connsiteX62" fmla="*/ 766483 w 3294954"/>
              <a:gd name="connsiteY62" fmla="*/ 138613 h 1886731"/>
              <a:gd name="connsiteX63" fmla="*/ 1089212 w 3294954"/>
              <a:gd name="connsiteY63" fmla="*/ 98272 h 1886731"/>
              <a:gd name="connsiteX64" fmla="*/ 1183341 w 3294954"/>
              <a:gd name="connsiteY64" fmla="*/ 84825 h 1886731"/>
              <a:gd name="connsiteX65" fmla="*/ 1290918 w 3294954"/>
              <a:gd name="connsiteY65" fmla="*/ 71378 h 1886731"/>
              <a:gd name="connsiteX66" fmla="*/ 1411941 w 3294954"/>
              <a:gd name="connsiteY66" fmla="*/ 17590 h 1886731"/>
              <a:gd name="connsiteX67" fmla="*/ 1452283 w 3294954"/>
              <a:gd name="connsiteY67" fmla="*/ 4142 h 1886731"/>
              <a:gd name="connsiteX68" fmla="*/ 1748118 w 3294954"/>
              <a:gd name="connsiteY68" fmla="*/ 44484 h 1886731"/>
              <a:gd name="connsiteX69" fmla="*/ 1788459 w 3294954"/>
              <a:gd name="connsiteY69" fmla="*/ 71378 h 1886731"/>
              <a:gd name="connsiteX70" fmla="*/ 1828800 w 3294954"/>
              <a:gd name="connsiteY70" fmla="*/ 165507 h 1886731"/>
              <a:gd name="connsiteX71" fmla="*/ 1882588 w 3294954"/>
              <a:gd name="connsiteY71" fmla="*/ 205848 h 1886731"/>
              <a:gd name="connsiteX72" fmla="*/ 1949824 w 3294954"/>
              <a:gd name="connsiteY72" fmla="*/ 246190 h 1886731"/>
              <a:gd name="connsiteX73" fmla="*/ 2124635 w 3294954"/>
              <a:gd name="connsiteY73" fmla="*/ 232742 h 188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294954" h="1886731">
                <a:moveTo>
                  <a:pt x="2124635" y="232742"/>
                </a:moveTo>
                <a:cubicBezTo>
                  <a:pt x="2173941" y="237225"/>
                  <a:pt x="2223426" y="240049"/>
                  <a:pt x="2272553" y="246190"/>
                </a:cubicBezTo>
                <a:cubicBezTo>
                  <a:pt x="2405395" y="262796"/>
                  <a:pt x="2286037" y="252175"/>
                  <a:pt x="2380130" y="273084"/>
                </a:cubicBezTo>
                <a:cubicBezTo>
                  <a:pt x="2406746" y="278999"/>
                  <a:pt x="2433918" y="282049"/>
                  <a:pt x="2460812" y="286531"/>
                </a:cubicBezTo>
                <a:cubicBezTo>
                  <a:pt x="2487706" y="304460"/>
                  <a:pt x="2531273" y="309655"/>
                  <a:pt x="2541494" y="340319"/>
                </a:cubicBezTo>
                <a:lnTo>
                  <a:pt x="2568388" y="421001"/>
                </a:lnTo>
                <a:cubicBezTo>
                  <a:pt x="2572870" y="506166"/>
                  <a:pt x="2569774" y="592070"/>
                  <a:pt x="2581835" y="676495"/>
                </a:cubicBezTo>
                <a:cubicBezTo>
                  <a:pt x="2585037" y="698908"/>
                  <a:pt x="2657262" y="727218"/>
                  <a:pt x="2662518" y="730284"/>
                </a:cubicBezTo>
                <a:cubicBezTo>
                  <a:pt x="2699044" y="751591"/>
                  <a:pt x="2770094" y="797519"/>
                  <a:pt x="2770094" y="797519"/>
                </a:cubicBezTo>
                <a:cubicBezTo>
                  <a:pt x="2784482" y="819101"/>
                  <a:pt x="2800888" y="849424"/>
                  <a:pt x="2823883" y="864754"/>
                </a:cubicBezTo>
                <a:cubicBezTo>
                  <a:pt x="2840562" y="875873"/>
                  <a:pt x="2860267" y="881703"/>
                  <a:pt x="2877671" y="891648"/>
                </a:cubicBezTo>
                <a:cubicBezTo>
                  <a:pt x="2891703" y="899666"/>
                  <a:pt x="2903557" y="911314"/>
                  <a:pt x="2918012" y="918542"/>
                </a:cubicBezTo>
                <a:cubicBezTo>
                  <a:pt x="2939602" y="929337"/>
                  <a:pt x="2963657" y="934642"/>
                  <a:pt x="2985247" y="945437"/>
                </a:cubicBezTo>
                <a:cubicBezTo>
                  <a:pt x="3089509" y="997569"/>
                  <a:pt x="2964537" y="951981"/>
                  <a:pt x="3065930" y="985778"/>
                </a:cubicBezTo>
                <a:cubicBezTo>
                  <a:pt x="3129311" y="1080849"/>
                  <a:pt x="3049769" y="963152"/>
                  <a:pt x="3133165" y="1079907"/>
                </a:cubicBezTo>
                <a:cubicBezTo>
                  <a:pt x="3142559" y="1093058"/>
                  <a:pt x="3149541" y="1107977"/>
                  <a:pt x="3160059" y="1120248"/>
                </a:cubicBezTo>
                <a:cubicBezTo>
                  <a:pt x="3176560" y="1139500"/>
                  <a:pt x="3195918" y="1156107"/>
                  <a:pt x="3213847" y="1174037"/>
                </a:cubicBezTo>
                <a:cubicBezTo>
                  <a:pt x="3222812" y="1200931"/>
                  <a:pt x="3233865" y="1227217"/>
                  <a:pt x="3240741" y="1254719"/>
                </a:cubicBezTo>
                <a:cubicBezTo>
                  <a:pt x="3245223" y="1272648"/>
                  <a:pt x="3243936" y="1293130"/>
                  <a:pt x="3254188" y="1308507"/>
                </a:cubicBezTo>
                <a:cubicBezTo>
                  <a:pt x="3263153" y="1321954"/>
                  <a:pt x="3281083" y="1326436"/>
                  <a:pt x="3294530" y="1335401"/>
                </a:cubicBezTo>
                <a:cubicBezTo>
                  <a:pt x="3290048" y="1375742"/>
                  <a:pt x="3294954" y="1418279"/>
                  <a:pt x="3281083" y="1456425"/>
                </a:cubicBezTo>
                <a:cubicBezTo>
                  <a:pt x="3275560" y="1471614"/>
                  <a:pt x="3253012" y="1472801"/>
                  <a:pt x="3240741" y="1483319"/>
                </a:cubicBezTo>
                <a:cubicBezTo>
                  <a:pt x="3145591" y="1564875"/>
                  <a:pt x="3231126" y="1515021"/>
                  <a:pt x="3133165" y="1564001"/>
                </a:cubicBezTo>
                <a:cubicBezTo>
                  <a:pt x="3099366" y="1665399"/>
                  <a:pt x="3148890" y="1544345"/>
                  <a:pt x="3079377" y="1631237"/>
                </a:cubicBezTo>
                <a:cubicBezTo>
                  <a:pt x="3070522" y="1642305"/>
                  <a:pt x="3070412" y="1658131"/>
                  <a:pt x="3065930" y="1671578"/>
                </a:cubicBezTo>
                <a:cubicBezTo>
                  <a:pt x="3057336" y="1783294"/>
                  <a:pt x="3099426" y="1835877"/>
                  <a:pt x="3012141" y="1873284"/>
                </a:cubicBezTo>
                <a:cubicBezTo>
                  <a:pt x="2995154" y="1880564"/>
                  <a:pt x="2976282" y="1882249"/>
                  <a:pt x="2958353" y="1886731"/>
                </a:cubicBezTo>
                <a:cubicBezTo>
                  <a:pt x="2761130" y="1882249"/>
                  <a:pt x="2563630" y="1884646"/>
                  <a:pt x="2366683" y="1873284"/>
                </a:cubicBezTo>
                <a:cubicBezTo>
                  <a:pt x="2329782" y="1871155"/>
                  <a:pt x="2295960" y="1849225"/>
                  <a:pt x="2259106" y="1846390"/>
                </a:cubicBezTo>
                <a:lnTo>
                  <a:pt x="2084294" y="1832942"/>
                </a:lnTo>
                <a:cubicBezTo>
                  <a:pt x="2008258" y="1807597"/>
                  <a:pt x="1999019" y="1800986"/>
                  <a:pt x="1882588" y="1806048"/>
                </a:cubicBezTo>
                <a:cubicBezTo>
                  <a:pt x="1832521" y="1808225"/>
                  <a:pt x="1783977" y="1823977"/>
                  <a:pt x="1734671" y="1832942"/>
                </a:cubicBezTo>
                <a:cubicBezTo>
                  <a:pt x="1653989" y="1823977"/>
                  <a:pt x="1572859" y="1818392"/>
                  <a:pt x="1492624" y="1806048"/>
                </a:cubicBezTo>
                <a:cubicBezTo>
                  <a:pt x="1373480" y="1787718"/>
                  <a:pt x="1399119" y="1778159"/>
                  <a:pt x="1290918" y="1738813"/>
                </a:cubicBezTo>
                <a:cubicBezTo>
                  <a:pt x="1273550" y="1732497"/>
                  <a:pt x="1255059" y="1729848"/>
                  <a:pt x="1237130" y="1725366"/>
                </a:cubicBezTo>
                <a:cubicBezTo>
                  <a:pt x="1228165" y="1716401"/>
                  <a:pt x="1219975" y="1706588"/>
                  <a:pt x="1210235" y="1698472"/>
                </a:cubicBezTo>
                <a:cubicBezTo>
                  <a:pt x="1193018" y="1684125"/>
                  <a:pt x="1172294" y="1673978"/>
                  <a:pt x="1156447" y="1658131"/>
                </a:cubicBezTo>
                <a:cubicBezTo>
                  <a:pt x="1145019" y="1646703"/>
                  <a:pt x="1143000" y="1626755"/>
                  <a:pt x="1129553" y="1617790"/>
                </a:cubicBezTo>
                <a:cubicBezTo>
                  <a:pt x="1114176" y="1607538"/>
                  <a:pt x="1094233" y="1605039"/>
                  <a:pt x="1075765" y="1604342"/>
                </a:cubicBezTo>
                <a:cubicBezTo>
                  <a:pt x="856240" y="1596058"/>
                  <a:pt x="636494" y="1595377"/>
                  <a:pt x="416859" y="1590895"/>
                </a:cubicBezTo>
                <a:cubicBezTo>
                  <a:pt x="270420" y="1569975"/>
                  <a:pt x="371612" y="1594556"/>
                  <a:pt x="268941" y="1550554"/>
                </a:cubicBezTo>
                <a:cubicBezTo>
                  <a:pt x="232324" y="1534861"/>
                  <a:pt x="209118" y="1537657"/>
                  <a:pt x="174812" y="1510213"/>
                </a:cubicBezTo>
                <a:cubicBezTo>
                  <a:pt x="145113" y="1486453"/>
                  <a:pt x="121024" y="1456425"/>
                  <a:pt x="94130" y="1429531"/>
                </a:cubicBezTo>
                <a:lnTo>
                  <a:pt x="67235" y="1402637"/>
                </a:lnTo>
                <a:cubicBezTo>
                  <a:pt x="42222" y="1377624"/>
                  <a:pt x="30408" y="1369324"/>
                  <a:pt x="13447" y="1335401"/>
                </a:cubicBezTo>
                <a:cubicBezTo>
                  <a:pt x="7108" y="1322723"/>
                  <a:pt x="4482" y="1308507"/>
                  <a:pt x="0" y="1295060"/>
                </a:cubicBezTo>
                <a:cubicBezTo>
                  <a:pt x="4482" y="1165072"/>
                  <a:pt x="5334" y="1034907"/>
                  <a:pt x="13447" y="905095"/>
                </a:cubicBezTo>
                <a:cubicBezTo>
                  <a:pt x="14331" y="890948"/>
                  <a:pt x="20555" y="877432"/>
                  <a:pt x="26894" y="864754"/>
                </a:cubicBezTo>
                <a:cubicBezTo>
                  <a:pt x="34122" y="850299"/>
                  <a:pt x="44394" y="837564"/>
                  <a:pt x="53788" y="824413"/>
                </a:cubicBezTo>
                <a:cubicBezTo>
                  <a:pt x="66815" y="806176"/>
                  <a:pt x="79372" y="787492"/>
                  <a:pt x="94130" y="770625"/>
                </a:cubicBezTo>
                <a:cubicBezTo>
                  <a:pt x="110827" y="751543"/>
                  <a:pt x="131221" y="735919"/>
                  <a:pt x="147918" y="716837"/>
                </a:cubicBezTo>
                <a:cubicBezTo>
                  <a:pt x="162676" y="699970"/>
                  <a:pt x="175407" y="681409"/>
                  <a:pt x="188259" y="663048"/>
                </a:cubicBezTo>
                <a:cubicBezTo>
                  <a:pt x="206795" y="636568"/>
                  <a:pt x="213137" y="596821"/>
                  <a:pt x="242047" y="582366"/>
                </a:cubicBezTo>
                <a:lnTo>
                  <a:pt x="295835" y="555472"/>
                </a:lnTo>
                <a:cubicBezTo>
                  <a:pt x="380105" y="443114"/>
                  <a:pt x="292512" y="538642"/>
                  <a:pt x="376518" y="488237"/>
                </a:cubicBezTo>
                <a:cubicBezTo>
                  <a:pt x="387389" y="481714"/>
                  <a:pt x="393672" y="469458"/>
                  <a:pt x="403412" y="461342"/>
                </a:cubicBezTo>
                <a:cubicBezTo>
                  <a:pt x="437193" y="433191"/>
                  <a:pt x="485698" y="400028"/>
                  <a:pt x="524435" y="380660"/>
                </a:cubicBezTo>
                <a:cubicBezTo>
                  <a:pt x="537113" y="374321"/>
                  <a:pt x="551330" y="371695"/>
                  <a:pt x="564777" y="367213"/>
                </a:cubicBezTo>
                <a:cubicBezTo>
                  <a:pt x="726373" y="205617"/>
                  <a:pt x="543069" y="395953"/>
                  <a:pt x="645459" y="273084"/>
                </a:cubicBezTo>
                <a:cubicBezTo>
                  <a:pt x="657633" y="258475"/>
                  <a:pt x="673626" y="247351"/>
                  <a:pt x="685800" y="232742"/>
                </a:cubicBezTo>
                <a:cubicBezTo>
                  <a:pt x="696146" y="220326"/>
                  <a:pt x="705466" y="206856"/>
                  <a:pt x="712694" y="192401"/>
                </a:cubicBezTo>
                <a:cubicBezTo>
                  <a:pt x="719033" y="179723"/>
                  <a:pt x="716118" y="162083"/>
                  <a:pt x="726141" y="152060"/>
                </a:cubicBezTo>
                <a:cubicBezTo>
                  <a:pt x="736164" y="142037"/>
                  <a:pt x="753036" y="143095"/>
                  <a:pt x="766483" y="138613"/>
                </a:cubicBezTo>
                <a:cubicBezTo>
                  <a:pt x="887281" y="58081"/>
                  <a:pt x="778740" y="120449"/>
                  <a:pt x="1089212" y="98272"/>
                </a:cubicBezTo>
                <a:cubicBezTo>
                  <a:pt x="1120826" y="96014"/>
                  <a:pt x="1151924" y="89014"/>
                  <a:pt x="1183341" y="84825"/>
                </a:cubicBezTo>
                <a:lnTo>
                  <a:pt x="1290918" y="71378"/>
                </a:lnTo>
                <a:cubicBezTo>
                  <a:pt x="1354848" y="28758"/>
                  <a:pt x="1315925" y="49596"/>
                  <a:pt x="1411941" y="17590"/>
                </a:cubicBezTo>
                <a:lnTo>
                  <a:pt x="1452283" y="4142"/>
                </a:lnTo>
                <a:cubicBezTo>
                  <a:pt x="1487558" y="6347"/>
                  <a:pt x="1681392" y="0"/>
                  <a:pt x="1748118" y="44484"/>
                </a:cubicBezTo>
                <a:lnTo>
                  <a:pt x="1788459" y="71378"/>
                </a:lnTo>
                <a:cubicBezTo>
                  <a:pt x="1797563" y="98691"/>
                  <a:pt x="1810673" y="144359"/>
                  <a:pt x="1828800" y="165507"/>
                </a:cubicBezTo>
                <a:cubicBezTo>
                  <a:pt x="1843385" y="182523"/>
                  <a:pt x="1865371" y="191501"/>
                  <a:pt x="1882588" y="205848"/>
                </a:cubicBezTo>
                <a:cubicBezTo>
                  <a:pt x="1931811" y="246867"/>
                  <a:pt x="1883698" y="224146"/>
                  <a:pt x="1949824" y="246190"/>
                </a:cubicBezTo>
                <a:lnTo>
                  <a:pt x="2124635" y="232742"/>
                </a:lnTo>
                <a:close/>
              </a:path>
            </a:pathLst>
          </a:custGeom>
          <a:solidFill>
            <a:srgbClr val="CC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6AB5E46B-498F-138D-0750-70756738B394}"/>
              </a:ext>
            </a:extLst>
          </p:cNvPr>
          <p:cNvSpPr/>
          <p:nvPr/>
        </p:nvSpPr>
        <p:spPr>
          <a:xfrm>
            <a:off x="-173038" y="-142875"/>
            <a:ext cx="10152063" cy="7091363"/>
          </a:xfrm>
          <a:custGeom>
            <a:avLst/>
            <a:gdLst>
              <a:gd name="connsiteX0" fmla="*/ 1689485 w 10093897"/>
              <a:gd name="connsiteY0" fmla="*/ 141322 h 7053110"/>
              <a:gd name="connsiteX1" fmla="*/ 1501226 w 10093897"/>
              <a:gd name="connsiteY1" fmla="*/ 127875 h 7053110"/>
              <a:gd name="connsiteX2" fmla="*/ 116179 w 10093897"/>
              <a:gd name="connsiteY2" fmla="*/ 154769 h 7053110"/>
              <a:gd name="connsiteX3" fmla="*/ 129626 w 10093897"/>
              <a:gd name="connsiteY3" fmla="*/ 195110 h 7053110"/>
              <a:gd name="connsiteX4" fmla="*/ 102732 w 10093897"/>
              <a:gd name="connsiteY4" fmla="*/ 316134 h 7053110"/>
              <a:gd name="connsiteX5" fmla="*/ 75838 w 10093897"/>
              <a:gd name="connsiteY5" fmla="*/ 813675 h 7053110"/>
              <a:gd name="connsiteX6" fmla="*/ 62391 w 10093897"/>
              <a:gd name="connsiteY6" fmla="*/ 894357 h 7053110"/>
              <a:gd name="connsiteX7" fmla="*/ 35497 w 10093897"/>
              <a:gd name="connsiteY7" fmla="*/ 4148546 h 7053110"/>
              <a:gd name="connsiteX8" fmla="*/ 22050 w 10093897"/>
              <a:gd name="connsiteY8" fmla="*/ 5345334 h 7053110"/>
              <a:gd name="connsiteX9" fmla="*/ 35497 w 10093897"/>
              <a:gd name="connsiteY9" fmla="*/ 6999322 h 7053110"/>
              <a:gd name="connsiteX10" fmla="*/ 129626 w 10093897"/>
              <a:gd name="connsiteY10" fmla="*/ 7012769 h 7053110"/>
              <a:gd name="connsiteX11" fmla="*/ 5642920 w 10093897"/>
              <a:gd name="connsiteY11" fmla="*/ 7026216 h 7053110"/>
              <a:gd name="connsiteX12" fmla="*/ 6032885 w 10093897"/>
              <a:gd name="connsiteY12" fmla="*/ 7039663 h 7053110"/>
              <a:gd name="connsiteX13" fmla="*/ 6194250 w 10093897"/>
              <a:gd name="connsiteY13" fmla="*/ 7053110 h 7053110"/>
              <a:gd name="connsiteX14" fmla="*/ 7982708 w 10093897"/>
              <a:gd name="connsiteY14" fmla="*/ 7039663 h 7053110"/>
              <a:gd name="connsiteX15" fmla="*/ 9233285 w 10093897"/>
              <a:gd name="connsiteY15" fmla="*/ 7012769 h 7053110"/>
              <a:gd name="connsiteX16" fmla="*/ 10093897 w 10093897"/>
              <a:gd name="connsiteY16" fmla="*/ 6999322 h 7053110"/>
              <a:gd name="connsiteX17" fmla="*/ 10053555 w 10093897"/>
              <a:gd name="connsiteY17" fmla="*/ 6945534 h 7053110"/>
              <a:gd name="connsiteX18" fmla="*/ 10067002 w 10093897"/>
              <a:gd name="connsiteY18" fmla="*/ 5358781 h 7053110"/>
              <a:gd name="connsiteX19" fmla="*/ 9959426 w 10093897"/>
              <a:gd name="connsiteY19" fmla="*/ 5291546 h 7053110"/>
              <a:gd name="connsiteX20" fmla="*/ 9932532 w 10093897"/>
              <a:gd name="connsiteY20" fmla="*/ 5264651 h 7053110"/>
              <a:gd name="connsiteX21" fmla="*/ 9878744 w 10093897"/>
              <a:gd name="connsiteY21" fmla="*/ 5251204 h 7053110"/>
              <a:gd name="connsiteX22" fmla="*/ 9609802 w 10093897"/>
              <a:gd name="connsiteY22" fmla="*/ 5251204 h 7053110"/>
              <a:gd name="connsiteX23" fmla="*/ 9569461 w 10093897"/>
              <a:gd name="connsiteY23" fmla="*/ 5237757 h 7053110"/>
              <a:gd name="connsiteX24" fmla="*/ 9448438 w 10093897"/>
              <a:gd name="connsiteY24" fmla="*/ 5157075 h 7053110"/>
              <a:gd name="connsiteX25" fmla="*/ 9408097 w 10093897"/>
              <a:gd name="connsiteY25" fmla="*/ 5130181 h 7053110"/>
              <a:gd name="connsiteX26" fmla="*/ 9340861 w 10093897"/>
              <a:gd name="connsiteY26" fmla="*/ 5116734 h 7053110"/>
              <a:gd name="connsiteX27" fmla="*/ 9219838 w 10093897"/>
              <a:gd name="connsiteY27" fmla="*/ 5076393 h 7053110"/>
              <a:gd name="connsiteX28" fmla="*/ 9139155 w 10093897"/>
              <a:gd name="connsiteY28" fmla="*/ 4995710 h 7053110"/>
              <a:gd name="connsiteX29" fmla="*/ 9085367 w 10093897"/>
              <a:gd name="connsiteY29" fmla="*/ 4915028 h 7053110"/>
              <a:gd name="connsiteX30" fmla="*/ 9058473 w 10093897"/>
              <a:gd name="connsiteY30" fmla="*/ 4874687 h 7053110"/>
              <a:gd name="connsiteX31" fmla="*/ 9031579 w 10093897"/>
              <a:gd name="connsiteY31" fmla="*/ 4807451 h 7053110"/>
              <a:gd name="connsiteX32" fmla="*/ 9004685 w 10093897"/>
              <a:gd name="connsiteY32" fmla="*/ 4686428 h 7053110"/>
              <a:gd name="connsiteX33" fmla="*/ 8964344 w 10093897"/>
              <a:gd name="connsiteY33" fmla="*/ 4646087 h 7053110"/>
              <a:gd name="connsiteX34" fmla="*/ 8937450 w 10093897"/>
              <a:gd name="connsiteY34" fmla="*/ 4592299 h 7053110"/>
              <a:gd name="connsiteX35" fmla="*/ 8870214 w 10093897"/>
              <a:gd name="connsiteY35" fmla="*/ 4538510 h 7053110"/>
              <a:gd name="connsiteX36" fmla="*/ 8843320 w 10093897"/>
              <a:gd name="connsiteY36" fmla="*/ 4498169 h 7053110"/>
              <a:gd name="connsiteX37" fmla="*/ 8802979 w 10093897"/>
              <a:gd name="connsiteY37" fmla="*/ 4471275 h 7053110"/>
              <a:gd name="connsiteX38" fmla="*/ 8789532 w 10093897"/>
              <a:gd name="connsiteY38" fmla="*/ 4430934 h 7053110"/>
              <a:gd name="connsiteX39" fmla="*/ 8708850 w 10093897"/>
              <a:gd name="connsiteY39" fmla="*/ 4363699 h 7053110"/>
              <a:gd name="connsiteX40" fmla="*/ 8681955 w 10093897"/>
              <a:gd name="connsiteY40" fmla="*/ 4336804 h 7053110"/>
              <a:gd name="connsiteX41" fmla="*/ 8641614 w 10093897"/>
              <a:gd name="connsiteY41" fmla="*/ 4323357 h 7053110"/>
              <a:gd name="connsiteX42" fmla="*/ 8601273 w 10093897"/>
              <a:gd name="connsiteY42" fmla="*/ 4296463 h 7053110"/>
              <a:gd name="connsiteX43" fmla="*/ 8453355 w 10093897"/>
              <a:gd name="connsiteY43" fmla="*/ 4269569 h 7053110"/>
              <a:gd name="connsiteX44" fmla="*/ 8359226 w 10093897"/>
              <a:gd name="connsiteY44" fmla="*/ 4175440 h 7053110"/>
              <a:gd name="connsiteX45" fmla="*/ 8318885 w 10093897"/>
              <a:gd name="connsiteY45" fmla="*/ 4108204 h 7053110"/>
              <a:gd name="connsiteX46" fmla="*/ 8305438 w 10093897"/>
              <a:gd name="connsiteY46" fmla="*/ 4054416 h 7053110"/>
              <a:gd name="connsiteX47" fmla="*/ 8291991 w 10093897"/>
              <a:gd name="connsiteY47" fmla="*/ 4014075 h 7053110"/>
              <a:gd name="connsiteX48" fmla="*/ 8265097 w 10093897"/>
              <a:gd name="connsiteY48" fmla="*/ 3543428 h 7053110"/>
              <a:gd name="connsiteX49" fmla="*/ 8224755 w 10093897"/>
              <a:gd name="connsiteY49" fmla="*/ 3341722 h 7053110"/>
              <a:gd name="connsiteX50" fmla="*/ 8211308 w 10093897"/>
              <a:gd name="connsiteY50" fmla="*/ 3301381 h 7053110"/>
              <a:gd name="connsiteX51" fmla="*/ 8197861 w 10093897"/>
              <a:gd name="connsiteY51" fmla="*/ 3261040 h 7053110"/>
              <a:gd name="connsiteX52" fmla="*/ 8144073 w 10093897"/>
              <a:gd name="connsiteY52" fmla="*/ 3180357 h 7053110"/>
              <a:gd name="connsiteX53" fmla="*/ 8117179 w 10093897"/>
              <a:gd name="connsiteY53" fmla="*/ 3140016 h 7053110"/>
              <a:gd name="connsiteX54" fmla="*/ 8090285 w 10093897"/>
              <a:gd name="connsiteY54" fmla="*/ 3099675 h 7053110"/>
              <a:gd name="connsiteX55" fmla="*/ 8049944 w 10093897"/>
              <a:gd name="connsiteY55" fmla="*/ 3072781 h 7053110"/>
              <a:gd name="connsiteX56" fmla="*/ 7915473 w 10093897"/>
              <a:gd name="connsiteY56" fmla="*/ 2978651 h 7053110"/>
              <a:gd name="connsiteX57" fmla="*/ 7794450 w 10093897"/>
              <a:gd name="connsiteY57" fmla="*/ 2992099 h 7053110"/>
              <a:gd name="connsiteX58" fmla="*/ 7754108 w 10093897"/>
              <a:gd name="connsiteY58" fmla="*/ 3005546 h 7053110"/>
              <a:gd name="connsiteX59" fmla="*/ 7740661 w 10093897"/>
              <a:gd name="connsiteY59" fmla="*/ 3045887 h 7053110"/>
              <a:gd name="connsiteX60" fmla="*/ 7713767 w 10093897"/>
              <a:gd name="connsiteY60" fmla="*/ 3166910 h 7053110"/>
              <a:gd name="connsiteX61" fmla="*/ 7727214 w 10093897"/>
              <a:gd name="connsiteY61" fmla="*/ 3301381 h 7053110"/>
              <a:gd name="connsiteX62" fmla="*/ 7754108 w 10093897"/>
              <a:gd name="connsiteY62" fmla="*/ 3382063 h 7053110"/>
              <a:gd name="connsiteX63" fmla="*/ 7794450 w 10093897"/>
              <a:gd name="connsiteY63" fmla="*/ 3408957 h 7053110"/>
              <a:gd name="connsiteX64" fmla="*/ 7807897 w 10093897"/>
              <a:gd name="connsiteY64" fmla="*/ 3664451 h 7053110"/>
              <a:gd name="connsiteX65" fmla="*/ 7767555 w 10093897"/>
              <a:gd name="connsiteY65" fmla="*/ 3798922 h 7053110"/>
              <a:gd name="connsiteX66" fmla="*/ 7633085 w 10093897"/>
              <a:gd name="connsiteY66" fmla="*/ 3825816 h 7053110"/>
              <a:gd name="connsiteX67" fmla="*/ 7538955 w 10093897"/>
              <a:gd name="connsiteY67" fmla="*/ 3866157 h 7053110"/>
              <a:gd name="connsiteX68" fmla="*/ 7391038 w 10093897"/>
              <a:gd name="connsiteY68" fmla="*/ 3893051 h 7053110"/>
              <a:gd name="connsiteX69" fmla="*/ 7350697 w 10093897"/>
              <a:gd name="connsiteY69" fmla="*/ 3906499 h 7053110"/>
              <a:gd name="connsiteX70" fmla="*/ 7175885 w 10093897"/>
              <a:gd name="connsiteY70" fmla="*/ 3893051 h 7053110"/>
              <a:gd name="connsiteX71" fmla="*/ 6785920 w 10093897"/>
              <a:gd name="connsiteY71" fmla="*/ 3866157 h 7053110"/>
              <a:gd name="connsiteX72" fmla="*/ 6691791 w 10093897"/>
              <a:gd name="connsiteY72" fmla="*/ 3785475 h 7053110"/>
              <a:gd name="connsiteX73" fmla="*/ 6624555 w 10093897"/>
              <a:gd name="connsiteY73" fmla="*/ 3731687 h 7053110"/>
              <a:gd name="connsiteX74" fmla="*/ 6503532 w 10093897"/>
              <a:gd name="connsiteY74" fmla="*/ 3624110 h 7053110"/>
              <a:gd name="connsiteX75" fmla="*/ 6449744 w 10093897"/>
              <a:gd name="connsiteY75" fmla="*/ 3610663 h 7053110"/>
              <a:gd name="connsiteX76" fmla="*/ 6369061 w 10093897"/>
              <a:gd name="connsiteY76" fmla="*/ 3583769 h 7053110"/>
              <a:gd name="connsiteX77" fmla="*/ 6315273 w 10093897"/>
              <a:gd name="connsiteY77" fmla="*/ 3543428 h 7053110"/>
              <a:gd name="connsiteX78" fmla="*/ 6221144 w 10093897"/>
              <a:gd name="connsiteY78" fmla="*/ 3435851 h 7053110"/>
              <a:gd name="connsiteX79" fmla="*/ 6167355 w 10093897"/>
              <a:gd name="connsiteY79" fmla="*/ 3408957 h 7053110"/>
              <a:gd name="connsiteX80" fmla="*/ 6113567 w 10093897"/>
              <a:gd name="connsiteY80" fmla="*/ 3355169 h 7053110"/>
              <a:gd name="connsiteX81" fmla="*/ 6019438 w 10093897"/>
              <a:gd name="connsiteY81" fmla="*/ 3220699 h 7053110"/>
              <a:gd name="connsiteX82" fmla="*/ 5965650 w 10093897"/>
              <a:gd name="connsiteY82" fmla="*/ 3140016 h 7053110"/>
              <a:gd name="connsiteX83" fmla="*/ 5925308 w 10093897"/>
              <a:gd name="connsiteY83" fmla="*/ 3099675 h 7053110"/>
              <a:gd name="connsiteX84" fmla="*/ 5898414 w 10093897"/>
              <a:gd name="connsiteY84" fmla="*/ 3059334 h 7053110"/>
              <a:gd name="connsiteX85" fmla="*/ 5817732 w 10093897"/>
              <a:gd name="connsiteY85" fmla="*/ 3018993 h 7053110"/>
              <a:gd name="connsiteX86" fmla="*/ 5750497 w 10093897"/>
              <a:gd name="connsiteY86" fmla="*/ 2965204 h 7053110"/>
              <a:gd name="connsiteX87" fmla="*/ 5710155 w 10093897"/>
              <a:gd name="connsiteY87" fmla="*/ 2951757 h 7053110"/>
              <a:gd name="connsiteX88" fmla="*/ 5656367 w 10093897"/>
              <a:gd name="connsiteY88" fmla="*/ 2938310 h 7053110"/>
              <a:gd name="connsiteX89" fmla="*/ 5589132 w 10093897"/>
              <a:gd name="connsiteY89" fmla="*/ 2924863 h 7053110"/>
              <a:gd name="connsiteX90" fmla="*/ 5508450 w 10093897"/>
              <a:gd name="connsiteY90" fmla="*/ 2897969 h 7053110"/>
              <a:gd name="connsiteX91" fmla="*/ 5468108 w 10093897"/>
              <a:gd name="connsiteY91" fmla="*/ 2884522 h 7053110"/>
              <a:gd name="connsiteX92" fmla="*/ 5400873 w 10093897"/>
              <a:gd name="connsiteY92" fmla="*/ 2857628 h 7053110"/>
              <a:gd name="connsiteX93" fmla="*/ 5279850 w 10093897"/>
              <a:gd name="connsiteY93" fmla="*/ 2790393 h 7053110"/>
              <a:gd name="connsiteX94" fmla="*/ 5239508 w 10093897"/>
              <a:gd name="connsiteY94" fmla="*/ 2750051 h 7053110"/>
              <a:gd name="connsiteX95" fmla="*/ 5185720 w 10093897"/>
              <a:gd name="connsiteY95" fmla="*/ 2736604 h 7053110"/>
              <a:gd name="connsiteX96" fmla="*/ 5105038 w 10093897"/>
              <a:gd name="connsiteY96" fmla="*/ 2696263 h 7053110"/>
              <a:gd name="connsiteX97" fmla="*/ 5078144 w 10093897"/>
              <a:gd name="connsiteY97" fmla="*/ 2655922 h 7053110"/>
              <a:gd name="connsiteX98" fmla="*/ 4930226 w 10093897"/>
              <a:gd name="connsiteY98" fmla="*/ 2548346 h 7053110"/>
              <a:gd name="connsiteX99" fmla="*/ 4876438 w 10093897"/>
              <a:gd name="connsiteY99" fmla="*/ 2521451 h 7053110"/>
              <a:gd name="connsiteX100" fmla="*/ 4768861 w 10093897"/>
              <a:gd name="connsiteY100" fmla="*/ 2440769 h 7053110"/>
              <a:gd name="connsiteX101" fmla="*/ 4715073 w 10093897"/>
              <a:gd name="connsiteY101" fmla="*/ 2400428 h 7053110"/>
              <a:gd name="connsiteX102" fmla="*/ 4674732 w 10093897"/>
              <a:gd name="connsiteY102" fmla="*/ 2373534 h 7053110"/>
              <a:gd name="connsiteX103" fmla="*/ 4647838 w 10093897"/>
              <a:gd name="connsiteY103" fmla="*/ 2333193 h 7053110"/>
              <a:gd name="connsiteX104" fmla="*/ 4594050 w 10093897"/>
              <a:gd name="connsiteY104" fmla="*/ 2306299 h 7053110"/>
              <a:gd name="connsiteX105" fmla="*/ 4567155 w 10093897"/>
              <a:gd name="connsiteY105" fmla="*/ 2279404 h 7053110"/>
              <a:gd name="connsiteX106" fmla="*/ 4526814 w 10093897"/>
              <a:gd name="connsiteY106" fmla="*/ 2252510 h 7053110"/>
              <a:gd name="connsiteX107" fmla="*/ 4392344 w 10093897"/>
              <a:gd name="connsiteY107" fmla="*/ 2198722 h 7053110"/>
              <a:gd name="connsiteX108" fmla="*/ 4325108 w 10093897"/>
              <a:gd name="connsiteY108" fmla="*/ 2185275 h 7053110"/>
              <a:gd name="connsiteX109" fmla="*/ 4177191 w 10093897"/>
              <a:gd name="connsiteY109" fmla="*/ 2198722 h 7053110"/>
              <a:gd name="connsiteX110" fmla="*/ 4123402 w 10093897"/>
              <a:gd name="connsiteY110" fmla="*/ 2225616 h 7053110"/>
              <a:gd name="connsiteX111" fmla="*/ 4069614 w 10093897"/>
              <a:gd name="connsiteY111" fmla="*/ 2239063 h 7053110"/>
              <a:gd name="connsiteX112" fmla="*/ 4042720 w 10093897"/>
              <a:gd name="connsiteY112" fmla="*/ 2279404 h 7053110"/>
              <a:gd name="connsiteX113" fmla="*/ 4029273 w 10093897"/>
              <a:gd name="connsiteY113" fmla="*/ 2319746 h 7053110"/>
              <a:gd name="connsiteX114" fmla="*/ 3988932 w 10093897"/>
              <a:gd name="connsiteY114" fmla="*/ 2346640 h 7053110"/>
              <a:gd name="connsiteX115" fmla="*/ 3948591 w 10093897"/>
              <a:gd name="connsiteY115" fmla="*/ 2386981 h 7053110"/>
              <a:gd name="connsiteX116" fmla="*/ 3921697 w 10093897"/>
              <a:gd name="connsiteY116" fmla="*/ 2427322 h 7053110"/>
              <a:gd name="connsiteX117" fmla="*/ 3908250 w 10093897"/>
              <a:gd name="connsiteY117" fmla="*/ 2467663 h 7053110"/>
              <a:gd name="connsiteX118" fmla="*/ 3867908 w 10093897"/>
              <a:gd name="connsiteY118" fmla="*/ 2481110 h 7053110"/>
              <a:gd name="connsiteX119" fmla="*/ 3827567 w 10093897"/>
              <a:gd name="connsiteY119" fmla="*/ 2521451 h 7053110"/>
              <a:gd name="connsiteX120" fmla="*/ 3760332 w 10093897"/>
              <a:gd name="connsiteY120" fmla="*/ 2602134 h 7053110"/>
              <a:gd name="connsiteX121" fmla="*/ 3679650 w 10093897"/>
              <a:gd name="connsiteY121" fmla="*/ 2642475 h 7053110"/>
              <a:gd name="connsiteX122" fmla="*/ 3652755 w 10093897"/>
              <a:gd name="connsiteY122" fmla="*/ 2669369 h 7053110"/>
              <a:gd name="connsiteX123" fmla="*/ 3531732 w 10093897"/>
              <a:gd name="connsiteY123" fmla="*/ 2696263 h 7053110"/>
              <a:gd name="connsiteX124" fmla="*/ 3491391 w 10093897"/>
              <a:gd name="connsiteY124" fmla="*/ 2709710 h 7053110"/>
              <a:gd name="connsiteX125" fmla="*/ 3316579 w 10093897"/>
              <a:gd name="connsiteY125" fmla="*/ 2723157 h 7053110"/>
              <a:gd name="connsiteX126" fmla="*/ 3209002 w 10093897"/>
              <a:gd name="connsiteY126" fmla="*/ 2736604 h 7053110"/>
              <a:gd name="connsiteX127" fmla="*/ 2913167 w 10093897"/>
              <a:gd name="connsiteY127" fmla="*/ 2723157 h 7053110"/>
              <a:gd name="connsiteX128" fmla="*/ 2872826 w 10093897"/>
              <a:gd name="connsiteY128" fmla="*/ 2709710 h 7053110"/>
              <a:gd name="connsiteX129" fmla="*/ 2832485 w 10093897"/>
              <a:gd name="connsiteY129" fmla="*/ 2682816 h 7053110"/>
              <a:gd name="connsiteX130" fmla="*/ 2792144 w 10093897"/>
              <a:gd name="connsiteY130" fmla="*/ 2642475 h 7053110"/>
              <a:gd name="connsiteX131" fmla="*/ 2738355 w 10093897"/>
              <a:gd name="connsiteY131" fmla="*/ 2561793 h 7053110"/>
              <a:gd name="connsiteX132" fmla="*/ 2724908 w 10093897"/>
              <a:gd name="connsiteY132" fmla="*/ 2521451 h 7053110"/>
              <a:gd name="connsiteX133" fmla="*/ 2698014 w 10093897"/>
              <a:gd name="connsiteY133" fmla="*/ 2481110 h 7053110"/>
              <a:gd name="connsiteX134" fmla="*/ 2711461 w 10093897"/>
              <a:gd name="connsiteY134" fmla="*/ 2440769 h 7053110"/>
              <a:gd name="connsiteX135" fmla="*/ 2724908 w 10093897"/>
              <a:gd name="connsiteY135" fmla="*/ 2333193 h 7053110"/>
              <a:gd name="connsiteX136" fmla="*/ 2765250 w 10093897"/>
              <a:gd name="connsiteY136" fmla="*/ 2306299 h 7053110"/>
              <a:gd name="connsiteX137" fmla="*/ 2792144 w 10093897"/>
              <a:gd name="connsiteY137" fmla="*/ 2279404 h 7053110"/>
              <a:gd name="connsiteX138" fmla="*/ 2872826 w 10093897"/>
              <a:gd name="connsiteY138" fmla="*/ 2265957 h 7053110"/>
              <a:gd name="connsiteX139" fmla="*/ 2913167 w 10093897"/>
              <a:gd name="connsiteY139" fmla="*/ 2252510 h 7053110"/>
              <a:gd name="connsiteX140" fmla="*/ 3020744 w 10093897"/>
              <a:gd name="connsiteY140" fmla="*/ 2225616 h 7053110"/>
              <a:gd name="connsiteX141" fmla="*/ 3101426 w 10093897"/>
              <a:gd name="connsiteY141" fmla="*/ 2185275 h 7053110"/>
              <a:gd name="connsiteX142" fmla="*/ 3141767 w 10093897"/>
              <a:gd name="connsiteY142" fmla="*/ 2158381 h 7053110"/>
              <a:gd name="connsiteX143" fmla="*/ 3182108 w 10093897"/>
              <a:gd name="connsiteY143" fmla="*/ 2077699 h 7053110"/>
              <a:gd name="connsiteX144" fmla="*/ 3209002 w 10093897"/>
              <a:gd name="connsiteY144" fmla="*/ 1983569 h 7053110"/>
              <a:gd name="connsiteX145" fmla="*/ 3235897 w 10093897"/>
              <a:gd name="connsiteY145" fmla="*/ 1929781 h 7053110"/>
              <a:gd name="connsiteX146" fmla="*/ 3209002 w 10093897"/>
              <a:gd name="connsiteY146" fmla="*/ 1849099 h 7053110"/>
              <a:gd name="connsiteX147" fmla="*/ 3195555 w 10093897"/>
              <a:gd name="connsiteY147" fmla="*/ 1808757 h 7053110"/>
              <a:gd name="connsiteX148" fmla="*/ 3182108 w 10093897"/>
              <a:gd name="connsiteY148" fmla="*/ 1741522 h 7053110"/>
              <a:gd name="connsiteX149" fmla="*/ 3114873 w 10093897"/>
              <a:gd name="connsiteY149" fmla="*/ 1674287 h 7053110"/>
              <a:gd name="connsiteX150" fmla="*/ 3047638 w 10093897"/>
              <a:gd name="connsiteY150" fmla="*/ 1607051 h 7053110"/>
              <a:gd name="connsiteX151" fmla="*/ 2980402 w 10093897"/>
              <a:gd name="connsiteY151" fmla="*/ 1553263 h 7053110"/>
              <a:gd name="connsiteX152" fmla="*/ 2953508 w 10093897"/>
              <a:gd name="connsiteY152" fmla="*/ 1512922 h 7053110"/>
              <a:gd name="connsiteX153" fmla="*/ 2819038 w 10093897"/>
              <a:gd name="connsiteY153" fmla="*/ 1472581 h 7053110"/>
              <a:gd name="connsiteX154" fmla="*/ 2751802 w 10093897"/>
              <a:gd name="connsiteY154" fmla="*/ 1418793 h 7053110"/>
              <a:gd name="connsiteX155" fmla="*/ 2684567 w 10093897"/>
              <a:gd name="connsiteY155" fmla="*/ 1338110 h 7053110"/>
              <a:gd name="connsiteX156" fmla="*/ 2644226 w 10093897"/>
              <a:gd name="connsiteY156" fmla="*/ 1324663 h 7053110"/>
              <a:gd name="connsiteX157" fmla="*/ 2550097 w 10093897"/>
              <a:gd name="connsiteY157" fmla="*/ 1284322 h 7053110"/>
              <a:gd name="connsiteX158" fmla="*/ 2482861 w 10093897"/>
              <a:gd name="connsiteY158" fmla="*/ 1243981 h 7053110"/>
              <a:gd name="connsiteX159" fmla="*/ 2442520 w 10093897"/>
              <a:gd name="connsiteY159" fmla="*/ 1217087 h 7053110"/>
              <a:gd name="connsiteX160" fmla="*/ 2334944 w 10093897"/>
              <a:gd name="connsiteY160" fmla="*/ 1203640 h 7053110"/>
              <a:gd name="connsiteX161" fmla="*/ 2133238 w 10093897"/>
              <a:gd name="connsiteY161" fmla="*/ 1176746 h 7053110"/>
              <a:gd name="connsiteX162" fmla="*/ 2052555 w 10093897"/>
              <a:gd name="connsiteY162" fmla="*/ 1149851 h 7053110"/>
              <a:gd name="connsiteX163" fmla="*/ 2012214 w 10093897"/>
              <a:gd name="connsiteY163" fmla="*/ 1136404 h 7053110"/>
              <a:gd name="connsiteX164" fmla="*/ 1971873 w 10093897"/>
              <a:gd name="connsiteY164" fmla="*/ 1122957 h 7053110"/>
              <a:gd name="connsiteX165" fmla="*/ 1918085 w 10093897"/>
              <a:gd name="connsiteY165" fmla="*/ 1096063 h 7053110"/>
              <a:gd name="connsiteX166" fmla="*/ 1877744 w 10093897"/>
              <a:gd name="connsiteY166" fmla="*/ 1069169 h 7053110"/>
              <a:gd name="connsiteX167" fmla="*/ 1797061 w 10093897"/>
              <a:gd name="connsiteY167" fmla="*/ 1042275 h 7053110"/>
              <a:gd name="connsiteX168" fmla="*/ 1756720 w 10093897"/>
              <a:gd name="connsiteY168" fmla="*/ 1001934 h 7053110"/>
              <a:gd name="connsiteX169" fmla="*/ 1676038 w 10093897"/>
              <a:gd name="connsiteY169" fmla="*/ 948146 h 7053110"/>
              <a:gd name="connsiteX170" fmla="*/ 1649144 w 10093897"/>
              <a:gd name="connsiteY170" fmla="*/ 907804 h 7053110"/>
              <a:gd name="connsiteX171" fmla="*/ 1635697 w 10093897"/>
              <a:gd name="connsiteY171" fmla="*/ 867463 h 7053110"/>
              <a:gd name="connsiteX172" fmla="*/ 1622250 w 10093897"/>
              <a:gd name="connsiteY172" fmla="*/ 611969 h 7053110"/>
              <a:gd name="connsiteX173" fmla="*/ 1635697 w 10093897"/>
              <a:gd name="connsiteY173" fmla="*/ 531287 h 7053110"/>
              <a:gd name="connsiteX174" fmla="*/ 1662591 w 10093897"/>
              <a:gd name="connsiteY174" fmla="*/ 343028 h 7053110"/>
              <a:gd name="connsiteX175" fmla="*/ 1635697 w 10093897"/>
              <a:gd name="connsiteY175" fmla="*/ 208557 h 7053110"/>
              <a:gd name="connsiteX176" fmla="*/ 1649144 w 10093897"/>
              <a:gd name="connsiteY176" fmla="*/ 168216 h 7053110"/>
              <a:gd name="connsiteX177" fmla="*/ 1689485 w 10093897"/>
              <a:gd name="connsiteY177" fmla="*/ 141322 h 705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10093897" h="7053110">
                <a:moveTo>
                  <a:pt x="1689485" y="141322"/>
                </a:moveTo>
                <a:cubicBezTo>
                  <a:pt x="1664832" y="134599"/>
                  <a:pt x="1564139" y="127875"/>
                  <a:pt x="1501226" y="127875"/>
                </a:cubicBezTo>
                <a:cubicBezTo>
                  <a:pt x="183113" y="127875"/>
                  <a:pt x="580486" y="0"/>
                  <a:pt x="116179" y="154769"/>
                </a:cubicBezTo>
                <a:cubicBezTo>
                  <a:pt x="120661" y="168216"/>
                  <a:pt x="129626" y="180936"/>
                  <a:pt x="129626" y="195110"/>
                </a:cubicBezTo>
                <a:cubicBezTo>
                  <a:pt x="129626" y="212183"/>
                  <a:pt x="107918" y="295388"/>
                  <a:pt x="102732" y="316134"/>
                </a:cubicBezTo>
                <a:cubicBezTo>
                  <a:pt x="95461" y="505185"/>
                  <a:pt x="96414" y="638775"/>
                  <a:pt x="75838" y="813675"/>
                </a:cubicBezTo>
                <a:cubicBezTo>
                  <a:pt x="72652" y="840753"/>
                  <a:pt x="66873" y="867463"/>
                  <a:pt x="62391" y="894357"/>
                </a:cubicBezTo>
                <a:cubicBezTo>
                  <a:pt x="24794" y="2398230"/>
                  <a:pt x="57509" y="945811"/>
                  <a:pt x="35497" y="4148546"/>
                </a:cubicBezTo>
                <a:cubicBezTo>
                  <a:pt x="32755" y="4547491"/>
                  <a:pt x="26532" y="4946405"/>
                  <a:pt x="22050" y="5345334"/>
                </a:cubicBezTo>
                <a:cubicBezTo>
                  <a:pt x="26532" y="5896663"/>
                  <a:pt x="0" y="6449118"/>
                  <a:pt x="35497" y="6999322"/>
                </a:cubicBezTo>
                <a:cubicBezTo>
                  <a:pt x="37538" y="7030951"/>
                  <a:pt x="97931" y="7012617"/>
                  <a:pt x="129626" y="7012769"/>
                </a:cubicBezTo>
                <a:lnTo>
                  <a:pt x="5642920" y="7026216"/>
                </a:lnTo>
                <a:lnTo>
                  <a:pt x="6032885" y="7039663"/>
                </a:lnTo>
                <a:cubicBezTo>
                  <a:pt x="6086796" y="7042293"/>
                  <a:pt x="6140275" y="7053110"/>
                  <a:pt x="6194250" y="7053110"/>
                </a:cubicBezTo>
                <a:lnTo>
                  <a:pt x="7982708" y="7039663"/>
                </a:lnTo>
                <a:cubicBezTo>
                  <a:pt x="8459758" y="6971514"/>
                  <a:pt x="8029501" y="7028819"/>
                  <a:pt x="9233285" y="7012769"/>
                </a:cubicBezTo>
                <a:lnTo>
                  <a:pt x="10093897" y="6999322"/>
                </a:lnTo>
                <a:cubicBezTo>
                  <a:pt x="9957196" y="6971982"/>
                  <a:pt x="10051895" y="7012475"/>
                  <a:pt x="10053555" y="6945534"/>
                </a:cubicBezTo>
                <a:cubicBezTo>
                  <a:pt x="10066665" y="6416760"/>
                  <a:pt x="10062520" y="5887699"/>
                  <a:pt x="10067002" y="5358781"/>
                </a:cubicBezTo>
                <a:cubicBezTo>
                  <a:pt x="10031143" y="5336369"/>
                  <a:pt x="9989326" y="5321447"/>
                  <a:pt x="9959426" y="5291546"/>
                </a:cubicBezTo>
                <a:cubicBezTo>
                  <a:pt x="9950461" y="5282581"/>
                  <a:pt x="9943872" y="5270321"/>
                  <a:pt x="9932532" y="5264651"/>
                </a:cubicBezTo>
                <a:cubicBezTo>
                  <a:pt x="9916002" y="5256386"/>
                  <a:pt x="9896673" y="5255686"/>
                  <a:pt x="9878744" y="5251204"/>
                </a:cubicBezTo>
                <a:cubicBezTo>
                  <a:pt x="9740097" y="5266609"/>
                  <a:pt x="9759618" y="5272606"/>
                  <a:pt x="9609802" y="5251204"/>
                </a:cubicBezTo>
                <a:cubicBezTo>
                  <a:pt x="9595770" y="5249199"/>
                  <a:pt x="9582139" y="5244096"/>
                  <a:pt x="9569461" y="5237757"/>
                </a:cubicBezTo>
                <a:cubicBezTo>
                  <a:pt x="9508834" y="5207444"/>
                  <a:pt x="9500989" y="5194612"/>
                  <a:pt x="9448438" y="5157075"/>
                </a:cubicBezTo>
                <a:cubicBezTo>
                  <a:pt x="9435287" y="5147681"/>
                  <a:pt x="9423229" y="5135856"/>
                  <a:pt x="9408097" y="5130181"/>
                </a:cubicBezTo>
                <a:cubicBezTo>
                  <a:pt x="9386696" y="5122156"/>
                  <a:pt x="9362837" y="5123013"/>
                  <a:pt x="9340861" y="5116734"/>
                </a:cubicBezTo>
                <a:cubicBezTo>
                  <a:pt x="9299974" y="5105052"/>
                  <a:pt x="9219838" y="5076393"/>
                  <a:pt x="9219838" y="5076393"/>
                </a:cubicBezTo>
                <a:cubicBezTo>
                  <a:pt x="9192944" y="5049499"/>
                  <a:pt x="9160253" y="5027356"/>
                  <a:pt x="9139155" y="4995710"/>
                </a:cubicBezTo>
                <a:lnTo>
                  <a:pt x="9085367" y="4915028"/>
                </a:lnTo>
                <a:cubicBezTo>
                  <a:pt x="9076402" y="4901581"/>
                  <a:pt x="9064475" y="4889692"/>
                  <a:pt x="9058473" y="4874687"/>
                </a:cubicBezTo>
                <a:lnTo>
                  <a:pt x="9031579" y="4807451"/>
                </a:lnTo>
                <a:cubicBezTo>
                  <a:pt x="9029952" y="4797688"/>
                  <a:pt x="9019398" y="4708497"/>
                  <a:pt x="9004685" y="4686428"/>
                </a:cubicBezTo>
                <a:cubicBezTo>
                  <a:pt x="8994136" y="4670605"/>
                  <a:pt x="8975397" y="4661562"/>
                  <a:pt x="8964344" y="4646087"/>
                </a:cubicBezTo>
                <a:cubicBezTo>
                  <a:pt x="8952693" y="4629775"/>
                  <a:pt x="8948569" y="4608978"/>
                  <a:pt x="8937450" y="4592299"/>
                </a:cubicBezTo>
                <a:cubicBezTo>
                  <a:pt x="8922121" y="4569305"/>
                  <a:pt x="8891794" y="4552897"/>
                  <a:pt x="8870214" y="4538510"/>
                </a:cubicBezTo>
                <a:cubicBezTo>
                  <a:pt x="8861249" y="4525063"/>
                  <a:pt x="8854748" y="4509597"/>
                  <a:pt x="8843320" y="4498169"/>
                </a:cubicBezTo>
                <a:cubicBezTo>
                  <a:pt x="8831892" y="4486741"/>
                  <a:pt x="8813075" y="4483895"/>
                  <a:pt x="8802979" y="4471275"/>
                </a:cubicBezTo>
                <a:cubicBezTo>
                  <a:pt x="8794124" y="4460207"/>
                  <a:pt x="8797395" y="4442728"/>
                  <a:pt x="8789532" y="4430934"/>
                </a:cubicBezTo>
                <a:cubicBezTo>
                  <a:pt x="8762153" y="4389865"/>
                  <a:pt x="8744287" y="4392049"/>
                  <a:pt x="8708850" y="4363699"/>
                </a:cubicBezTo>
                <a:cubicBezTo>
                  <a:pt x="8698950" y="4355779"/>
                  <a:pt x="8692827" y="4343327"/>
                  <a:pt x="8681955" y="4336804"/>
                </a:cubicBezTo>
                <a:cubicBezTo>
                  <a:pt x="8669801" y="4329511"/>
                  <a:pt x="8654292" y="4329696"/>
                  <a:pt x="8641614" y="4323357"/>
                </a:cubicBezTo>
                <a:cubicBezTo>
                  <a:pt x="8627159" y="4316129"/>
                  <a:pt x="8616128" y="4302829"/>
                  <a:pt x="8601273" y="4296463"/>
                </a:cubicBezTo>
                <a:cubicBezTo>
                  <a:pt x="8569571" y="4282877"/>
                  <a:pt x="8475168" y="4272685"/>
                  <a:pt x="8453355" y="4269569"/>
                </a:cubicBezTo>
                <a:cubicBezTo>
                  <a:pt x="8421979" y="4238193"/>
                  <a:pt x="8373258" y="4217536"/>
                  <a:pt x="8359226" y="4175440"/>
                </a:cubicBezTo>
                <a:cubicBezTo>
                  <a:pt x="8341770" y="4123071"/>
                  <a:pt x="8355802" y="4145122"/>
                  <a:pt x="8318885" y="4108204"/>
                </a:cubicBezTo>
                <a:cubicBezTo>
                  <a:pt x="8314403" y="4090275"/>
                  <a:pt x="8310515" y="4072186"/>
                  <a:pt x="8305438" y="4054416"/>
                </a:cubicBezTo>
                <a:cubicBezTo>
                  <a:pt x="8301544" y="4040787"/>
                  <a:pt x="8292800" y="4028226"/>
                  <a:pt x="8291991" y="4014075"/>
                </a:cubicBezTo>
                <a:cubicBezTo>
                  <a:pt x="8264212" y="3527932"/>
                  <a:pt x="8325296" y="3724026"/>
                  <a:pt x="8265097" y="3543428"/>
                </a:cubicBezTo>
                <a:cubicBezTo>
                  <a:pt x="8248519" y="3394225"/>
                  <a:pt x="8264486" y="3460913"/>
                  <a:pt x="8224755" y="3341722"/>
                </a:cubicBezTo>
                <a:lnTo>
                  <a:pt x="8211308" y="3301381"/>
                </a:lnTo>
                <a:cubicBezTo>
                  <a:pt x="8206826" y="3287934"/>
                  <a:pt x="8205723" y="3272834"/>
                  <a:pt x="8197861" y="3261040"/>
                </a:cubicBezTo>
                <a:lnTo>
                  <a:pt x="8144073" y="3180357"/>
                </a:lnTo>
                <a:lnTo>
                  <a:pt x="8117179" y="3140016"/>
                </a:lnTo>
                <a:cubicBezTo>
                  <a:pt x="8108214" y="3126569"/>
                  <a:pt x="8103732" y="3108640"/>
                  <a:pt x="8090285" y="3099675"/>
                </a:cubicBezTo>
                <a:cubicBezTo>
                  <a:pt x="8076838" y="3090710"/>
                  <a:pt x="8062023" y="3083518"/>
                  <a:pt x="8049944" y="3072781"/>
                </a:cubicBezTo>
                <a:cubicBezTo>
                  <a:pt x="7939888" y="2974954"/>
                  <a:pt x="8014082" y="3003305"/>
                  <a:pt x="7915473" y="2978651"/>
                </a:cubicBezTo>
                <a:cubicBezTo>
                  <a:pt x="7875132" y="2983134"/>
                  <a:pt x="7834487" y="2985426"/>
                  <a:pt x="7794450" y="2992099"/>
                </a:cubicBezTo>
                <a:cubicBezTo>
                  <a:pt x="7780468" y="2994429"/>
                  <a:pt x="7764131" y="2995523"/>
                  <a:pt x="7754108" y="3005546"/>
                </a:cubicBezTo>
                <a:cubicBezTo>
                  <a:pt x="7744085" y="3015569"/>
                  <a:pt x="7744555" y="3032258"/>
                  <a:pt x="7740661" y="3045887"/>
                </a:cubicBezTo>
                <a:cubicBezTo>
                  <a:pt x="7728001" y="3090198"/>
                  <a:pt x="7723010" y="3120695"/>
                  <a:pt x="7713767" y="3166910"/>
                </a:cubicBezTo>
                <a:cubicBezTo>
                  <a:pt x="7718249" y="3211734"/>
                  <a:pt x="7718912" y="3257105"/>
                  <a:pt x="7727214" y="3301381"/>
                </a:cubicBezTo>
                <a:cubicBezTo>
                  <a:pt x="7732438" y="3329244"/>
                  <a:pt x="7730520" y="3366338"/>
                  <a:pt x="7754108" y="3382063"/>
                </a:cubicBezTo>
                <a:lnTo>
                  <a:pt x="7794450" y="3408957"/>
                </a:lnTo>
                <a:cubicBezTo>
                  <a:pt x="7860077" y="3507400"/>
                  <a:pt x="7827356" y="3440675"/>
                  <a:pt x="7807897" y="3664451"/>
                </a:cubicBezTo>
                <a:cubicBezTo>
                  <a:pt x="7805409" y="3693066"/>
                  <a:pt x="7805279" y="3773773"/>
                  <a:pt x="7767555" y="3798922"/>
                </a:cubicBezTo>
                <a:cubicBezTo>
                  <a:pt x="7754159" y="3807852"/>
                  <a:pt x="7633384" y="3825750"/>
                  <a:pt x="7633085" y="3825816"/>
                </a:cubicBezTo>
                <a:cubicBezTo>
                  <a:pt x="7578445" y="3837958"/>
                  <a:pt x="7598749" y="3843734"/>
                  <a:pt x="7538955" y="3866157"/>
                </a:cubicBezTo>
                <a:cubicBezTo>
                  <a:pt x="7499938" y="3880788"/>
                  <a:pt x="7425398" y="3888142"/>
                  <a:pt x="7391038" y="3893051"/>
                </a:cubicBezTo>
                <a:cubicBezTo>
                  <a:pt x="7377591" y="3897534"/>
                  <a:pt x="7364871" y="3906499"/>
                  <a:pt x="7350697" y="3906499"/>
                </a:cubicBezTo>
                <a:cubicBezTo>
                  <a:pt x="7292254" y="3906499"/>
                  <a:pt x="7234179" y="3897215"/>
                  <a:pt x="7175885" y="3893051"/>
                </a:cubicBezTo>
                <a:lnTo>
                  <a:pt x="6785920" y="3866157"/>
                </a:lnTo>
                <a:cubicBezTo>
                  <a:pt x="6693306" y="3804415"/>
                  <a:pt x="6805919" y="3883299"/>
                  <a:pt x="6691791" y="3785475"/>
                </a:cubicBezTo>
                <a:cubicBezTo>
                  <a:pt x="6641128" y="3742050"/>
                  <a:pt x="6662700" y="3777460"/>
                  <a:pt x="6624555" y="3731687"/>
                </a:cubicBezTo>
                <a:cubicBezTo>
                  <a:pt x="6586644" y="3686194"/>
                  <a:pt x="6571387" y="3641074"/>
                  <a:pt x="6503532" y="3624110"/>
                </a:cubicBezTo>
                <a:cubicBezTo>
                  <a:pt x="6485603" y="3619628"/>
                  <a:pt x="6467446" y="3615973"/>
                  <a:pt x="6449744" y="3610663"/>
                </a:cubicBezTo>
                <a:cubicBezTo>
                  <a:pt x="6422590" y="3602517"/>
                  <a:pt x="6369061" y="3583769"/>
                  <a:pt x="6369061" y="3583769"/>
                </a:cubicBezTo>
                <a:cubicBezTo>
                  <a:pt x="6351132" y="3570322"/>
                  <a:pt x="6331120" y="3559275"/>
                  <a:pt x="6315273" y="3543428"/>
                </a:cubicBezTo>
                <a:cubicBezTo>
                  <a:pt x="6266434" y="3494589"/>
                  <a:pt x="6308364" y="3479460"/>
                  <a:pt x="6221144" y="3435851"/>
                </a:cubicBezTo>
                <a:lnTo>
                  <a:pt x="6167355" y="3408957"/>
                </a:lnTo>
                <a:cubicBezTo>
                  <a:pt x="6149426" y="3391028"/>
                  <a:pt x="6130264" y="3374251"/>
                  <a:pt x="6113567" y="3355169"/>
                </a:cubicBezTo>
                <a:cubicBezTo>
                  <a:pt x="6085691" y="3323311"/>
                  <a:pt x="6039710" y="3251108"/>
                  <a:pt x="6019438" y="3220699"/>
                </a:cubicBezTo>
                <a:lnTo>
                  <a:pt x="5965650" y="3140016"/>
                </a:lnTo>
                <a:cubicBezTo>
                  <a:pt x="5952203" y="3126569"/>
                  <a:pt x="5937483" y="3114284"/>
                  <a:pt x="5925308" y="3099675"/>
                </a:cubicBezTo>
                <a:cubicBezTo>
                  <a:pt x="5914962" y="3087260"/>
                  <a:pt x="5909842" y="3070762"/>
                  <a:pt x="5898414" y="3059334"/>
                </a:cubicBezTo>
                <a:cubicBezTo>
                  <a:pt x="5859877" y="3020797"/>
                  <a:pt x="5861479" y="3040867"/>
                  <a:pt x="5817732" y="3018993"/>
                </a:cubicBezTo>
                <a:cubicBezTo>
                  <a:pt x="5656251" y="2938253"/>
                  <a:pt x="5875575" y="3040251"/>
                  <a:pt x="5750497" y="2965204"/>
                </a:cubicBezTo>
                <a:cubicBezTo>
                  <a:pt x="5738342" y="2957911"/>
                  <a:pt x="5723784" y="2955651"/>
                  <a:pt x="5710155" y="2951757"/>
                </a:cubicBezTo>
                <a:cubicBezTo>
                  <a:pt x="5692385" y="2946680"/>
                  <a:pt x="5674408" y="2942319"/>
                  <a:pt x="5656367" y="2938310"/>
                </a:cubicBezTo>
                <a:cubicBezTo>
                  <a:pt x="5634056" y="2933352"/>
                  <a:pt x="5611182" y="2930877"/>
                  <a:pt x="5589132" y="2924863"/>
                </a:cubicBezTo>
                <a:cubicBezTo>
                  <a:pt x="5561782" y="2917404"/>
                  <a:pt x="5535344" y="2906934"/>
                  <a:pt x="5508450" y="2897969"/>
                </a:cubicBezTo>
                <a:cubicBezTo>
                  <a:pt x="5495003" y="2893487"/>
                  <a:pt x="5481269" y="2889786"/>
                  <a:pt x="5468108" y="2884522"/>
                </a:cubicBezTo>
                <a:cubicBezTo>
                  <a:pt x="5445696" y="2875557"/>
                  <a:pt x="5422064" y="2869187"/>
                  <a:pt x="5400873" y="2857628"/>
                </a:cubicBezTo>
                <a:cubicBezTo>
                  <a:pt x="5255554" y="2778363"/>
                  <a:pt x="5374028" y="2821786"/>
                  <a:pt x="5279850" y="2790393"/>
                </a:cubicBezTo>
                <a:cubicBezTo>
                  <a:pt x="5266403" y="2776946"/>
                  <a:pt x="5256020" y="2759486"/>
                  <a:pt x="5239508" y="2750051"/>
                </a:cubicBezTo>
                <a:cubicBezTo>
                  <a:pt x="5223462" y="2740882"/>
                  <a:pt x="5203490" y="2741681"/>
                  <a:pt x="5185720" y="2736604"/>
                </a:cubicBezTo>
                <a:cubicBezTo>
                  <a:pt x="5137006" y="2722686"/>
                  <a:pt x="5149238" y="2725730"/>
                  <a:pt x="5105038" y="2696263"/>
                </a:cubicBezTo>
                <a:cubicBezTo>
                  <a:pt x="5096073" y="2682816"/>
                  <a:pt x="5090157" y="2666733"/>
                  <a:pt x="5078144" y="2655922"/>
                </a:cubicBezTo>
                <a:cubicBezTo>
                  <a:pt x="5075064" y="2653150"/>
                  <a:pt x="4965524" y="2568517"/>
                  <a:pt x="4930226" y="2548346"/>
                </a:cubicBezTo>
                <a:cubicBezTo>
                  <a:pt x="4912821" y="2538400"/>
                  <a:pt x="4892261" y="2533758"/>
                  <a:pt x="4876438" y="2521451"/>
                </a:cubicBezTo>
                <a:cubicBezTo>
                  <a:pt x="4760553" y="2431318"/>
                  <a:pt x="4856545" y="2469997"/>
                  <a:pt x="4768861" y="2440769"/>
                </a:cubicBezTo>
                <a:cubicBezTo>
                  <a:pt x="4750932" y="2427322"/>
                  <a:pt x="4733310" y="2413455"/>
                  <a:pt x="4715073" y="2400428"/>
                </a:cubicBezTo>
                <a:cubicBezTo>
                  <a:pt x="4701922" y="2391034"/>
                  <a:pt x="4686160" y="2384962"/>
                  <a:pt x="4674732" y="2373534"/>
                </a:cubicBezTo>
                <a:cubicBezTo>
                  <a:pt x="4663304" y="2362106"/>
                  <a:pt x="4660253" y="2343539"/>
                  <a:pt x="4647838" y="2333193"/>
                </a:cubicBezTo>
                <a:cubicBezTo>
                  <a:pt x="4632439" y="2320360"/>
                  <a:pt x="4610729" y="2317418"/>
                  <a:pt x="4594050" y="2306299"/>
                </a:cubicBezTo>
                <a:cubicBezTo>
                  <a:pt x="4583501" y="2299266"/>
                  <a:pt x="4577055" y="2287324"/>
                  <a:pt x="4567155" y="2279404"/>
                </a:cubicBezTo>
                <a:cubicBezTo>
                  <a:pt x="4554535" y="2269308"/>
                  <a:pt x="4540846" y="2260528"/>
                  <a:pt x="4526814" y="2252510"/>
                </a:cubicBezTo>
                <a:cubicBezTo>
                  <a:pt x="4488197" y="2230443"/>
                  <a:pt x="4434729" y="2207199"/>
                  <a:pt x="4392344" y="2198722"/>
                </a:cubicBezTo>
                <a:lnTo>
                  <a:pt x="4325108" y="2185275"/>
                </a:lnTo>
                <a:cubicBezTo>
                  <a:pt x="4275802" y="2189757"/>
                  <a:pt x="4225739" y="2189013"/>
                  <a:pt x="4177191" y="2198722"/>
                </a:cubicBezTo>
                <a:cubicBezTo>
                  <a:pt x="4157534" y="2202653"/>
                  <a:pt x="4142172" y="2218577"/>
                  <a:pt x="4123402" y="2225616"/>
                </a:cubicBezTo>
                <a:cubicBezTo>
                  <a:pt x="4106098" y="2232105"/>
                  <a:pt x="4087543" y="2234581"/>
                  <a:pt x="4069614" y="2239063"/>
                </a:cubicBezTo>
                <a:cubicBezTo>
                  <a:pt x="4060649" y="2252510"/>
                  <a:pt x="4049947" y="2264949"/>
                  <a:pt x="4042720" y="2279404"/>
                </a:cubicBezTo>
                <a:cubicBezTo>
                  <a:pt x="4036381" y="2292082"/>
                  <a:pt x="4038128" y="2308677"/>
                  <a:pt x="4029273" y="2319746"/>
                </a:cubicBezTo>
                <a:cubicBezTo>
                  <a:pt x="4019177" y="2332366"/>
                  <a:pt x="4001347" y="2336294"/>
                  <a:pt x="3988932" y="2346640"/>
                </a:cubicBezTo>
                <a:cubicBezTo>
                  <a:pt x="3974323" y="2358814"/>
                  <a:pt x="3960765" y="2372372"/>
                  <a:pt x="3948591" y="2386981"/>
                </a:cubicBezTo>
                <a:cubicBezTo>
                  <a:pt x="3938245" y="2399396"/>
                  <a:pt x="3928925" y="2412867"/>
                  <a:pt x="3921697" y="2427322"/>
                </a:cubicBezTo>
                <a:cubicBezTo>
                  <a:pt x="3915358" y="2440000"/>
                  <a:pt x="3918273" y="2457640"/>
                  <a:pt x="3908250" y="2467663"/>
                </a:cubicBezTo>
                <a:cubicBezTo>
                  <a:pt x="3898227" y="2477686"/>
                  <a:pt x="3881355" y="2476628"/>
                  <a:pt x="3867908" y="2481110"/>
                </a:cubicBezTo>
                <a:cubicBezTo>
                  <a:pt x="3854461" y="2494557"/>
                  <a:pt x="3839741" y="2506842"/>
                  <a:pt x="3827567" y="2521451"/>
                </a:cubicBezTo>
                <a:cubicBezTo>
                  <a:pt x="3779486" y="2579149"/>
                  <a:pt x="3824619" y="2548561"/>
                  <a:pt x="3760332" y="2602134"/>
                </a:cubicBezTo>
                <a:cubicBezTo>
                  <a:pt x="3725575" y="2631098"/>
                  <a:pt x="3720081" y="2628998"/>
                  <a:pt x="3679650" y="2642475"/>
                </a:cubicBezTo>
                <a:cubicBezTo>
                  <a:pt x="3670685" y="2651440"/>
                  <a:pt x="3663627" y="2662846"/>
                  <a:pt x="3652755" y="2669369"/>
                </a:cubicBezTo>
                <a:cubicBezTo>
                  <a:pt x="3626045" y="2685395"/>
                  <a:pt x="3550423" y="2692109"/>
                  <a:pt x="3531732" y="2696263"/>
                </a:cubicBezTo>
                <a:cubicBezTo>
                  <a:pt x="3517895" y="2699338"/>
                  <a:pt x="3505456" y="2707952"/>
                  <a:pt x="3491391" y="2709710"/>
                </a:cubicBezTo>
                <a:cubicBezTo>
                  <a:pt x="3433399" y="2716959"/>
                  <a:pt x="3374759" y="2717616"/>
                  <a:pt x="3316579" y="2723157"/>
                </a:cubicBezTo>
                <a:cubicBezTo>
                  <a:pt x="3280604" y="2726583"/>
                  <a:pt x="3244861" y="2732122"/>
                  <a:pt x="3209002" y="2736604"/>
                </a:cubicBezTo>
                <a:cubicBezTo>
                  <a:pt x="3110390" y="2732122"/>
                  <a:pt x="3011566" y="2731029"/>
                  <a:pt x="2913167" y="2723157"/>
                </a:cubicBezTo>
                <a:cubicBezTo>
                  <a:pt x="2899038" y="2722027"/>
                  <a:pt x="2885504" y="2716049"/>
                  <a:pt x="2872826" y="2709710"/>
                </a:cubicBezTo>
                <a:cubicBezTo>
                  <a:pt x="2858371" y="2702482"/>
                  <a:pt x="2844900" y="2693162"/>
                  <a:pt x="2832485" y="2682816"/>
                </a:cubicBezTo>
                <a:cubicBezTo>
                  <a:pt x="2817876" y="2670642"/>
                  <a:pt x="2805591" y="2655922"/>
                  <a:pt x="2792144" y="2642475"/>
                </a:cubicBezTo>
                <a:cubicBezTo>
                  <a:pt x="2761261" y="2518945"/>
                  <a:pt x="2805894" y="2646216"/>
                  <a:pt x="2738355" y="2561793"/>
                </a:cubicBezTo>
                <a:cubicBezTo>
                  <a:pt x="2729500" y="2550724"/>
                  <a:pt x="2731247" y="2534129"/>
                  <a:pt x="2724908" y="2521451"/>
                </a:cubicBezTo>
                <a:cubicBezTo>
                  <a:pt x="2717681" y="2506996"/>
                  <a:pt x="2706979" y="2494557"/>
                  <a:pt x="2698014" y="2481110"/>
                </a:cubicBezTo>
                <a:cubicBezTo>
                  <a:pt x="2702496" y="2467663"/>
                  <a:pt x="2708925" y="2454715"/>
                  <a:pt x="2711461" y="2440769"/>
                </a:cubicBezTo>
                <a:cubicBezTo>
                  <a:pt x="2717926" y="2405214"/>
                  <a:pt x="2711487" y="2366746"/>
                  <a:pt x="2724908" y="2333193"/>
                </a:cubicBezTo>
                <a:cubicBezTo>
                  <a:pt x="2730910" y="2318187"/>
                  <a:pt x="2752630" y="2316395"/>
                  <a:pt x="2765250" y="2306299"/>
                </a:cubicBezTo>
                <a:cubicBezTo>
                  <a:pt x="2775150" y="2298379"/>
                  <a:pt x="2780273" y="2283856"/>
                  <a:pt x="2792144" y="2279404"/>
                </a:cubicBezTo>
                <a:cubicBezTo>
                  <a:pt x="2817673" y="2269830"/>
                  <a:pt x="2846210" y="2271872"/>
                  <a:pt x="2872826" y="2265957"/>
                </a:cubicBezTo>
                <a:cubicBezTo>
                  <a:pt x="2886663" y="2262882"/>
                  <a:pt x="2899416" y="2255948"/>
                  <a:pt x="2913167" y="2252510"/>
                </a:cubicBezTo>
                <a:lnTo>
                  <a:pt x="3020744" y="2225616"/>
                </a:lnTo>
                <a:cubicBezTo>
                  <a:pt x="3136356" y="2148542"/>
                  <a:pt x="2990080" y="2240948"/>
                  <a:pt x="3101426" y="2185275"/>
                </a:cubicBezTo>
                <a:cubicBezTo>
                  <a:pt x="3115881" y="2178047"/>
                  <a:pt x="3128320" y="2167346"/>
                  <a:pt x="3141767" y="2158381"/>
                </a:cubicBezTo>
                <a:cubicBezTo>
                  <a:pt x="3175568" y="2056979"/>
                  <a:pt x="3129972" y="2181972"/>
                  <a:pt x="3182108" y="2077699"/>
                </a:cubicBezTo>
                <a:cubicBezTo>
                  <a:pt x="3198363" y="2045189"/>
                  <a:pt x="3196076" y="2018037"/>
                  <a:pt x="3209002" y="1983569"/>
                </a:cubicBezTo>
                <a:cubicBezTo>
                  <a:pt x="3216041" y="1964800"/>
                  <a:pt x="3226932" y="1947710"/>
                  <a:pt x="3235897" y="1929781"/>
                </a:cubicBezTo>
                <a:lnTo>
                  <a:pt x="3209002" y="1849099"/>
                </a:lnTo>
                <a:cubicBezTo>
                  <a:pt x="3204519" y="1835652"/>
                  <a:pt x="3198335" y="1822656"/>
                  <a:pt x="3195555" y="1808757"/>
                </a:cubicBezTo>
                <a:cubicBezTo>
                  <a:pt x="3191073" y="1786345"/>
                  <a:pt x="3190133" y="1762922"/>
                  <a:pt x="3182108" y="1741522"/>
                </a:cubicBezTo>
                <a:cubicBezTo>
                  <a:pt x="3167167" y="1701679"/>
                  <a:pt x="3147743" y="1696201"/>
                  <a:pt x="3114873" y="1674287"/>
                </a:cubicBezTo>
                <a:cubicBezTo>
                  <a:pt x="3043156" y="1566712"/>
                  <a:pt x="3137284" y="1696699"/>
                  <a:pt x="3047638" y="1607051"/>
                </a:cubicBezTo>
                <a:cubicBezTo>
                  <a:pt x="2986815" y="1546228"/>
                  <a:pt x="3058938" y="1579441"/>
                  <a:pt x="2980402" y="1553263"/>
                </a:cubicBezTo>
                <a:cubicBezTo>
                  <a:pt x="2971437" y="1539816"/>
                  <a:pt x="2966659" y="1522316"/>
                  <a:pt x="2953508" y="1512922"/>
                </a:cubicBezTo>
                <a:cubicBezTo>
                  <a:pt x="2919109" y="1488351"/>
                  <a:pt x="2858758" y="1480525"/>
                  <a:pt x="2819038" y="1472581"/>
                </a:cubicBezTo>
                <a:cubicBezTo>
                  <a:pt x="2789087" y="1452614"/>
                  <a:pt x="2773699" y="1446164"/>
                  <a:pt x="2751802" y="1418793"/>
                </a:cubicBezTo>
                <a:cubicBezTo>
                  <a:pt x="2723451" y="1383354"/>
                  <a:pt x="2725639" y="1365491"/>
                  <a:pt x="2684567" y="1338110"/>
                </a:cubicBezTo>
                <a:cubicBezTo>
                  <a:pt x="2672773" y="1330247"/>
                  <a:pt x="2656904" y="1331002"/>
                  <a:pt x="2644226" y="1324663"/>
                </a:cubicBezTo>
                <a:cubicBezTo>
                  <a:pt x="2551362" y="1278231"/>
                  <a:pt x="2662041" y="1312308"/>
                  <a:pt x="2550097" y="1284322"/>
                </a:cubicBezTo>
                <a:cubicBezTo>
                  <a:pt x="2497564" y="1231791"/>
                  <a:pt x="2552687" y="1278894"/>
                  <a:pt x="2482861" y="1243981"/>
                </a:cubicBezTo>
                <a:cubicBezTo>
                  <a:pt x="2468406" y="1236753"/>
                  <a:pt x="2458112" y="1221339"/>
                  <a:pt x="2442520" y="1217087"/>
                </a:cubicBezTo>
                <a:cubicBezTo>
                  <a:pt x="2407656" y="1207579"/>
                  <a:pt x="2370719" y="1208751"/>
                  <a:pt x="2334944" y="1203640"/>
                </a:cubicBezTo>
                <a:cubicBezTo>
                  <a:pt x="2123687" y="1173461"/>
                  <a:pt x="2416140" y="1208180"/>
                  <a:pt x="2133238" y="1176746"/>
                </a:cubicBezTo>
                <a:lnTo>
                  <a:pt x="2052555" y="1149851"/>
                </a:lnTo>
                <a:lnTo>
                  <a:pt x="2012214" y="1136404"/>
                </a:lnTo>
                <a:cubicBezTo>
                  <a:pt x="1998767" y="1131922"/>
                  <a:pt x="1984551" y="1129296"/>
                  <a:pt x="1971873" y="1122957"/>
                </a:cubicBezTo>
                <a:cubicBezTo>
                  <a:pt x="1953944" y="1113992"/>
                  <a:pt x="1935489" y="1106008"/>
                  <a:pt x="1918085" y="1096063"/>
                </a:cubicBezTo>
                <a:cubicBezTo>
                  <a:pt x="1904053" y="1088045"/>
                  <a:pt x="1892512" y="1075733"/>
                  <a:pt x="1877744" y="1069169"/>
                </a:cubicBezTo>
                <a:cubicBezTo>
                  <a:pt x="1851838" y="1057655"/>
                  <a:pt x="1797061" y="1042275"/>
                  <a:pt x="1797061" y="1042275"/>
                </a:cubicBezTo>
                <a:cubicBezTo>
                  <a:pt x="1783614" y="1028828"/>
                  <a:pt x="1771731" y="1013609"/>
                  <a:pt x="1756720" y="1001934"/>
                </a:cubicBezTo>
                <a:cubicBezTo>
                  <a:pt x="1731206" y="982090"/>
                  <a:pt x="1676038" y="948146"/>
                  <a:pt x="1676038" y="948146"/>
                </a:cubicBezTo>
                <a:cubicBezTo>
                  <a:pt x="1667073" y="934699"/>
                  <a:pt x="1656372" y="922259"/>
                  <a:pt x="1649144" y="907804"/>
                </a:cubicBezTo>
                <a:cubicBezTo>
                  <a:pt x="1642805" y="895126"/>
                  <a:pt x="1636980" y="881579"/>
                  <a:pt x="1635697" y="867463"/>
                </a:cubicBezTo>
                <a:cubicBezTo>
                  <a:pt x="1627976" y="782531"/>
                  <a:pt x="1626732" y="697134"/>
                  <a:pt x="1622250" y="611969"/>
                </a:cubicBezTo>
                <a:cubicBezTo>
                  <a:pt x="1626732" y="585075"/>
                  <a:pt x="1631653" y="558250"/>
                  <a:pt x="1635697" y="531287"/>
                </a:cubicBezTo>
                <a:cubicBezTo>
                  <a:pt x="1645100" y="468598"/>
                  <a:pt x="1662591" y="343028"/>
                  <a:pt x="1662591" y="343028"/>
                </a:cubicBezTo>
                <a:cubicBezTo>
                  <a:pt x="1653626" y="298204"/>
                  <a:pt x="1621242" y="251923"/>
                  <a:pt x="1635697" y="208557"/>
                </a:cubicBezTo>
                <a:cubicBezTo>
                  <a:pt x="1640179" y="195110"/>
                  <a:pt x="1642805" y="180894"/>
                  <a:pt x="1649144" y="168216"/>
                </a:cubicBezTo>
                <a:cubicBezTo>
                  <a:pt x="1656372" y="153761"/>
                  <a:pt x="1714138" y="148046"/>
                  <a:pt x="1689485" y="141322"/>
                </a:cubicBezTo>
                <a:close/>
              </a:path>
            </a:pathLst>
          </a:custGeom>
          <a:solidFill>
            <a:srgbClr val="CC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</a:t>
            </a:r>
            <a:endParaRPr lang="en-US" dirty="0"/>
          </a:p>
        </p:txBody>
      </p:sp>
      <p:pic>
        <p:nvPicPr>
          <p:cNvPr id="2052" name="Picture 21" descr="MCj04247600000[1]">
            <a:extLst>
              <a:ext uri="{FF2B5EF4-FFF2-40B4-BE49-F238E27FC236}">
                <a16:creationId xmlns:a16="http://schemas.microsoft.com/office/drawing/2014/main" id="{FFF562D6-3D10-3976-876D-D0AD9CEC9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48175" y="3357563"/>
            <a:ext cx="5254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6" descr="MCj04247600000[1]">
            <a:extLst>
              <a:ext uri="{FF2B5EF4-FFF2-40B4-BE49-F238E27FC236}">
                <a16:creationId xmlns:a16="http://schemas.microsoft.com/office/drawing/2014/main" id="{A833C6C1-E73C-880E-1AD6-0E493DC32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3213100"/>
            <a:ext cx="5254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1" descr="MCj04348070000[1]">
            <a:extLst>
              <a:ext uri="{FF2B5EF4-FFF2-40B4-BE49-F238E27FC236}">
                <a16:creationId xmlns:a16="http://schemas.microsoft.com/office/drawing/2014/main" id="{E04BDF1E-7345-F048-86C5-880CFFECD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2276475"/>
            <a:ext cx="865187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5" descr="MCj04247600000[1]">
            <a:extLst>
              <a:ext uri="{FF2B5EF4-FFF2-40B4-BE49-F238E27FC236}">
                <a16:creationId xmlns:a16="http://schemas.microsoft.com/office/drawing/2014/main" id="{A62244E5-07DE-3C59-76EA-8AEA3B744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60800"/>
            <a:ext cx="5254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7" descr="MCj04247600000[1]">
            <a:extLst>
              <a:ext uri="{FF2B5EF4-FFF2-40B4-BE49-F238E27FC236}">
                <a16:creationId xmlns:a16="http://schemas.microsoft.com/office/drawing/2014/main" id="{94B8704E-49FD-DA3C-EE6A-F9A8EA7A5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3644900"/>
            <a:ext cx="5254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8" descr="MCj04247600000[1]">
            <a:extLst>
              <a:ext uri="{FF2B5EF4-FFF2-40B4-BE49-F238E27FC236}">
                <a16:creationId xmlns:a16="http://schemas.microsoft.com/office/drawing/2014/main" id="{8E84F2D6-D4EB-3362-48E3-5B2CB0D31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38" y="3068638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9" descr="MCj04247600000[1]">
            <a:extLst>
              <a:ext uri="{FF2B5EF4-FFF2-40B4-BE49-F238E27FC236}">
                <a16:creationId xmlns:a16="http://schemas.microsoft.com/office/drawing/2014/main" id="{0D7A884C-BE32-C3EC-1533-3E7867F45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4076700"/>
            <a:ext cx="5254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20" descr="MCj04247600000[1]">
            <a:extLst>
              <a:ext uri="{FF2B5EF4-FFF2-40B4-BE49-F238E27FC236}">
                <a16:creationId xmlns:a16="http://schemas.microsoft.com/office/drawing/2014/main" id="{851DEDB8-AFA9-A293-A556-E8B999F93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45163" y="3429000"/>
            <a:ext cx="5254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30" descr="MCj03521030000[1]">
            <a:extLst>
              <a:ext uri="{FF2B5EF4-FFF2-40B4-BE49-F238E27FC236}">
                <a16:creationId xmlns:a16="http://schemas.microsoft.com/office/drawing/2014/main" id="{68E16559-1A0F-FC46-28D1-67B5F2764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1697038"/>
            <a:ext cx="7207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9" descr="MCj02900830000[1]">
            <a:extLst>
              <a:ext uri="{FF2B5EF4-FFF2-40B4-BE49-F238E27FC236}">
                <a16:creationId xmlns:a16="http://schemas.microsoft.com/office/drawing/2014/main" id="{DBDA4AB5-8B48-A6D8-6CF2-FCDA9A6BE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2571750"/>
            <a:ext cx="70961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Text Box 61">
            <a:extLst>
              <a:ext uri="{FF2B5EF4-FFF2-40B4-BE49-F238E27FC236}">
                <a16:creationId xmlns:a16="http://schemas.microsoft.com/office/drawing/2014/main" id="{5D5CE1F1-8A7F-7AEB-0EC4-0F6E4424C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177006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Boom Hill</a:t>
            </a:r>
          </a:p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Military testing </a:t>
            </a:r>
          </a:p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area</a:t>
            </a:r>
          </a:p>
        </p:txBody>
      </p:sp>
      <p:pic>
        <p:nvPicPr>
          <p:cNvPr id="2063" name="Picture 62" descr="MCj02900830000[1]">
            <a:extLst>
              <a:ext uri="{FF2B5EF4-FFF2-40B4-BE49-F238E27FC236}">
                <a16:creationId xmlns:a16="http://schemas.microsoft.com/office/drawing/2014/main" id="{80B201F6-C636-013F-51B4-F035F77A2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500313"/>
            <a:ext cx="703263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63" descr="MCj04348070000[1]">
            <a:extLst>
              <a:ext uri="{FF2B5EF4-FFF2-40B4-BE49-F238E27FC236}">
                <a16:creationId xmlns:a16="http://schemas.microsoft.com/office/drawing/2014/main" id="{4D5B93DE-D8BD-FB18-8117-FC6C15947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3" y="2636838"/>
            <a:ext cx="865187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65" descr="MCj04247600000[1]">
            <a:extLst>
              <a:ext uri="{FF2B5EF4-FFF2-40B4-BE49-F238E27FC236}">
                <a16:creationId xmlns:a16="http://schemas.microsoft.com/office/drawing/2014/main" id="{9144D2A7-CB9B-84DE-7FAD-FBE973832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300" y="3933825"/>
            <a:ext cx="5254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66" descr="MCj04247600000[1]">
            <a:extLst>
              <a:ext uri="{FF2B5EF4-FFF2-40B4-BE49-F238E27FC236}">
                <a16:creationId xmlns:a16="http://schemas.microsoft.com/office/drawing/2014/main" id="{9AD60084-7FBE-70DC-6845-7E8C8A79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68675" y="3213100"/>
            <a:ext cx="5254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67" descr="MCj04247600000[1]">
            <a:extLst>
              <a:ext uri="{FF2B5EF4-FFF2-40B4-BE49-F238E27FC236}">
                <a16:creationId xmlns:a16="http://schemas.microsoft.com/office/drawing/2014/main" id="{7ED5E814-8B5D-6C2F-4977-C8700DAC9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3573463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68" descr="MCj04247600000[1]">
            <a:extLst>
              <a:ext uri="{FF2B5EF4-FFF2-40B4-BE49-F238E27FC236}">
                <a16:creationId xmlns:a16="http://schemas.microsoft.com/office/drawing/2014/main" id="{DF62BC66-941E-8B18-07F5-B149AE2FB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888" y="3960813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69" descr="MCj04247600000[1]">
            <a:extLst>
              <a:ext uri="{FF2B5EF4-FFF2-40B4-BE49-F238E27FC236}">
                <a16:creationId xmlns:a16="http://schemas.microsoft.com/office/drawing/2014/main" id="{A4B85397-5218-2E7A-EEB4-3CB1C17A9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29263" y="4005263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70" descr="MCj04247600000[1]">
            <a:extLst>
              <a:ext uri="{FF2B5EF4-FFF2-40B4-BE49-F238E27FC236}">
                <a16:creationId xmlns:a16="http://schemas.microsoft.com/office/drawing/2014/main" id="{9E1EB3CD-A2EB-F480-C705-C3D2BF3C3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57413" y="3500438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71" descr="MCj04247600000[1]">
            <a:extLst>
              <a:ext uri="{FF2B5EF4-FFF2-40B4-BE49-F238E27FC236}">
                <a16:creationId xmlns:a16="http://schemas.microsoft.com/office/drawing/2014/main" id="{D1C4ECAF-09C1-3CC4-6213-DB595C795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0" y="2852738"/>
            <a:ext cx="5254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72" descr="MCj04247600000[1]">
            <a:extLst>
              <a:ext uri="{FF2B5EF4-FFF2-40B4-BE49-F238E27FC236}">
                <a16:creationId xmlns:a16="http://schemas.microsoft.com/office/drawing/2014/main" id="{F732BD63-D963-31DD-B69D-C4649FA61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232275"/>
            <a:ext cx="5254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73" descr="MCj04247600000[1]">
            <a:extLst>
              <a:ext uri="{FF2B5EF4-FFF2-40B4-BE49-F238E27FC236}">
                <a16:creationId xmlns:a16="http://schemas.microsoft.com/office/drawing/2014/main" id="{689F465E-1CC4-2862-2384-B0AB3CA30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63" y="4437063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74" name="Group 97">
            <a:extLst>
              <a:ext uri="{FF2B5EF4-FFF2-40B4-BE49-F238E27FC236}">
                <a16:creationId xmlns:a16="http://schemas.microsoft.com/office/drawing/2014/main" id="{785B22AB-575B-DB24-C52F-2360121F9BEB}"/>
              </a:ext>
            </a:extLst>
          </p:cNvPr>
          <p:cNvGrpSpPr>
            <a:grpSpLocks/>
          </p:cNvGrpSpPr>
          <p:nvPr/>
        </p:nvGrpSpPr>
        <p:grpSpPr bwMode="auto">
          <a:xfrm>
            <a:off x="452438" y="1785938"/>
            <a:ext cx="936625" cy="433387"/>
            <a:chOff x="171" y="1570"/>
            <a:chExt cx="590" cy="273"/>
          </a:xfrm>
        </p:grpSpPr>
        <p:sp>
          <p:nvSpPr>
            <p:cNvPr id="2289" name="Text Box 76">
              <a:extLst>
                <a:ext uri="{FF2B5EF4-FFF2-40B4-BE49-F238E27FC236}">
                  <a16:creationId xmlns:a16="http://schemas.microsoft.com/office/drawing/2014/main" id="{3B095F9B-4AC1-282C-98B7-BD78E47A03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" y="1570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400" b="1"/>
                <a:t>1 km</a:t>
              </a:r>
            </a:p>
          </p:txBody>
        </p:sp>
        <p:grpSp>
          <p:nvGrpSpPr>
            <p:cNvPr id="2290" name="Group 77">
              <a:extLst>
                <a:ext uri="{FF2B5EF4-FFF2-40B4-BE49-F238E27FC236}">
                  <a16:creationId xmlns:a16="http://schemas.microsoft.com/office/drawing/2014/main" id="{66C7EFEE-0EC3-02A2-8FF7-6B2F5B4EEA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" y="1752"/>
              <a:ext cx="590" cy="91"/>
              <a:chOff x="398" y="3838"/>
              <a:chExt cx="590" cy="91"/>
            </a:xfrm>
          </p:grpSpPr>
          <p:sp>
            <p:nvSpPr>
              <p:cNvPr id="2291" name="Line 78">
                <a:extLst>
                  <a:ext uri="{FF2B5EF4-FFF2-40B4-BE49-F238E27FC236}">
                    <a16:creationId xmlns:a16="http://schemas.microsoft.com/office/drawing/2014/main" id="{767672B5-43C7-278C-1A9E-E4634EFCF2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" y="3884"/>
                <a:ext cx="5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92" name="Line 79">
                <a:extLst>
                  <a:ext uri="{FF2B5EF4-FFF2-40B4-BE49-F238E27FC236}">
                    <a16:creationId xmlns:a16="http://schemas.microsoft.com/office/drawing/2014/main" id="{83D66515-5430-871C-8E72-ED74E0FE5A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88" y="3838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93" name="Line 80">
                <a:extLst>
                  <a:ext uri="{FF2B5EF4-FFF2-40B4-BE49-F238E27FC236}">
                    <a16:creationId xmlns:a16="http://schemas.microsoft.com/office/drawing/2014/main" id="{FAF8F075-010D-C7B8-CDE4-EC14A680B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" y="3838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075" name="Group 96">
            <a:extLst>
              <a:ext uri="{FF2B5EF4-FFF2-40B4-BE49-F238E27FC236}">
                <a16:creationId xmlns:a16="http://schemas.microsoft.com/office/drawing/2014/main" id="{79C504B8-B285-DA74-1A69-943FC9AE99AE}"/>
              </a:ext>
            </a:extLst>
          </p:cNvPr>
          <p:cNvGrpSpPr>
            <a:grpSpLocks/>
          </p:cNvGrpSpPr>
          <p:nvPr/>
        </p:nvGrpSpPr>
        <p:grpSpPr bwMode="auto">
          <a:xfrm rot="-2607107">
            <a:off x="288925" y="190500"/>
            <a:ext cx="1417638" cy="2166938"/>
            <a:chOff x="35" y="73"/>
            <a:chExt cx="893" cy="1365"/>
          </a:xfrm>
        </p:grpSpPr>
        <p:sp>
          <p:nvSpPr>
            <p:cNvPr id="2283" name="Line 81">
              <a:extLst>
                <a:ext uri="{FF2B5EF4-FFF2-40B4-BE49-F238E27FC236}">
                  <a16:creationId xmlns:a16="http://schemas.microsoft.com/office/drawing/2014/main" id="{9D424C03-A6EB-9736-8301-DFB9012D3F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300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4" name="Line 82">
              <a:extLst>
                <a:ext uri="{FF2B5EF4-FFF2-40B4-BE49-F238E27FC236}">
                  <a16:creationId xmlns:a16="http://schemas.microsoft.com/office/drawing/2014/main" id="{E1AB33D2-332B-756C-7B6A-1511F81370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" y="753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5" name="Text Box 83">
              <a:extLst>
                <a:ext uri="{FF2B5EF4-FFF2-40B4-BE49-F238E27FC236}">
                  <a16:creationId xmlns:a16="http://schemas.microsoft.com/office/drawing/2014/main" id="{9F2A8D4D-7F94-A3DB-7835-990EF2D1B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607107">
              <a:off x="398" y="73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N</a:t>
              </a:r>
            </a:p>
          </p:txBody>
        </p:sp>
        <p:sp>
          <p:nvSpPr>
            <p:cNvPr id="2286" name="Text Box 84">
              <a:extLst>
                <a:ext uri="{FF2B5EF4-FFF2-40B4-BE49-F238E27FC236}">
                  <a16:creationId xmlns:a16="http://schemas.microsoft.com/office/drawing/2014/main" id="{50124392-373F-F00B-6403-03CC7EF883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607107">
              <a:off x="398" y="1207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S</a:t>
              </a:r>
            </a:p>
          </p:txBody>
        </p:sp>
        <p:sp>
          <p:nvSpPr>
            <p:cNvPr id="2287" name="Text Box 85">
              <a:extLst>
                <a:ext uri="{FF2B5EF4-FFF2-40B4-BE49-F238E27FC236}">
                  <a16:creationId xmlns:a16="http://schemas.microsoft.com/office/drawing/2014/main" id="{FB7DB465-5682-70BC-BF6B-A81BCD7CC2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607107">
              <a:off x="716" y="617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E</a:t>
              </a:r>
            </a:p>
          </p:txBody>
        </p:sp>
        <p:sp>
          <p:nvSpPr>
            <p:cNvPr id="2288" name="Text Box 86">
              <a:extLst>
                <a:ext uri="{FF2B5EF4-FFF2-40B4-BE49-F238E27FC236}">
                  <a16:creationId xmlns:a16="http://schemas.microsoft.com/office/drawing/2014/main" id="{BE18B377-C28C-687A-EB33-45D3298F14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607107">
              <a:off x="35" y="617"/>
              <a:ext cx="2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W</a:t>
              </a:r>
            </a:p>
          </p:txBody>
        </p:sp>
      </p:grpSp>
      <p:pic>
        <p:nvPicPr>
          <p:cNvPr id="2076" name="Picture 87" descr="MCj04247600000[1]">
            <a:extLst>
              <a:ext uri="{FF2B5EF4-FFF2-40B4-BE49-F238E27FC236}">
                <a16:creationId xmlns:a16="http://schemas.microsoft.com/office/drawing/2014/main" id="{C97A09C5-B0AC-4D28-2368-3BC9F7C77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4581525"/>
            <a:ext cx="5254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88" descr="MCj04247600000[1]">
            <a:extLst>
              <a:ext uri="{FF2B5EF4-FFF2-40B4-BE49-F238E27FC236}">
                <a16:creationId xmlns:a16="http://schemas.microsoft.com/office/drawing/2014/main" id="{B981BBC6-3A68-511C-DF16-FD05694C0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53225" y="3860800"/>
            <a:ext cx="5254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89" descr="MCj04247600000[1]">
            <a:extLst>
              <a:ext uri="{FF2B5EF4-FFF2-40B4-BE49-F238E27FC236}">
                <a16:creationId xmlns:a16="http://schemas.microsoft.com/office/drawing/2014/main" id="{232A55CA-214B-5641-5485-A5E81345C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963" y="3789363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9" name="Text Box 90">
            <a:extLst>
              <a:ext uri="{FF2B5EF4-FFF2-40B4-BE49-F238E27FC236}">
                <a16:creationId xmlns:a16="http://schemas.microsoft.com/office/drawing/2014/main" id="{EE5D095B-A61A-75B9-0C8C-B2F342410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4688" y="2357438"/>
            <a:ext cx="10128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Dolphin </a:t>
            </a:r>
          </a:p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Point</a:t>
            </a:r>
          </a:p>
        </p:txBody>
      </p:sp>
      <p:pic>
        <p:nvPicPr>
          <p:cNvPr id="2080" name="Picture 91" descr="MCAN00379_0000[1]">
            <a:extLst>
              <a:ext uri="{FF2B5EF4-FFF2-40B4-BE49-F238E27FC236}">
                <a16:creationId xmlns:a16="http://schemas.microsoft.com/office/drawing/2014/main" id="{E440C6E9-D2F0-E225-3F72-103D04414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8" y="2357438"/>
            <a:ext cx="79216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1" name="Text Box 92">
            <a:extLst>
              <a:ext uri="{FF2B5EF4-FFF2-40B4-BE49-F238E27FC236}">
                <a16:creationId xmlns:a16="http://schemas.microsoft.com/office/drawing/2014/main" id="{C20C2120-8573-942D-58C6-7075553C2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3" y="161925"/>
            <a:ext cx="3241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latin typeface="Verdana" panose="020B0604030504040204" pitchFamily="34" charset="0"/>
              </a:rPr>
              <a:t>Sun City </a:t>
            </a:r>
          </a:p>
        </p:txBody>
      </p:sp>
      <p:pic>
        <p:nvPicPr>
          <p:cNvPr id="2082" name="Picture 93" descr="MCj02900830000[1]">
            <a:extLst>
              <a:ext uri="{FF2B5EF4-FFF2-40B4-BE49-F238E27FC236}">
                <a16:creationId xmlns:a16="http://schemas.microsoft.com/office/drawing/2014/main" id="{9D6A8C9C-276A-684B-673D-CEE23B212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143000"/>
            <a:ext cx="76041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3" name="Text Box 55">
            <a:extLst>
              <a:ext uri="{FF2B5EF4-FFF2-40B4-BE49-F238E27FC236}">
                <a16:creationId xmlns:a16="http://schemas.microsoft.com/office/drawing/2014/main" id="{E6E8A697-43B7-FC26-DBC0-0CE81B18B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3188" y="1357313"/>
            <a:ext cx="1658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latin typeface="Verdana" panose="020B0604030504040204" pitchFamily="34" charset="0"/>
              </a:rPr>
              <a:t>Dolphin Island</a:t>
            </a:r>
          </a:p>
        </p:txBody>
      </p:sp>
      <p:pic>
        <p:nvPicPr>
          <p:cNvPr id="2084" name="Picture 98" descr="MCj02900830000[1]">
            <a:extLst>
              <a:ext uri="{FF2B5EF4-FFF2-40B4-BE49-F238E27FC236}">
                <a16:creationId xmlns:a16="http://schemas.microsoft.com/office/drawing/2014/main" id="{D0F10928-956B-DD8D-4774-5334F73E7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286250"/>
            <a:ext cx="792163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5" name="Text Box 105">
            <a:extLst>
              <a:ext uri="{FF2B5EF4-FFF2-40B4-BE49-F238E27FC236}">
                <a16:creationId xmlns:a16="http://schemas.microsoft.com/office/drawing/2014/main" id="{6F757DC8-8ADC-394D-80BB-4C97556D9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5" y="6072188"/>
            <a:ext cx="12842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St. Susan’s</a:t>
            </a:r>
          </a:p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Tower</a:t>
            </a:r>
          </a:p>
        </p:txBody>
      </p:sp>
      <p:sp>
        <p:nvSpPr>
          <p:cNvPr id="2086" name="Text Box 84">
            <a:extLst>
              <a:ext uri="{FF2B5EF4-FFF2-40B4-BE49-F238E27FC236}">
                <a16:creationId xmlns:a16="http://schemas.microsoft.com/office/drawing/2014/main" id="{24BC4D17-6656-0456-DDC0-70E178A8C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967163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100 m</a:t>
            </a:r>
          </a:p>
        </p:txBody>
      </p:sp>
      <p:sp>
        <p:nvSpPr>
          <p:cNvPr id="2087" name="Text Box 85">
            <a:extLst>
              <a:ext uri="{FF2B5EF4-FFF2-40B4-BE49-F238E27FC236}">
                <a16:creationId xmlns:a16="http://schemas.microsoft.com/office/drawing/2014/main" id="{252816B7-85D0-D27E-E84B-DA82A96BF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5" y="5094288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200 m</a:t>
            </a:r>
          </a:p>
        </p:txBody>
      </p:sp>
      <p:sp>
        <p:nvSpPr>
          <p:cNvPr id="2088" name="Text Box 86">
            <a:extLst>
              <a:ext uri="{FF2B5EF4-FFF2-40B4-BE49-F238E27FC236}">
                <a16:creationId xmlns:a16="http://schemas.microsoft.com/office/drawing/2014/main" id="{0170C0EC-91C8-9407-0470-49901445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8613" y="5786438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200 m</a:t>
            </a:r>
          </a:p>
        </p:txBody>
      </p:sp>
      <p:sp>
        <p:nvSpPr>
          <p:cNvPr id="2089" name="Text Box 87">
            <a:extLst>
              <a:ext uri="{FF2B5EF4-FFF2-40B4-BE49-F238E27FC236}">
                <a16:creationId xmlns:a16="http://schemas.microsoft.com/office/drawing/2014/main" id="{1BBC93C3-85B4-E5CB-EC71-880B42649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6167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300 m</a:t>
            </a:r>
          </a:p>
        </p:txBody>
      </p:sp>
      <p:sp>
        <p:nvSpPr>
          <p:cNvPr id="2090" name="Text Box 88">
            <a:extLst>
              <a:ext uri="{FF2B5EF4-FFF2-40B4-BE49-F238E27FC236}">
                <a16:creationId xmlns:a16="http://schemas.microsoft.com/office/drawing/2014/main" id="{94750A15-0381-EBAB-FBCE-70541DE07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25" y="5715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200 m</a:t>
            </a:r>
          </a:p>
        </p:txBody>
      </p:sp>
      <p:sp>
        <p:nvSpPr>
          <p:cNvPr id="2091" name="Text Box 90">
            <a:extLst>
              <a:ext uri="{FF2B5EF4-FFF2-40B4-BE49-F238E27FC236}">
                <a16:creationId xmlns:a16="http://schemas.microsoft.com/office/drawing/2014/main" id="{E6E7BC68-103A-C5F8-0493-5253DA3E3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350" y="11176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100 m</a:t>
            </a:r>
          </a:p>
        </p:txBody>
      </p:sp>
      <p:sp>
        <p:nvSpPr>
          <p:cNvPr id="2092" name="Freeform 95">
            <a:extLst>
              <a:ext uri="{FF2B5EF4-FFF2-40B4-BE49-F238E27FC236}">
                <a16:creationId xmlns:a16="http://schemas.microsoft.com/office/drawing/2014/main" id="{97117CC3-0398-E4A5-BDD3-E707EEB0C3B0}"/>
              </a:ext>
            </a:extLst>
          </p:cNvPr>
          <p:cNvSpPr>
            <a:spLocks/>
          </p:cNvSpPr>
          <p:nvPr/>
        </p:nvSpPr>
        <p:spPr bwMode="auto">
          <a:xfrm>
            <a:off x="1238250" y="2041525"/>
            <a:ext cx="1331913" cy="1414463"/>
          </a:xfrm>
          <a:custGeom>
            <a:avLst/>
            <a:gdLst>
              <a:gd name="T0" fmla="*/ 0 w 884"/>
              <a:gd name="T1" fmla="*/ 2147483647 h 985"/>
              <a:gd name="T2" fmla="*/ 2147483647 w 884"/>
              <a:gd name="T3" fmla="*/ 2147483647 h 985"/>
              <a:gd name="T4" fmla="*/ 2147483647 w 884"/>
              <a:gd name="T5" fmla="*/ 2147483647 h 985"/>
              <a:gd name="T6" fmla="*/ 2147483647 w 884"/>
              <a:gd name="T7" fmla="*/ 2147483647 h 985"/>
              <a:gd name="T8" fmla="*/ 2147483647 w 884"/>
              <a:gd name="T9" fmla="*/ 2147483647 h 985"/>
              <a:gd name="T10" fmla="*/ 2147483647 w 884"/>
              <a:gd name="T11" fmla="*/ 0 h 985"/>
              <a:gd name="T12" fmla="*/ 2147483647 w 884"/>
              <a:gd name="T13" fmla="*/ 2147483647 h 985"/>
              <a:gd name="T14" fmla="*/ 2147483647 w 884"/>
              <a:gd name="T15" fmla="*/ 2147483647 h 985"/>
              <a:gd name="T16" fmla="*/ 2147483647 w 884"/>
              <a:gd name="T17" fmla="*/ 2147483647 h 9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84"/>
              <a:gd name="T28" fmla="*/ 0 h 985"/>
              <a:gd name="T29" fmla="*/ 884 w 884"/>
              <a:gd name="T30" fmla="*/ 985 h 98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84" h="985">
                <a:moveTo>
                  <a:pt x="0" y="985"/>
                </a:moveTo>
                <a:cubicBezTo>
                  <a:pt x="37" y="869"/>
                  <a:pt x="22" y="739"/>
                  <a:pt x="66" y="617"/>
                </a:cubicBezTo>
                <a:cubicBezTo>
                  <a:pt x="98" y="529"/>
                  <a:pt x="169" y="464"/>
                  <a:pt x="200" y="367"/>
                </a:cubicBezTo>
                <a:cubicBezTo>
                  <a:pt x="212" y="267"/>
                  <a:pt x="214" y="226"/>
                  <a:pt x="242" y="141"/>
                </a:cubicBezTo>
                <a:cubicBezTo>
                  <a:pt x="251" y="115"/>
                  <a:pt x="258" y="82"/>
                  <a:pt x="283" y="66"/>
                </a:cubicBezTo>
                <a:cubicBezTo>
                  <a:pt x="325" y="39"/>
                  <a:pt x="368" y="26"/>
                  <a:pt x="409" y="0"/>
                </a:cubicBezTo>
                <a:cubicBezTo>
                  <a:pt x="456" y="3"/>
                  <a:pt x="504" y="3"/>
                  <a:pt x="551" y="8"/>
                </a:cubicBezTo>
                <a:cubicBezTo>
                  <a:pt x="613" y="14"/>
                  <a:pt x="689" y="59"/>
                  <a:pt x="751" y="75"/>
                </a:cubicBezTo>
                <a:cubicBezTo>
                  <a:pt x="790" y="85"/>
                  <a:pt x="854" y="86"/>
                  <a:pt x="884" y="116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93" name="Freeform 96">
            <a:extLst>
              <a:ext uri="{FF2B5EF4-FFF2-40B4-BE49-F238E27FC236}">
                <a16:creationId xmlns:a16="http://schemas.microsoft.com/office/drawing/2014/main" id="{11BEAD62-741F-B30F-BA65-72FCF319C653}"/>
              </a:ext>
            </a:extLst>
          </p:cNvPr>
          <p:cNvSpPr>
            <a:spLocks/>
          </p:cNvSpPr>
          <p:nvPr/>
        </p:nvSpPr>
        <p:spPr bwMode="auto">
          <a:xfrm>
            <a:off x="6253163" y="3273425"/>
            <a:ext cx="1670050" cy="2530475"/>
          </a:xfrm>
          <a:custGeom>
            <a:avLst/>
            <a:gdLst>
              <a:gd name="T0" fmla="*/ 0 w 1052"/>
              <a:gd name="T1" fmla="*/ 2147483647 h 1594"/>
              <a:gd name="T2" fmla="*/ 2147483647 w 1052"/>
              <a:gd name="T3" fmla="*/ 2147483647 h 1594"/>
              <a:gd name="T4" fmla="*/ 2147483647 w 1052"/>
              <a:gd name="T5" fmla="*/ 2147483647 h 1594"/>
              <a:gd name="T6" fmla="*/ 2147483647 w 1052"/>
              <a:gd name="T7" fmla="*/ 2147483647 h 1594"/>
              <a:gd name="T8" fmla="*/ 2147483647 w 1052"/>
              <a:gd name="T9" fmla="*/ 2147483647 h 1594"/>
              <a:gd name="T10" fmla="*/ 2147483647 w 1052"/>
              <a:gd name="T11" fmla="*/ 2147483647 h 1594"/>
              <a:gd name="T12" fmla="*/ 2147483647 w 1052"/>
              <a:gd name="T13" fmla="*/ 2147483647 h 1594"/>
              <a:gd name="T14" fmla="*/ 2147483647 w 1052"/>
              <a:gd name="T15" fmla="*/ 2147483647 h 1594"/>
              <a:gd name="T16" fmla="*/ 2147483647 w 1052"/>
              <a:gd name="T17" fmla="*/ 2147483647 h 1594"/>
              <a:gd name="T18" fmla="*/ 2147483647 w 1052"/>
              <a:gd name="T19" fmla="*/ 2147483647 h 1594"/>
              <a:gd name="T20" fmla="*/ 2147483647 w 1052"/>
              <a:gd name="T21" fmla="*/ 2147483647 h 1594"/>
              <a:gd name="T22" fmla="*/ 2147483647 w 1052"/>
              <a:gd name="T23" fmla="*/ 2147483647 h 1594"/>
              <a:gd name="T24" fmla="*/ 2147483647 w 1052"/>
              <a:gd name="T25" fmla="*/ 2147483647 h 1594"/>
              <a:gd name="T26" fmla="*/ 2147483647 w 1052"/>
              <a:gd name="T27" fmla="*/ 2147483647 h 1594"/>
              <a:gd name="T28" fmla="*/ 2147483647 w 1052"/>
              <a:gd name="T29" fmla="*/ 2147483647 h 1594"/>
              <a:gd name="T30" fmla="*/ 2147483647 w 1052"/>
              <a:gd name="T31" fmla="*/ 0 h 159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52"/>
              <a:gd name="T49" fmla="*/ 0 h 1594"/>
              <a:gd name="T50" fmla="*/ 1052 w 1052"/>
              <a:gd name="T51" fmla="*/ 1594 h 159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52" h="1594">
                <a:moveTo>
                  <a:pt x="0" y="1594"/>
                </a:moveTo>
                <a:cubicBezTo>
                  <a:pt x="5" y="1505"/>
                  <a:pt x="0" y="1323"/>
                  <a:pt x="92" y="1260"/>
                </a:cubicBezTo>
                <a:cubicBezTo>
                  <a:pt x="135" y="1193"/>
                  <a:pt x="221" y="1194"/>
                  <a:pt x="292" y="1185"/>
                </a:cubicBezTo>
                <a:cubicBezTo>
                  <a:pt x="340" y="1179"/>
                  <a:pt x="386" y="1167"/>
                  <a:pt x="434" y="1160"/>
                </a:cubicBezTo>
                <a:cubicBezTo>
                  <a:pt x="502" y="1138"/>
                  <a:pt x="574" y="1137"/>
                  <a:pt x="643" y="1119"/>
                </a:cubicBezTo>
                <a:cubicBezTo>
                  <a:pt x="671" y="1112"/>
                  <a:pt x="691" y="1094"/>
                  <a:pt x="718" y="1085"/>
                </a:cubicBezTo>
                <a:cubicBezTo>
                  <a:pt x="743" y="1068"/>
                  <a:pt x="768" y="1060"/>
                  <a:pt x="793" y="1043"/>
                </a:cubicBezTo>
                <a:cubicBezTo>
                  <a:pt x="821" y="1001"/>
                  <a:pt x="801" y="1024"/>
                  <a:pt x="860" y="985"/>
                </a:cubicBezTo>
                <a:cubicBezTo>
                  <a:pt x="868" y="979"/>
                  <a:pt x="885" y="968"/>
                  <a:pt x="885" y="968"/>
                </a:cubicBezTo>
                <a:cubicBezTo>
                  <a:pt x="890" y="960"/>
                  <a:pt x="894" y="950"/>
                  <a:pt x="901" y="943"/>
                </a:cubicBezTo>
                <a:cubicBezTo>
                  <a:pt x="908" y="936"/>
                  <a:pt x="920" y="935"/>
                  <a:pt x="926" y="927"/>
                </a:cubicBezTo>
                <a:cubicBezTo>
                  <a:pt x="938" y="912"/>
                  <a:pt x="941" y="892"/>
                  <a:pt x="952" y="876"/>
                </a:cubicBezTo>
                <a:cubicBezTo>
                  <a:pt x="962" y="845"/>
                  <a:pt x="967" y="820"/>
                  <a:pt x="985" y="793"/>
                </a:cubicBezTo>
                <a:cubicBezTo>
                  <a:pt x="995" y="743"/>
                  <a:pt x="1008" y="693"/>
                  <a:pt x="1018" y="643"/>
                </a:cubicBezTo>
                <a:cubicBezTo>
                  <a:pt x="1004" y="391"/>
                  <a:pt x="1004" y="453"/>
                  <a:pt x="1018" y="75"/>
                </a:cubicBezTo>
                <a:cubicBezTo>
                  <a:pt x="1019" y="48"/>
                  <a:pt x="1052" y="0"/>
                  <a:pt x="1052" y="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94" name="Text Box 97">
            <a:extLst>
              <a:ext uri="{FF2B5EF4-FFF2-40B4-BE49-F238E27FC236}">
                <a16:creationId xmlns:a16="http://schemas.microsoft.com/office/drawing/2014/main" id="{F6F8133B-8B2A-6357-0585-04E606820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963" y="6381750"/>
            <a:ext cx="957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A8</a:t>
            </a:r>
          </a:p>
        </p:txBody>
      </p:sp>
      <p:sp>
        <p:nvSpPr>
          <p:cNvPr id="2095" name="Text Box 98">
            <a:extLst>
              <a:ext uri="{FF2B5EF4-FFF2-40B4-BE49-F238E27FC236}">
                <a16:creationId xmlns:a16="http://schemas.microsoft.com/office/drawing/2014/main" id="{3F2A6378-4D4B-7C62-4549-F3002204A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825" y="4724400"/>
            <a:ext cx="957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B8</a:t>
            </a:r>
          </a:p>
        </p:txBody>
      </p:sp>
      <p:sp>
        <p:nvSpPr>
          <p:cNvPr id="2096" name="Text Box 99">
            <a:extLst>
              <a:ext uri="{FF2B5EF4-FFF2-40B4-BE49-F238E27FC236}">
                <a16:creationId xmlns:a16="http://schemas.microsoft.com/office/drawing/2014/main" id="{50DD7667-4826-37BF-A128-7995A558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2500313"/>
            <a:ext cx="957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B7</a:t>
            </a:r>
          </a:p>
        </p:txBody>
      </p:sp>
      <p:sp>
        <p:nvSpPr>
          <p:cNvPr id="99" name="Freeform 98">
            <a:extLst>
              <a:ext uri="{FF2B5EF4-FFF2-40B4-BE49-F238E27FC236}">
                <a16:creationId xmlns:a16="http://schemas.microsoft.com/office/drawing/2014/main" id="{31587443-69E8-DB48-245D-6577251652B1}"/>
              </a:ext>
            </a:extLst>
          </p:cNvPr>
          <p:cNvSpPr/>
          <p:nvPr/>
        </p:nvSpPr>
        <p:spPr>
          <a:xfrm>
            <a:off x="3173413" y="5540375"/>
            <a:ext cx="2447925" cy="1290638"/>
          </a:xfrm>
          <a:custGeom>
            <a:avLst/>
            <a:gdLst>
              <a:gd name="connsiteX0" fmla="*/ 67236 w 2447365"/>
              <a:gd name="connsiteY0" fmla="*/ 820271 h 1290918"/>
              <a:gd name="connsiteX1" fmla="*/ 26894 w 2447365"/>
              <a:gd name="connsiteY1" fmla="*/ 793377 h 1290918"/>
              <a:gd name="connsiteX2" fmla="*/ 0 w 2447365"/>
              <a:gd name="connsiteY2" fmla="*/ 712694 h 1290918"/>
              <a:gd name="connsiteX3" fmla="*/ 13447 w 2447365"/>
              <a:gd name="connsiteY3" fmla="*/ 618565 h 1290918"/>
              <a:gd name="connsiteX4" fmla="*/ 40341 w 2447365"/>
              <a:gd name="connsiteY4" fmla="*/ 551330 h 1290918"/>
              <a:gd name="connsiteX5" fmla="*/ 80683 w 2447365"/>
              <a:gd name="connsiteY5" fmla="*/ 537883 h 1290918"/>
              <a:gd name="connsiteX6" fmla="*/ 147918 w 2447365"/>
              <a:gd name="connsiteY6" fmla="*/ 416859 h 1290918"/>
              <a:gd name="connsiteX7" fmla="*/ 161365 w 2447365"/>
              <a:gd name="connsiteY7" fmla="*/ 363071 h 1290918"/>
              <a:gd name="connsiteX8" fmla="*/ 188259 w 2447365"/>
              <a:gd name="connsiteY8" fmla="*/ 282388 h 1290918"/>
              <a:gd name="connsiteX9" fmla="*/ 201706 w 2447365"/>
              <a:gd name="connsiteY9" fmla="*/ 174812 h 1290918"/>
              <a:gd name="connsiteX10" fmla="*/ 215153 w 2447365"/>
              <a:gd name="connsiteY10" fmla="*/ 134471 h 1290918"/>
              <a:gd name="connsiteX11" fmla="*/ 228600 w 2447365"/>
              <a:gd name="connsiteY11" fmla="*/ 40341 h 1290918"/>
              <a:gd name="connsiteX12" fmla="*/ 309283 w 2447365"/>
              <a:gd name="connsiteY12" fmla="*/ 0 h 1290918"/>
              <a:gd name="connsiteX13" fmla="*/ 632012 w 2447365"/>
              <a:gd name="connsiteY13" fmla="*/ 13447 h 1290918"/>
              <a:gd name="connsiteX14" fmla="*/ 820271 w 2447365"/>
              <a:gd name="connsiteY14" fmla="*/ 53788 h 1290918"/>
              <a:gd name="connsiteX15" fmla="*/ 860612 w 2447365"/>
              <a:gd name="connsiteY15" fmla="*/ 67236 h 1290918"/>
              <a:gd name="connsiteX16" fmla="*/ 1116106 w 2447365"/>
              <a:gd name="connsiteY16" fmla="*/ 121024 h 1290918"/>
              <a:gd name="connsiteX17" fmla="*/ 1196788 w 2447365"/>
              <a:gd name="connsiteY17" fmla="*/ 147918 h 1290918"/>
              <a:gd name="connsiteX18" fmla="*/ 1237130 w 2447365"/>
              <a:gd name="connsiteY18" fmla="*/ 161365 h 1290918"/>
              <a:gd name="connsiteX19" fmla="*/ 1277471 w 2447365"/>
              <a:gd name="connsiteY19" fmla="*/ 188259 h 1290918"/>
              <a:gd name="connsiteX20" fmla="*/ 1411941 w 2447365"/>
              <a:gd name="connsiteY20" fmla="*/ 228600 h 1290918"/>
              <a:gd name="connsiteX21" fmla="*/ 2272553 w 2447365"/>
              <a:gd name="connsiteY21" fmla="*/ 228600 h 1290918"/>
              <a:gd name="connsiteX22" fmla="*/ 2339788 w 2447365"/>
              <a:gd name="connsiteY22" fmla="*/ 295836 h 1290918"/>
              <a:gd name="connsiteX23" fmla="*/ 2380130 w 2447365"/>
              <a:gd name="connsiteY23" fmla="*/ 336177 h 1290918"/>
              <a:gd name="connsiteX24" fmla="*/ 2393577 w 2447365"/>
              <a:gd name="connsiteY24" fmla="*/ 376518 h 1290918"/>
              <a:gd name="connsiteX25" fmla="*/ 2420471 w 2447365"/>
              <a:gd name="connsiteY25" fmla="*/ 416859 h 1290918"/>
              <a:gd name="connsiteX26" fmla="*/ 2447365 w 2447365"/>
              <a:gd name="connsiteY26" fmla="*/ 497541 h 1290918"/>
              <a:gd name="connsiteX27" fmla="*/ 2433918 w 2447365"/>
              <a:gd name="connsiteY27" fmla="*/ 605118 h 1290918"/>
              <a:gd name="connsiteX28" fmla="*/ 2420471 w 2447365"/>
              <a:gd name="connsiteY28" fmla="*/ 645459 h 1290918"/>
              <a:gd name="connsiteX29" fmla="*/ 2407024 w 2447365"/>
              <a:gd name="connsiteY29" fmla="*/ 699247 h 1290918"/>
              <a:gd name="connsiteX30" fmla="*/ 2380130 w 2447365"/>
              <a:gd name="connsiteY30" fmla="*/ 779930 h 1290918"/>
              <a:gd name="connsiteX31" fmla="*/ 2326341 w 2447365"/>
              <a:gd name="connsiteY31" fmla="*/ 860612 h 1290918"/>
              <a:gd name="connsiteX32" fmla="*/ 2312894 w 2447365"/>
              <a:gd name="connsiteY32" fmla="*/ 900953 h 1290918"/>
              <a:gd name="connsiteX33" fmla="*/ 2218765 w 2447365"/>
              <a:gd name="connsiteY33" fmla="*/ 941294 h 1290918"/>
              <a:gd name="connsiteX34" fmla="*/ 2084294 w 2447365"/>
              <a:gd name="connsiteY34" fmla="*/ 1021977 h 1290918"/>
              <a:gd name="connsiteX35" fmla="*/ 2043953 w 2447365"/>
              <a:gd name="connsiteY35" fmla="*/ 1035424 h 1290918"/>
              <a:gd name="connsiteX36" fmla="*/ 1990165 w 2447365"/>
              <a:gd name="connsiteY36" fmla="*/ 1048871 h 1290918"/>
              <a:gd name="connsiteX37" fmla="*/ 1909483 w 2447365"/>
              <a:gd name="connsiteY37" fmla="*/ 1075765 h 1290918"/>
              <a:gd name="connsiteX38" fmla="*/ 1882588 w 2447365"/>
              <a:gd name="connsiteY38" fmla="*/ 1102659 h 1290918"/>
              <a:gd name="connsiteX39" fmla="*/ 1855694 w 2447365"/>
              <a:gd name="connsiteY39" fmla="*/ 1143000 h 1290918"/>
              <a:gd name="connsiteX40" fmla="*/ 1815353 w 2447365"/>
              <a:gd name="connsiteY40" fmla="*/ 1169894 h 1290918"/>
              <a:gd name="connsiteX41" fmla="*/ 1748118 w 2447365"/>
              <a:gd name="connsiteY41" fmla="*/ 1277471 h 1290918"/>
              <a:gd name="connsiteX42" fmla="*/ 1694330 w 2447365"/>
              <a:gd name="connsiteY42" fmla="*/ 1290918 h 1290918"/>
              <a:gd name="connsiteX43" fmla="*/ 1492624 w 2447365"/>
              <a:gd name="connsiteY43" fmla="*/ 1264024 h 1290918"/>
              <a:gd name="connsiteX44" fmla="*/ 1411941 w 2447365"/>
              <a:gd name="connsiteY44" fmla="*/ 1223683 h 1290918"/>
              <a:gd name="connsiteX45" fmla="*/ 1196788 w 2447365"/>
              <a:gd name="connsiteY45" fmla="*/ 1250577 h 1290918"/>
              <a:gd name="connsiteX46" fmla="*/ 1156447 w 2447365"/>
              <a:gd name="connsiteY46" fmla="*/ 1264024 h 1290918"/>
              <a:gd name="connsiteX47" fmla="*/ 779930 w 2447365"/>
              <a:gd name="connsiteY47" fmla="*/ 1290918 h 1290918"/>
              <a:gd name="connsiteX48" fmla="*/ 726141 w 2447365"/>
              <a:gd name="connsiteY48" fmla="*/ 1277471 h 1290918"/>
              <a:gd name="connsiteX49" fmla="*/ 551330 w 2447365"/>
              <a:gd name="connsiteY49" fmla="*/ 1250577 h 1290918"/>
              <a:gd name="connsiteX50" fmla="*/ 497541 w 2447365"/>
              <a:gd name="connsiteY50" fmla="*/ 1210236 h 1290918"/>
              <a:gd name="connsiteX51" fmla="*/ 457200 w 2447365"/>
              <a:gd name="connsiteY51" fmla="*/ 1183341 h 1290918"/>
              <a:gd name="connsiteX52" fmla="*/ 336177 w 2447365"/>
              <a:gd name="connsiteY52" fmla="*/ 1048871 h 1290918"/>
              <a:gd name="connsiteX53" fmla="*/ 295836 w 2447365"/>
              <a:gd name="connsiteY53" fmla="*/ 1035424 h 1290918"/>
              <a:gd name="connsiteX54" fmla="*/ 228600 w 2447365"/>
              <a:gd name="connsiteY54" fmla="*/ 981636 h 1290918"/>
              <a:gd name="connsiteX55" fmla="*/ 201706 w 2447365"/>
              <a:gd name="connsiteY55" fmla="*/ 954741 h 1290918"/>
              <a:gd name="connsiteX56" fmla="*/ 80683 w 2447365"/>
              <a:gd name="connsiteY56" fmla="*/ 900953 h 1290918"/>
              <a:gd name="connsiteX57" fmla="*/ 67236 w 2447365"/>
              <a:gd name="connsiteY57" fmla="*/ 820271 h 1290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447365" h="1290918">
                <a:moveTo>
                  <a:pt x="67236" y="820271"/>
                </a:moveTo>
                <a:cubicBezTo>
                  <a:pt x="53789" y="811306"/>
                  <a:pt x="35460" y="807082"/>
                  <a:pt x="26894" y="793377"/>
                </a:cubicBezTo>
                <a:cubicBezTo>
                  <a:pt x="11869" y="769337"/>
                  <a:pt x="0" y="712694"/>
                  <a:pt x="0" y="712694"/>
                </a:cubicBezTo>
                <a:cubicBezTo>
                  <a:pt x="4482" y="681318"/>
                  <a:pt x="574" y="647528"/>
                  <a:pt x="13447" y="618565"/>
                </a:cubicBezTo>
                <a:cubicBezTo>
                  <a:pt x="49859" y="536639"/>
                  <a:pt x="72689" y="648373"/>
                  <a:pt x="40341" y="551330"/>
                </a:cubicBezTo>
                <a:cubicBezTo>
                  <a:pt x="53788" y="546848"/>
                  <a:pt x="70660" y="547906"/>
                  <a:pt x="80683" y="537883"/>
                </a:cubicBezTo>
                <a:cubicBezTo>
                  <a:pt x="119208" y="499358"/>
                  <a:pt x="134391" y="464205"/>
                  <a:pt x="147918" y="416859"/>
                </a:cubicBezTo>
                <a:cubicBezTo>
                  <a:pt x="152995" y="399089"/>
                  <a:pt x="156055" y="380773"/>
                  <a:pt x="161365" y="363071"/>
                </a:cubicBezTo>
                <a:cubicBezTo>
                  <a:pt x="169511" y="335917"/>
                  <a:pt x="188259" y="282388"/>
                  <a:pt x="188259" y="282388"/>
                </a:cubicBezTo>
                <a:cubicBezTo>
                  <a:pt x="192741" y="246529"/>
                  <a:pt x="195241" y="210367"/>
                  <a:pt x="201706" y="174812"/>
                </a:cubicBezTo>
                <a:cubicBezTo>
                  <a:pt x="204242" y="160866"/>
                  <a:pt x="212373" y="148370"/>
                  <a:pt x="215153" y="134471"/>
                </a:cubicBezTo>
                <a:cubicBezTo>
                  <a:pt x="221369" y="103391"/>
                  <a:pt x="215727" y="69304"/>
                  <a:pt x="228600" y="40341"/>
                </a:cubicBezTo>
                <a:cubicBezTo>
                  <a:pt x="237667" y="19940"/>
                  <a:pt x="291383" y="5967"/>
                  <a:pt x="309283" y="0"/>
                </a:cubicBezTo>
                <a:cubicBezTo>
                  <a:pt x="416859" y="4482"/>
                  <a:pt x="524552" y="6731"/>
                  <a:pt x="632012" y="13447"/>
                </a:cubicBezTo>
                <a:cubicBezTo>
                  <a:pt x="736397" y="19971"/>
                  <a:pt x="729876" y="23656"/>
                  <a:pt x="820271" y="53788"/>
                </a:cubicBezTo>
                <a:lnTo>
                  <a:pt x="860612" y="67236"/>
                </a:lnTo>
                <a:cubicBezTo>
                  <a:pt x="932557" y="175153"/>
                  <a:pt x="858576" y="87433"/>
                  <a:pt x="1116106" y="121024"/>
                </a:cubicBezTo>
                <a:cubicBezTo>
                  <a:pt x="1144217" y="124691"/>
                  <a:pt x="1169894" y="138953"/>
                  <a:pt x="1196788" y="147918"/>
                </a:cubicBezTo>
                <a:lnTo>
                  <a:pt x="1237130" y="161365"/>
                </a:lnTo>
                <a:cubicBezTo>
                  <a:pt x="1250577" y="170330"/>
                  <a:pt x="1261991" y="183615"/>
                  <a:pt x="1277471" y="188259"/>
                </a:cubicBezTo>
                <a:cubicBezTo>
                  <a:pt x="1434797" y="235457"/>
                  <a:pt x="1321162" y="168081"/>
                  <a:pt x="1411941" y="228600"/>
                </a:cubicBezTo>
                <a:cubicBezTo>
                  <a:pt x="1728121" y="196982"/>
                  <a:pt x="1819401" y="182516"/>
                  <a:pt x="2272553" y="228600"/>
                </a:cubicBezTo>
                <a:cubicBezTo>
                  <a:pt x="2304085" y="231807"/>
                  <a:pt x="2317376" y="273424"/>
                  <a:pt x="2339788" y="295836"/>
                </a:cubicBezTo>
                <a:lnTo>
                  <a:pt x="2380130" y="336177"/>
                </a:lnTo>
                <a:cubicBezTo>
                  <a:pt x="2384612" y="349624"/>
                  <a:pt x="2387238" y="363840"/>
                  <a:pt x="2393577" y="376518"/>
                </a:cubicBezTo>
                <a:cubicBezTo>
                  <a:pt x="2400805" y="390973"/>
                  <a:pt x="2413907" y="402091"/>
                  <a:pt x="2420471" y="416859"/>
                </a:cubicBezTo>
                <a:cubicBezTo>
                  <a:pt x="2431985" y="442764"/>
                  <a:pt x="2447365" y="497541"/>
                  <a:pt x="2447365" y="497541"/>
                </a:cubicBezTo>
                <a:cubicBezTo>
                  <a:pt x="2442883" y="533400"/>
                  <a:pt x="2440383" y="569563"/>
                  <a:pt x="2433918" y="605118"/>
                </a:cubicBezTo>
                <a:cubicBezTo>
                  <a:pt x="2431382" y="619064"/>
                  <a:pt x="2424365" y="631830"/>
                  <a:pt x="2420471" y="645459"/>
                </a:cubicBezTo>
                <a:cubicBezTo>
                  <a:pt x="2415394" y="663229"/>
                  <a:pt x="2412334" y="681545"/>
                  <a:pt x="2407024" y="699247"/>
                </a:cubicBezTo>
                <a:cubicBezTo>
                  <a:pt x="2398878" y="726401"/>
                  <a:pt x="2395855" y="756342"/>
                  <a:pt x="2380130" y="779930"/>
                </a:cubicBezTo>
                <a:lnTo>
                  <a:pt x="2326341" y="860612"/>
                </a:lnTo>
                <a:cubicBezTo>
                  <a:pt x="2321859" y="874059"/>
                  <a:pt x="2321749" y="889885"/>
                  <a:pt x="2312894" y="900953"/>
                </a:cubicBezTo>
                <a:cubicBezTo>
                  <a:pt x="2289678" y="929973"/>
                  <a:pt x="2251064" y="933219"/>
                  <a:pt x="2218765" y="941294"/>
                </a:cubicBezTo>
                <a:cubicBezTo>
                  <a:pt x="2161403" y="979536"/>
                  <a:pt x="2142187" y="997166"/>
                  <a:pt x="2084294" y="1021977"/>
                </a:cubicBezTo>
                <a:cubicBezTo>
                  <a:pt x="2071266" y="1027561"/>
                  <a:pt x="2057582" y="1031530"/>
                  <a:pt x="2043953" y="1035424"/>
                </a:cubicBezTo>
                <a:cubicBezTo>
                  <a:pt x="2026183" y="1040501"/>
                  <a:pt x="2007867" y="1043560"/>
                  <a:pt x="1990165" y="1048871"/>
                </a:cubicBezTo>
                <a:cubicBezTo>
                  <a:pt x="1963012" y="1057017"/>
                  <a:pt x="1909483" y="1075765"/>
                  <a:pt x="1909483" y="1075765"/>
                </a:cubicBezTo>
                <a:cubicBezTo>
                  <a:pt x="1900518" y="1084730"/>
                  <a:pt x="1890508" y="1092759"/>
                  <a:pt x="1882588" y="1102659"/>
                </a:cubicBezTo>
                <a:cubicBezTo>
                  <a:pt x="1872492" y="1115279"/>
                  <a:pt x="1867122" y="1131572"/>
                  <a:pt x="1855694" y="1143000"/>
                </a:cubicBezTo>
                <a:cubicBezTo>
                  <a:pt x="1844266" y="1154428"/>
                  <a:pt x="1828800" y="1160929"/>
                  <a:pt x="1815353" y="1169894"/>
                </a:cubicBezTo>
                <a:cubicBezTo>
                  <a:pt x="1793732" y="1234759"/>
                  <a:pt x="1806128" y="1252610"/>
                  <a:pt x="1748118" y="1277471"/>
                </a:cubicBezTo>
                <a:cubicBezTo>
                  <a:pt x="1731131" y="1284751"/>
                  <a:pt x="1712259" y="1286436"/>
                  <a:pt x="1694330" y="1290918"/>
                </a:cubicBezTo>
                <a:cubicBezTo>
                  <a:pt x="1672257" y="1288911"/>
                  <a:pt x="1540597" y="1284584"/>
                  <a:pt x="1492624" y="1264024"/>
                </a:cubicBezTo>
                <a:cubicBezTo>
                  <a:pt x="1310163" y="1185826"/>
                  <a:pt x="1581921" y="1280342"/>
                  <a:pt x="1411941" y="1223683"/>
                </a:cubicBezTo>
                <a:cubicBezTo>
                  <a:pt x="1279408" y="1256816"/>
                  <a:pt x="1453619" y="1216333"/>
                  <a:pt x="1196788" y="1250577"/>
                </a:cubicBezTo>
                <a:cubicBezTo>
                  <a:pt x="1182738" y="1252450"/>
                  <a:pt x="1170429" y="1261694"/>
                  <a:pt x="1156447" y="1264024"/>
                </a:cubicBezTo>
                <a:cubicBezTo>
                  <a:pt x="1050917" y="1281612"/>
                  <a:pt x="865313" y="1286424"/>
                  <a:pt x="779930" y="1290918"/>
                </a:cubicBezTo>
                <a:cubicBezTo>
                  <a:pt x="762000" y="1286436"/>
                  <a:pt x="744437" y="1280085"/>
                  <a:pt x="726141" y="1277471"/>
                </a:cubicBezTo>
                <a:cubicBezTo>
                  <a:pt x="544139" y="1251471"/>
                  <a:pt x="644925" y="1281775"/>
                  <a:pt x="551330" y="1250577"/>
                </a:cubicBezTo>
                <a:cubicBezTo>
                  <a:pt x="533400" y="1237130"/>
                  <a:pt x="515778" y="1223263"/>
                  <a:pt x="497541" y="1210236"/>
                </a:cubicBezTo>
                <a:cubicBezTo>
                  <a:pt x="484390" y="1200842"/>
                  <a:pt x="468628" y="1194769"/>
                  <a:pt x="457200" y="1183341"/>
                </a:cubicBezTo>
                <a:cubicBezTo>
                  <a:pt x="419339" y="1145480"/>
                  <a:pt x="389770" y="1066735"/>
                  <a:pt x="336177" y="1048871"/>
                </a:cubicBezTo>
                <a:lnTo>
                  <a:pt x="295836" y="1035424"/>
                </a:lnTo>
                <a:cubicBezTo>
                  <a:pt x="230888" y="970479"/>
                  <a:pt x="313429" y="1049501"/>
                  <a:pt x="228600" y="981636"/>
                </a:cubicBezTo>
                <a:cubicBezTo>
                  <a:pt x="218700" y="973716"/>
                  <a:pt x="213046" y="960411"/>
                  <a:pt x="201706" y="954741"/>
                </a:cubicBezTo>
                <a:cubicBezTo>
                  <a:pt x="9667" y="858720"/>
                  <a:pt x="199354" y="980067"/>
                  <a:pt x="80683" y="900953"/>
                </a:cubicBezTo>
                <a:lnTo>
                  <a:pt x="67236" y="82027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" name="Freeform 101">
            <a:extLst>
              <a:ext uri="{FF2B5EF4-FFF2-40B4-BE49-F238E27FC236}">
                <a16:creationId xmlns:a16="http://schemas.microsoft.com/office/drawing/2014/main" id="{347D1FA0-A861-CDB1-F646-0EBB78285238}"/>
              </a:ext>
            </a:extLst>
          </p:cNvPr>
          <p:cNvSpPr/>
          <p:nvPr/>
        </p:nvSpPr>
        <p:spPr>
          <a:xfrm>
            <a:off x="-84138" y="4308475"/>
            <a:ext cx="2860676" cy="2576513"/>
          </a:xfrm>
          <a:custGeom>
            <a:avLst/>
            <a:gdLst>
              <a:gd name="connsiteX0" fmla="*/ 2774103 w 2860631"/>
              <a:gd name="connsiteY0" fmla="*/ 2576406 h 2576406"/>
              <a:gd name="connsiteX1" fmla="*/ 2800997 w 2860631"/>
              <a:gd name="connsiteY1" fmla="*/ 2536065 h 2576406"/>
              <a:gd name="connsiteX2" fmla="*/ 2827891 w 2860631"/>
              <a:gd name="connsiteY2" fmla="*/ 2307465 h 2576406"/>
              <a:gd name="connsiteX3" fmla="*/ 2814444 w 2860631"/>
              <a:gd name="connsiteY3" fmla="*/ 2213336 h 2576406"/>
              <a:gd name="connsiteX4" fmla="*/ 2800997 w 2860631"/>
              <a:gd name="connsiteY4" fmla="*/ 2172994 h 2576406"/>
              <a:gd name="connsiteX5" fmla="*/ 2747209 w 2860631"/>
              <a:gd name="connsiteY5" fmla="*/ 2092312 h 2576406"/>
              <a:gd name="connsiteX6" fmla="*/ 2679973 w 2860631"/>
              <a:gd name="connsiteY6" fmla="*/ 2038524 h 2576406"/>
              <a:gd name="connsiteX7" fmla="*/ 2639632 w 2860631"/>
              <a:gd name="connsiteY7" fmla="*/ 2011630 h 2576406"/>
              <a:gd name="connsiteX8" fmla="*/ 2599291 w 2860631"/>
              <a:gd name="connsiteY8" fmla="*/ 1971288 h 2576406"/>
              <a:gd name="connsiteX9" fmla="*/ 2518609 w 2860631"/>
              <a:gd name="connsiteY9" fmla="*/ 1917500 h 2576406"/>
              <a:gd name="connsiteX10" fmla="*/ 2491715 w 2860631"/>
              <a:gd name="connsiteY10" fmla="*/ 1877159 h 2576406"/>
              <a:gd name="connsiteX11" fmla="*/ 2518609 w 2860631"/>
              <a:gd name="connsiteY11" fmla="*/ 1662006 h 2576406"/>
              <a:gd name="connsiteX12" fmla="*/ 2545503 w 2860631"/>
              <a:gd name="connsiteY12" fmla="*/ 1608218 h 2576406"/>
              <a:gd name="connsiteX13" fmla="*/ 2585844 w 2860631"/>
              <a:gd name="connsiteY13" fmla="*/ 1581324 h 2576406"/>
              <a:gd name="connsiteX14" fmla="*/ 2639632 w 2860631"/>
              <a:gd name="connsiteY14" fmla="*/ 1419959 h 2576406"/>
              <a:gd name="connsiteX15" fmla="*/ 2653079 w 2860631"/>
              <a:gd name="connsiteY15" fmla="*/ 1379618 h 2576406"/>
              <a:gd name="connsiteX16" fmla="*/ 2666526 w 2860631"/>
              <a:gd name="connsiteY16" fmla="*/ 1339277 h 2576406"/>
              <a:gd name="connsiteX17" fmla="*/ 2639632 w 2860631"/>
              <a:gd name="connsiteY17" fmla="*/ 1204806 h 2576406"/>
              <a:gd name="connsiteX18" fmla="*/ 2612738 w 2860631"/>
              <a:gd name="connsiteY18" fmla="*/ 1151018 h 2576406"/>
              <a:gd name="connsiteX19" fmla="*/ 2572397 w 2860631"/>
              <a:gd name="connsiteY19" fmla="*/ 1124124 h 2576406"/>
              <a:gd name="connsiteX20" fmla="*/ 2532056 w 2860631"/>
              <a:gd name="connsiteY20" fmla="*/ 1083783 h 2576406"/>
              <a:gd name="connsiteX21" fmla="*/ 2505162 w 2860631"/>
              <a:gd name="connsiteY21" fmla="*/ 1043441 h 2576406"/>
              <a:gd name="connsiteX22" fmla="*/ 2424479 w 2860631"/>
              <a:gd name="connsiteY22" fmla="*/ 1016547 h 2576406"/>
              <a:gd name="connsiteX23" fmla="*/ 2142091 w 2860631"/>
              <a:gd name="connsiteY23" fmla="*/ 976206 h 2576406"/>
              <a:gd name="connsiteX24" fmla="*/ 2047962 w 2860631"/>
              <a:gd name="connsiteY24" fmla="*/ 908971 h 2576406"/>
              <a:gd name="connsiteX25" fmla="*/ 2007620 w 2860631"/>
              <a:gd name="connsiteY25" fmla="*/ 882077 h 2576406"/>
              <a:gd name="connsiteX26" fmla="*/ 1940385 w 2860631"/>
              <a:gd name="connsiteY26" fmla="*/ 814841 h 2576406"/>
              <a:gd name="connsiteX27" fmla="*/ 1913491 w 2860631"/>
              <a:gd name="connsiteY27" fmla="*/ 774500 h 2576406"/>
              <a:gd name="connsiteX28" fmla="*/ 1873150 w 2860631"/>
              <a:gd name="connsiteY28" fmla="*/ 734159 h 2576406"/>
              <a:gd name="connsiteX29" fmla="*/ 1832809 w 2860631"/>
              <a:gd name="connsiteY29" fmla="*/ 653477 h 2576406"/>
              <a:gd name="connsiteX30" fmla="*/ 1792468 w 2860631"/>
              <a:gd name="connsiteY30" fmla="*/ 532453 h 2576406"/>
              <a:gd name="connsiteX31" fmla="*/ 1779020 w 2860631"/>
              <a:gd name="connsiteY31" fmla="*/ 492112 h 2576406"/>
              <a:gd name="connsiteX32" fmla="*/ 1738679 w 2860631"/>
              <a:gd name="connsiteY32" fmla="*/ 438324 h 2576406"/>
              <a:gd name="connsiteX33" fmla="*/ 1684891 w 2860631"/>
              <a:gd name="connsiteY33" fmla="*/ 357641 h 2576406"/>
              <a:gd name="connsiteX34" fmla="*/ 1563868 w 2860631"/>
              <a:gd name="connsiteY34" fmla="*/ 263512 h 2576406"/>
              <a:gd name="connsiteX35" fmla="*/ 1348715 w 2860631"/>
              <a:gd name="connsiteY35" fmla="*/ 236618 h 2576406"/>
              <a:gd name="connsiteX36" fmla="*/ 259503 w 2860631"/>
              <a:gd name="connsiteY36" fmla="*/ 209724 h 2576406"/>
              <a:gd name="connsiteX37" fmla="*/ 151926 w 2860631"/>
              <a:gd name="connsiteY37" fmla="*/ 196277 h 2576406"/>
              <a:gd name="connsiteX38" fmla="*/ 98138 w 2860631"/>
              <a:gd name="connsiteY38" fmla="*/ 182830 h 2576406"/>
              <a:gd name="connsiteX39" fmla="*/ 57797 w 2860631"/>
              <a:gd name="connsiteY39" fmla="*/ 102147 h 2576406"/>
              <a:gd name="connsiteX40" fmla="*/ 30903 w 2860631"/>
              <a:gd name="connsiteY40" fmla="*/ 61806 h 2576406"/>
              <a:gd name="connsiteX41" fmla="*/ 4009 w 2860631"/>
              <a:gd name="connsiteY41" fmla="*/ 8018 h 2576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860631" h="2576406">
                <a:moveTo>
                  <a:pt x="2774103" y="2576406"/>
                </a:moveTo>
                <a:cubicBezTo>
                  <a:pt x="2783068" y="2562959"/>
                  <a:pt x="2798188" y="2551980"/>
                  <a:pt x="2800997" y="2536065"/>
                </a:cubicBezTo>
                <a:cubicBezTo>
                  <a:pt x="2860631" y="2198135"/>
                  <a:pt x="2784371" y="2438026"/>
                  <a:pt x="2827891" y="2307465"/>
                </a:cubicBezTo>
                <a:cubicBezTo>
                  <a:pt x="2823409" y="2276089"/>
                  <a:pt x="2820660" y="2244415"/>
                  <a:pt x="2814444" y="2213336"/>
                </a:cubicBezTo>
                <a:cubicBezTo>
                  <a:pt x="2811664" y="2199437"/>
                  <a:pt x="2807881" y="2185385"/>
                  <a:pt x="2800997" y="2172994"/>
                </a:cubicBezTo>
                <a:cubicBezTo>
                  <a:pt x="2785300" y="2144739"/>
                  <a:pt x="2774103" y="2110241"/>
                  <a:pt x="2747209" y="2092312"/>
                </a:cubicBezTo>
                <a:cubicBezTo>
                  <a:pt x="2623045" y="2009536"/>
                  <a:pt x="2775778" y="2115167"/>
                  <a:pt x="2679973" y="2038524"/>
                </a:cubicBezTo>
                <a:cubicBezTo>
                  <a:pt x="2667353" y="2028428"/>
                  <a:pt x="2652047" y="2021976"/>
                  <a:pt x="2639632" y="2011630"/>
                </a:cubicBezTo>
                <a:cubicBezTo>
                  <a:pt x="2625023" y="1999455"/>
                  <a:pt x="2614302" y="1982963"/>
                  <a:pt x="2599291" y="1971288"/>
                </a:cubicBezTo>
                <a:cubicBezTo>
                  <a:pt x="2573777" y="1951444"/>
                  <a:pt x="2518609" y="1917500"/>
                  <a:pt x="2518609" y="1917500"/>
                </a:cubicBezTo>
                <a:cubicBezTo>
                  <a:pt x="2509644" y="1904053"/>
                  <a:pt x="2492723" y="1893289"/>
                  <a:pt x="2491715" y="1877159"/>
                </a:cubicBezTo>
                <a:cubicBezTo>
                  <a:pt x="2488046" y="1818452"/>
                  <a:pt x="2491096" y="1726204"/>
                  <a:pt x="2518609" y="1662006"/>
                </a:cubicBezTo>
                <a:cubicBezTo>
                  <a:pt x="2526505" y="1643581"/>
                  <a:pt x="2532670" y="1623617"/>
                  <a:pt x="2545503" y="1608218"/>
                </a:cubicBezTo>
                <a:cubicBezTo>
                  <a:pt x="2555849" y="1595803"/>
                  <a:pt x="2572397" y="1590289"/>
                  <a:pt x="2585844" y="1581324"/>
                </a:cubicBezTo>
                <a:lnTo>
                  <a:pt x="2639632" y="1419959"/>
                </a:lnTo>
                <a:lnTo>
                  <a:pt x="2653079" y="1379618"/>
                </a:lnTo>
                <a:lnTo>
                  <a:pt x="2666526" y="1339277"/>
                </a:lnTo>
                <a:cubicBezTo>
                  <a:pt x="2658572" y="1283596"/>
                  <a:pt x="2659749" y="1251746"/>
                  <a:pt x="2639632" y="1204806"/>
                </a:cubicBezTo>
                <a:cubicBezTo>
                  <a:pt x="2631736" y="1186381"/>
                  <a:pt x="2625571" y="1166417"/>
                  <a:pt x="2612738" y="1151018"/>
                </a:cubicBezTo>
                <a:cubicBezTo>
                  <a:pt x="2602392" y="1138603"/>
                  <a:pt x="2584812" y="1134470"/>
                  <a:pt x="2572397" y="1124124"/>
                </a:cubicBezTo>
                <a:cubicBezTo>
                  <a:pt x="2557788" y="1111950"/>
                  <a:pt x="2544230" y="1098392"/>
                  <a:pt x="2532056" y="1083783"/>
                </a:cubicBezTo>
                <a:cubicBezTo>
                  <a:pt x="2521710" y="1071367"/>
                  <a:pt x="2518867" y="1052007"/>
                  <a:pt x="2505162" y="1043441"/>
                </a:cubicBezTo>
                <a:cubicBezTo>
                  <a:pt x="2481122" y="1028416"/>
                  <a:pt x="2452371" y="1021618"/>
                  <a:pt x="2424479" y="1016547"/>
                </a:cubicBezTo>
                <a:cubicBezTo>
                  <a:pt x="2232241" y="981595"/>
                  <a:pt x="2326427" y="994639"/>
                  <a:pt x="2142091" y="976206"/>
                </a:cubicBezTo>
                <a:cubicBezTo>
                  <a:pt x="2047006" y="912816"/>
                  <a:pt x="2164735" y="992380"/>
                  <a:pt x="2047962" y="908971"/>
                </a:cubicBezTo>
                <a:cubicBezTo>
                  <a:pt x="2034811" y="899577"/>
                  <a:pt x="2021067" y="891042"/>
                  <a:pt x="2007620" y="882077"/>
                </a:cubicBezTo>
                <a:cubicBezTo>
                  <a:pt x="1935903" y="774502"/>
                  <a:pt x="2030031" y="904489"/>
                  <a:pt x="1940385" y="814841"/>
                </a:cubicBezTo>
                <a:cubicBezTo>
                  <a:pt x="1928957" y="803413"/>
                  <a:pt x="1923837" y="786915"/>
                  <a:pt x="1913491" y="774500"/>
                </a:cubicBezTo>
                <a:cubicBezTo>
                  <a:pt x="1901317" y="759891"/>
                  <a:pt x="1886597" y="747606"/>
                  <a:pt x="1873150" y="734159"/>
                </a:cubicBezTo>
                <a:cubicBezTo>
                  <a:pt x="1824107" y="587031"/>
                  <a:pt x="1902324" y="809887"/>
                  <a:pt x="1832809" y="653477"/>
                </a:cubicBezTo>
                <a:cubicBezTo>
                  <a:pt x="1832809" y="653476"/>
                  <a:pt x="1799192" y="552624"/>
                  <a:pt x="1792468" y="532453"/>
                </a:cubicBezTo>
                <a:cubicBezTo>
                  <a:pt x="1787985" y="519006"/>
                  <a:pt x="1787525" y="503452"/>
                  <a:pt x="1779020" y="492112"/>
                </a:cubicBezTo>
                <a:cubicBezTo>
                  <a:pt x="1765573" y="474183"/>
                  <a:pt x="1751531" y="456684"/>
                  <a:pt x="1738679" y="438324"/>
                </a:cubicBezTo>
                <a:cubicBezTo>
                  <a:pt x="1720143" y="411844"/>
                  <a:pt x="1707747" y="380497"/>
                  <a:pt x="1684891" y="357641"/>
                </a:cubicBezTo>
                <a:cubicBezTo>
                  <a:pt x="1654815" y="327565"/>
                  <a:pt x="1604078" y="271554"/>
                  <a:pt x="1563868" y="263512"/>
                </a:cubicBezTo>
                <a:cubicBezTo>
                  <a:pt x="1448084" y="240356"/>
                  <a:pt x="1519394" y="252134"/>
                  <a:pt x="1348715" y="236618"/>
                </a:cubicBezTo>
                <a:cubicBezTo>
                  <a:pt x="943169" y="155510"/>
                  <a:pt x="1367499" y="236105"/>
                  <a:pt x="259503" y="209724"/>
                </a:cubicBezTo>
                <a:cubicBezTo>
                  <a:pt x="223375" y="208864"/>
                  <a:pt x="187785" y="200759"/>
                  <a:pt x="151926" y="196277"/>
                </a:cubicBezTo>
                <a:cubicBezTo>
                  <a:pt x="133997" y="191795"/>
                  <a:pt x="113515" y="193082"/>
                  <a:pt x="98138" y="182830"/>
                </a:cubicBezTo>
                <a:cubicBezTo>
                  <a:pt x="69235" y="163561"/>
                  <a:pt x="71221" y="128994"/>
                  <a:pt x="57797" y="102147"/>
                </a:cubicBezTo>
                <a:cubicBezTo>
                  <a:pt x="50569" y="87692"/>
                  <a:pt x="38131" y="76261"/>
                  <a:pt x="30903" y="61806"/>
                </a:cubicBezTo>
                <a:cubicBezTo>
                  <a:pt x="0" y="0"/>
                  <a:pt x="34389" y="38398"/>
                  <a:pt x="4009" y="8018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99" name="Text Box 85">
            <a:extLst>
              <a:ext uri="{FF2B5EF4-FFF2-40B4-BE49-F238E27FC236}">
                <a16:creationId xmlns:a16="http://schemas.microsoft.com/office/drawing/2014/main" id="{28F8B92D-EF63-A4E4-CC01-C199554C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6496050"/>
            <a:ext cx="533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300 m</a:t>
            </a:r>
          </a:p>
        </p:txBody>
      </p:sp>
      <p:sp>
        <p:nvSpPr>
          <p:cNvPr id="107" name="Freeform 106">
            <a:extLst>
              <a:ext uri="{FF2B5EF4-FFF2-40B4-BE49-F238E27FC236}">
                <a16:creationId xmlns:a16="http://schemas.microsoft.com/office/drawing/2014/main" id="{78028100-C20F-A51F-98D2-43A3E6E0B7E0}"/>
              </a:ext>
            </a:extLst>
          </p:cNvPr>
          <p:cNvSpPr/>
          <p:nvPr/>
        </p:nvSpPr>
        <p:spPr>
          <a:xfrm>
            <a:off x="38100" y="4692650"/>
            <a:ext cx="2303463" cy="2033588"/>
          </a:xfrm>
          <a:custGeom>
            <a:avLst/>
            <a:gdLst>
              <a:gd name="connsiteX0" fmla="*/ 164208 w 2304175"/>
              <a:gd name="connsiteY0" fmla="*/ 510988 h 2033309"/>
              <a:gd name="connsiteX1" fmla="*/ 96973 w 2304175"/>
              <a:gd name="connsiteY1" fmla="*/ 524435 h 2033309"/>
              <a:gd name="connsiteX2" fmla="*/ 70078 w 2304175"/>
              <a:gd name="connsiteY2" fmla="*/ 605117 h 2033309"/>
              <a:gd name="connsiteX3" fmla="*/ 56631 w 2304175"/>
              <a:gd name="connsiteY3" fmla="*/ 779929 h 2033309"/>
              <a:gd name="connsiteX4" fmla="*/ 29737 w 2304175"/>
              <a:gd name="connsiteY4" fmla="*/ 860611 h 2033309"/>
              <a:gd name="connsiteX5" fmla="*/ 29737 w 2304175"/>
              <a:gd name="connsiteY5" fmla="*/ 1129552 h 2033309"/>
              <a:gd name="connsiteX6" fmla="*/ 83526 w 2304175"/>
              <a:gd name="connsiteY6" fmla="*/ 1183341 h 2033309"/>
              <a:gd name="connsiteX7" fmla="*/ 96973 w 2304175"/>
              <a:gd name="connsiteY7" fmla="*/ 1223682 h 2033309"/>
              <a:gd name="connsiteX8" fmla="*/ 150761 w 2304175"/>
              <a:gd name="connsiteY8" fmla="*/ 1331258 h 2033309"/>
              <a:gd name="connsiteX9" fmla="*/ 231443 w 2304175"/>
              <a:gd name="connsiteY9" fmla="*/ 1358152 h 2033309"/>
              <a:gd name="connsiteX10" fmla="*/ 312126 w 2304175"/>
              <a:gd name="connsiteY10" fmla="*/ 1465729 h 2033309"/>
              <a:gd name="connsiteX11" fmla="*/ 339020 w 2304175"/>
              <a:gd name="connsiteY11" fmla="*/ 1506070 h 2033309"/>
              <a:gd name="connsiteX12" fmla="*/ 379361 w 2304175"/>
              <a:gd name="connsiteY12" fmla="*/ 1519517 h 2033309"/>
              <a:gd name="connsiteX13" fmla="*/ 419702 w 2304175"/>
              <a:gd name="connsiteY13" fmla="*/ 1815352 h 2033309"/>
              <a:gd name="connsiteX14" fmla="*/ 433149 w 2304175"/>
              <a:gd name="connsiteY14" fmla="*/ 1869141 h 2033309"/>
              <a:gd name="connsiteX15" fmla="*/ 473490 w 2304175"/>
              <a:gd name="connsiteY15" fmla="*/ 1896035 h 2033309"/>
              <a:gd name="connsiteX16" fmla="*/ 567620 w 2304175"/>
              <a:gd name="connsiteY16" fmla="*/ 1990164 h 2033309"/>
              <a:gd name="connsiteX17" fmla="*/ 944137 w 2304175"/>
              <a:gd name="connsiteY17" fmla="*/ 1963270 h 2033309"/>
              <a:gd name="connsiteX18" fmla="*/ 984478 w 2304175"/>
              <a:gd name="connsiteY18" fmla="*/ 1949823 h 2033309"/>
              <a:gd name="connsiteX19" fmla="*/ 1024820 w 2304175"/>
              <a:gd name="connsiteY19" fmla="*/ 1922929 h 2033309"/>
              <a:gd name="connsiteX20" fmla="*/ 1051714 w 2304175"/>
              <a:gd name="connsiteY20" fmla="*/ 1882588 h 2033309"/>
              <a:gd name="connsiteX21" fmla="*/ 1065161 w 2304175"/>
              <a:gd name="connsiteY21" fmla="*/ 1842247 h 2033309"/>
              <a:gd name="connsiteX22" fmla="*/ 1118949 w 2304175"/>
              <a:gd name="connsiteY22" fmla="*/ 1828800 h 2033309"/>
              <a:gd name="connsiteX23" fmla="*/ 1307208 w 2304175"/>
              <a:gd name="connsiteY23" fmla="*/ 1788458 h 2033309"/>
              <a:gd name="connsiteX24" fmla="*/ 1414784 w 2304175"/>
              <a:gd name="connsiteY24" fmla="*/ 1801905 h 2033309"/>
              <a:gd name="connsiteX25" fmla="*/ 1441678 w 2304175"/>
              <a:gd name="connsiteY25" fmla="*/ 1842247 h 2033309"/>
              <a:gd name="connsiteX26" fmla="*/ 1522361 w 2304175"/>
              <a:gd name="connsiteY26" fmla="*/ 1869141 h 2033309"/>
              <a:gd name="connsiteX27" fmla="*/ 1562702 w 2304175"/>
              <a:gd name="connsiteY27" fmla="*/ 1882588 h 2033309"/>
              <a:gd name="connsiteX28" fmla="*/ 1603043 w 2304175"/>
              <a:gd name="connsiteY28" fmla="*/ 1896035 h 2033309"/>
              <a:gd name="connsiteX29" fmla="*/ 1670278 w 2304175"/>
              <a:gd name="connsiteY29" fmla="*/ 1949823 h 2033309"/>
              <a:gd name="connsiteX30" fmla="*/ 2019902 w 2304175"/>
              <a:gd name="connsiteY30" fmla="*/ 1990164 h 2033309"/>
              <a:gd name="connsiteX31" fmla="*/ 2221608 w 2304175"/>
              <a:gd name="connsiteY31" fmla="*/ 1976717 h 2033309"/>
              <a:gd name="connsiteX32" fmla="*/ 2248502 w 2304175"/>
              <a:gd name="connsiteY32" fmla="*/ 1936376 h 2033309"/>
              <a:gd name="connsiteX33" fmla="*/ 2288843 w 2304175"/>
              <a:gd name="connsiteY33" fmla="*/ 1855694 h 2033309"/>
              <a:gd name="connsiteX34" fmla="*/ 2275396 w 2304175"/>
              <a:gd name="connsiteY34" fmla="*/ 1721223 h 2033309"/>
              <a:gd name="connsiteX35" fmla="*/ 2261949 w 2304175"/>
              <a:gd name="connsiteY35" fmla="*/ 1680882 h 2033309"/>
              <a:gd name="connsiteX36" fmla="*/ 2181267 w 2304175"/>
              <a:gd name="connsiteY36" fmla="*/ 1627094 h 2033309"/>
              <a:gd name="connsiteX37" fmla="*/ 2087137 w 2304175"/>
              <a:gd name="connsiteY37" fmla="*/ 1532964 h 2033309"/>
              <a:gd name="connsiteX38" fmla="*/ 2046796 w 2304175"/>
              <a:gd name="connsiteY38" fmla="*/ 1506070 h 2033309"/>
              <a:gd name="connsiteX39" fmla="*/ 2019902 w 2304175"/>
              <a:gd name="connsiteY39" fmla="*/ 1465729 h 2033309"/>
              <a:gd name="connsiteX40" fmla="*/ 1993008 w 2304175"/>
              <a:gd name="connsiteY40" fmla="*/ 1385047 h 2033309"/>
              <a:gd name="connsiteX41" fmla="*/ 2033349 w 2304175"/>
              <a:gd name="connsiteY41" fmla="*/ 1264023 h 2033309"/>
              <a:gd name="connsiteX42" fmla="*/ 2114031 w 2304175"/>
              <a:gd name="connsiteY42" fmla="*/ 1237129 h 2033309"/>
              <a:gd name="connsiteX43" fmla="*/ 2154373 w 2304175"/>
              <a:gd name="connsiteY43" fmla="*/ 1223682 h 2033309"/>
              <a:gd name="connsiteX44" fmla="*/ 2194714 w 2304175"/>
              <a:gd name="connsiteY44" fmla="*/ 1075764 h 2033309"/>
              <a:gd name="connsiteX45" fmla="*/ 2208161 w 2304175"/>
              <a:gd name="connsiteY45" fmla="*/ 1035423 h 2033309"/>
              <a:gd name="connsiteX46" fmla="*/ 2181267 w 2304175"/>
              <a:gd name="connsiteY46" fmla="*/ 874058 h 2033309"/>
              <a:gd name="connsiteX47" fmla="*/ 2154373 w 2304175"/>
              <a:gd name="connsiteY47" fmla="*/ 833717 h 2033309"/>
              <a:gd name="connsiteX48" fmla="*/ 2140926 w 2304175"/>
              <a:gd name="connsiteY48" fmla="*/ 793376 h 2033309"/>
              <a:gd name="connsiteX49" fmla="*/ 2033349 w 2304175"/>
              <a:gd name="connsiteY49" fmla="*/ 739588 h 2033309"/>
              <a:gd name="connsiteX50" fmla="*/ 1939220 w 2304175"/>
              <a:gd name="connsiteY50" fmla="*/ 712694 h 2033309"/>
              <a:gd name="connsiteX51" fmla="*/ 1710620 w 2304175"/>
              <a:gd name="connsiteY51" fmla="*/ 699247 h 2033309"/>
              <a:gd name="connsiteX52" fmla="*/ 1683726 w 2304175"/>
              <a:gd name="connsiteY52" fmla="*/ 672352 h 2033309"/>
              <a:gd name="connsiteX53" fmla="*/ 1656831 w 2304175"/>
              <a:gd name="connsiteY53" fmla="*/ 632011 h 2033309"/>
              <a:gd name="connsiteX54" fmla="*/ 1576149 w 2304175"/>
              <a:gd name="connsiteY54" fmla="*/ 591670 h 2033309"/>
              <a:gd name="connsiteX55" fmla="*/ 1522361 w 2304175"/>
              <a:gd name="connsiteY55" fmla="*/ 510988 h 2033309"/>
              <a:gd name="connsiteX56" fmla="*/ 1482020 w 2304175"/>
              <a:gd name="connsiteY56" fmla="*/ 443752 h 2033309"/>
              <a:gd name="connsiteX57" fmla="*/ 1455126 w 2304175"/>
              <a:gd name="connsiteY57" fmla="*/ 363070 h 2033309"/>
              <a:gd name="connsiteX58" fmla="*/ 1441678 w 2304175"/>
              <a:gd name="connsiteY58" fmla="*/ 322729 h 2033309"/>
              <a:gd name="connsiteX59" fmla="*/ 1387890 w 2304175"/>
              <a:gd name="connsiteY59" fmla="*/ 242047 h 2033309"/>
              <a:gd name="connsiteX60" fmla="*/ 1360996 w 2304175"/>
              <a:gd name="connsiteY60" fmla="*/ 201705 h 2033309"/>
              <a:gd name="connsiteX61" fmla="*/ 1320655 w 2304175"/>
              <a:gd name="connsiteY61" fmla="*/ 174811 h 2033309"/>
              <a:gd name="connsiteX62" fmla="*/ 1293761 w 2304175"/>
              <a:gd name="connsiteY62" fmla="*/ 134470 h 2033309"/>
              <a:gd name="connsiteX63" fmla="*/ 1172737 w 2304175"/>
              <a:gd name="connsiteY63" fmla="*/ 80682 h 2033309"/>
              <a:gd name="connsiteX64" fmla="*/ 971031 w 2304175"/>
              <a:gd name="connsiteY64" fmla="*/ 40341 h 2033309"/>
              <a:gd name="connsiteX65" fmla="*/ 782773 w 2304175"/>
              <a:gd name="connsiteY65" fmla="*/ 13447 h 2033309"/>
              <a:gd name="connsiteX66" fmla="*/ 634855 w 2304175"/>
              <a:gd name="connsiteY66" fmla="*/ 0 h 2033309"/>
              <a:gd name="connsiteX67" fmla="*/ 419702 w 2304175"/>
              <a:gd name="connsiteY67" fmla="*/ 26894 h 2033309"/>
              <a:gd name="connsiteX68" fmla="*/ 379361 w 2304175"/>
              <a:gd name="connsiteY68" fmla="*/ 53788 h 2033309"/>
              <a:gd name="connsiteX69" fmla="*/ 298678 w 2304175"/>
              <a:gd name="connsiteY69" fmla="*/ 80682 h 2033309"/>
              <a:gd name="connsiteX70" fmla="*/ 258337 w 2304175"/>
              <a:gd name="connsiteY70" fmla="*/ 94129 h 2033309"/>
              <a:gd name="connsiteX71" fmla="*/ 217996 w 2304175"/>
              <a:gd name="connsiteY71" fmla="*/ 134470 h 2033309"/>
              <a:gd name="connsiteX72" fmla="*/ 177655 w 2304175"/>
              <a:gd name="connsiteY72" fmla="*/ 161364 h 2033309"/>
              <a:gd name="connsiteX73" fmla="*/ 164208 w 2304175"/>
              <a:gd name="connsiteY73" fmla="*/ 215152 h 2033309"/>
              <a:gd name="connsiteX74" fmla="*/ 164208 w 2304175"/>
              <a:gd name="connsiteY74" fmla="*/ 510988 h 2033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304175" h="2033309">
                <a:moveTo>
                  <a:pt x="164208" y="510988"/>
                </a:moveTo>
                <a:cubicBezTo>
                  <a:pt x="153002" y="562535"/>
                  <a:pt x="113134" y="508274"/>
                  <a:pt x="96973" y="524435"/>
                </a:cubicBezTo>
                <a:cubicBezTo>
                  <a:pt x="76927" y="544481"/>
                  <a:pt x="70078" y="605117"/>
                  <a:pt x="70078" y="605117"/>
                </a:cubicBezTo>
                <a:cubicBezTo>
                  <a:pt x="65596" y="663388"/>
                  <a:pt x="65746" y="722201"/>
                  <a:pt x="56631" y="779929"/>
                </a:cubicBezTo>
                <a:cubicBezTo>
                  <a:pt x="52210" y="807931"/>
                  <a:pt x="29737" y="860611"/>
                  <a:pt x="29737" y="860611"/>
                </a:cubicBezTo>
                <a:cubicBezTo>
                  <a:pt x="28071" y="883935"/>
                  <a:pt x="0" y="1070078"/>
                  <a:pt x="29737" y="1129552"/>
                </a:cubicBezTo>
                <a:cubicBezTo>
                  <a:pt x="41077" y="1152231"/>
                  <a:pt x="83526" y="1183341"/>
                  <a:pt x="83526" y="1183341"/>
                </a:cubicBezTo>
                <a:cubicBezTo>
                  <a:pt x="88008" y="1196788"/>
                  <a:pt x="93535" y="1209931"/>
                  <a:pt x="96973" y="1223682"/>
                </a:cubicBezTo>
                <a:cubicBezTo>
                  <a:pt x="110374" y="1277286"/>
                  <a:pt x="97400" y="1301613"/>
                  <a:pt x="150761" y="1331258"/>
                </a:cubicBezTo>
                <a:cubicBezTo>
                  <a:pt x="175542" y="1345025"/>
                  <a:pt x="231443" y="1358152"/>
                  <a:pt x="231443" y="1358152"/>
                </a:cubicBezTo>
                <a:cubicBezTo>
                  <a:pt x="281192" y="1407903"/>
                  <a:pt x="251305" y="1374499"/>
                  <a:pt x="312126" y="1465729"/>
                </a:cubicBezTo>
                <a:cubicBezTo>
                  <a:pt x="321091" y="1479176"/>
                  <a:pt x="323688" y="1500959"/>
                  <a:pt x="339020" y="1506070"/>
                </a:cubicBezTo>
                <a:lnTo>
                  <a:pt x="379361" y="1519517"/>
                </a:lnTo>
                <a:cubicBezTo>
                  <a:pt x="455593" y="1633865"/>
                  <a:pt x="394683" y="1527636"/>
                  <a:pt x="419702" y="1815352"/>
                </a:cubicBezTo>
                <a:cubicBezTo>
                  <a:pt x="421303" y="1833764"/>
                  <a:pt x="422897" y="1853763"/>
                  <a:pt x="433149" y="1869141"/>
                </a:cubicBezTo>
                <a:cubicBezTo>
                  <a:pt x="442114" y="1882588"/>
                  <a:pt x="460043" y="1887070"/>
                  <a:pt x="473490" y="1896035"/>
                </a:cubicBezTo>
                <a:cubicBezTo>
                  <a:pt x="535141" y="1988511"/>
                  <a:pt x="496614" y="1966496"/>
                  <a:pt x="567620" y="1990164"/>
                </a:cubicBezTo>
                <a:cubicBezTo>
                  <a:pt x="773900" y="1981569"/>
                  <a:pt x="809052" y="2001866"/>
                  <a:pt x="944137" y="1963270"/>
                </a:cubicBezTo>
                <a:cubicBezTo>
                  <a:pt x="957766" y="1959376"/>
                  <a:pt x="971800" y="1956162"/>
                  <a:pt x="984478" y="1949823"/>
                </a:cubicBezTo>
                <a:cubicBezTo>
                  <a:pt x="998933" y="1942595"/>
                  <a:pt x="1011373" y="1931894"/>
                  <a:pt x="1024820" y="1922929"/>
                </a:cubicBezTo>
                <a:cubicBezTo>
                  <a:pt x="1033785" y="1909482"/>
                  <a:pt x="1044486" y="1897043"/>
                  <a:pt x="1051714" y="1882588"/>
                </a:cubicBezTo>
                <a:cubicBezTo>
                  <a:pt x="1058053" y="1869910"/>
                  <a:pt x="1054093" y="1851102"/>
                  <a:pt x="1065161" y="1842247"/>
                </a:cubicBezTo>
                <a:cubicBezTo>
                  <a:pt x="1079592" y="1830702"/>
                  <a:pt x="1101247" y="1834111"/>
                  <a:pt x="1118949" y="1828800"/>
                </a:cubicBezTo>
                <a:cubicBezTo>
                  <a:pt x="1255815" y="1787739"/>
                  <a:pt x="1143583" y="1808911"/>
                  <a:pt x="1307208" y="1788458"/>
                </a:cubicBezTo>
                <a:cubicBezTo>
                  <a:pt x="1343067" y="1792940"/>
                  <a:pt x="1381231" y="1788484"/>
                  <a:pt x="1414784" y="1801905"/>
                </a:cubicBezTo>
                <a:cubicBezTo>
                  <a:pt x="1429790" y="1807907"/>
                  <a:pt x="1427973" y="1833681"/>
                  <a:pt x="1441678" y="1842247"/>
                </a:cubicBezTo>
                <a:cubicBezTo>
                  <a:pt x="1465718" y="1857272"/>
                  <a:pt x="1495467" y="1860176"/>
                  <a:pt x="1522361" y="1869141"/>
                </a:cubicBezTo>
                <a:lnTo>
                  <a:pt x="1562702" y="1882588"/>
                </a:lnTo>
                <a:lnTo>
                  <a:pt x="1603043" y="1896035"/>
                </a:lnTo>
                <a:cubicBezTo>
                  <a:pt x="1625455" y="1913964"/>
                  <a:pt x="1647317" y="1932603"/>
                  <a:pt x="1670278" y="1949823"/>
                </a:cubicBezTo>
                <a:cubicBezTo>
                  <a:pt x="1781594" y="2033309"/>
                  <a:pt x="1789529" y="1980148"/>
                  <a:pt x="2019902" y="1990164"/>
                </a:cubicBezTo>
                <a:cubicBezTo>
                  <a:pt x="2087137" y="1985682"/>
                  <a:pt x="2156015" y="1992151"/>
                  <a:pt x="2221608" y="1976717"/>
                </a:cubicBezTo>
                <a:cubicBezTo>
                  <a:pt x="2237340" y="1973015"/>
                  <a:pt x="2241274" y="1950831"/>
                  <a:pt x="2248502" y="1936376"/>
                </a:cubicBezTo>
                <a:cubicBezTo>
                  <a:pt x="2304175" y="1825030"/>
                  <a:pt x="2211769" y="1971306"/>
                  <a:pt x="2288843" y="1855694"/>
                </a:cubicBezTo>
                <a:cubicBezTo>
                  <a:pt x="2284361" y="1810870"/>
                  <a:pt x="2282246" y="1765746"/>
                  <a:pt x="2275396" y="1721223"/>
                </a:cubicBezTo>
                <a:cubicBezTo>
                  <a:pt x="2273241" y="1707213"/>
                  <a:pt x="2271972" y="1690905"/>
                  <a:pt x="2261949" y="1680882"/>
                </a:cubicBezTo>
                <a:cubicBezTo>
                  <a:pt x="2239093" y="1658026"/>
                  <a:pt x="2181267" y="1627094"/>
                  <a:pt x="2181267" y="1627094"/>
                </a:cubicBezTo>
                <a:cubicBezTo>
                  <a:pt x="2157599" y="1556088"/>
                  <a:pt x="2179614" y="1594615"/>
                  <a:pt x="2087137" y="1532964"/>
                </a:cubicBezTo>
                <a:lnTo>
                  <a:pt x="2046796" y="1506070"/>
                </a:lnTo>
                <a:cubicBezTo>
                  <a:pt x="2037831" y="1492623"/>
                  <a:pt x="2026466" y="1480497"/>
                  <a:pt x="2019902" y="1465729"/>
                </a:cubicBezTo>
                <a:cubicBezTo>
                  <a:pt x="2008388" y="1439824"/>
                  <a:pt x="1993008" y="1385047"/>
                  <a:pt x="1993008" y="1385047"/>
                </a:cubicBezTo>
                <a:cubicBezTo>
                  <a:pt x="1997572" y="1357662"/>
                  <a:pt x="1998171" y="1286009"/>
                  <a:pt x="2033349" y="1264023"/>
                </a:cubicBezTo>
                <a:cubicBezTo>
                  <a:pt x="2057389" y="1248998"/>
                  <a:pt x="2087137" y="1246094"/>
                  <a:pt x="2114031" y="1237129"/>
                </a:cubicBezTo>
                <a:lnTo>
                  <a:pt x="2154373" y="1223682"/>
                </a:lnTo>
                <a:cubicBezTo>
                  <a:pt x="2173380" y="1128649"/>
                  <a:pt x="2160593" y="1178129"/>
                  <a:pt x="2194714" y="1075764"/>
                </a:cubicBezTo>
                <a:lnTo>
                  <a:pt x="2208161" y="1035423"/>
                </a:lnTo>
                <a:cubicBezTo>
                  <a:pt x="2203901" y="997079"/>
                  <a:pt x="2203794" y="919113"/>
                  <a:pt x="2181267" y="874058"/>
                </a:cubicBezTo>
                <a:cubicBezTo>
                  <a:pt x="2174040" y="859603"/>
                  <a:pt x="2161601" y="848172"/>
                  <a:pt x="2154373" y="833717"/>
                </a:cubicBezTo>
                <a:cubicBezTo>
                  <a:pt x="2148034" y="821039"/>
                  <a:pt x="2148219" y="805530"/>
                  <a:pt x="2140926" y="793376"/>
                </a:cubicBezTo>
                <a:cubicBezTo>
                  <a:pt x="2117456" y="754260"/>
                  <a:pt x="2073577" y="752997"/>
                  <a:pt x="2033349" y="739588"/>
                </a:cubicBezTo>
                <a:cubicBezTo>
                  <a:pt x="2009145" y="731520"/>
                  <a:pt x="1962859" y="714945"/>
                  <a:pt x="1939220" y="712694"/>
                </a:cubicBezTo>
                <a:cubicBezTo>
                  <a:pt x="1863232" y="705457"/>
                  <a:pt x="1786820" y="703729"/>
                  <a:pt x="1710620" y="699247"/>
                </a:cubicBezTo>
                <a:cubicBezTo>
                  <a:pt x="1701655" y="690282"/>
                  <a:pt x="1691646" y="682252"/>
                  <a:pt x="1683726" y="672352"/>
                </a:cubicBezTo>
                <a:cubicBezTo>
                  <a:pt x="1673630" y="659732"/>
                  <a:pt x="1668259" y="643439"/>
                  <a:pt x="1656831" y="632011"/>
                </a:cubicBezTo>
                <a:cubicBezTo>
                  <a:pt x="1630763" y="605943"/>
                  <a:pt x="1608960" y="602607"/>
                  <a:pt x="1576149" y="591670"/>
                </a:cubicBezTo>
                <a:cubicBezTo>
                  <a:pt x="1558220" y="564776"/>
                  <a:pt x="1532582" y="541652"/>
                  <a:pt x="1522361" y="510988"/>
                </a:cubicBezTo>
                <a:cubicBezTo>
                  <a:pt x="1504905" y="458619"/>
                  <a:pt x="1518937" y="480670"/>
                  <a:pt x="1482020" y="443752"/>
                </a:cubicBezTo>
                <a:lnTo>
                  <a:pt x="1455126" y="363070"/>
                </a:lnTo>
                <a:cubicBezTo>
                  <a:pt x="1450644" y="349623"/>
                  <a:pt x="1449541" y="334523"/>
                  <a:pt x="1441678" y="322729"/>
                </a:cubicBezTo>
                <a:lnTo>
                  <a:pt x="1387890" y="242047"/>
                </a:lnTo>
                <a:cubicBezTo>
                  <a:pt x="1378925" y="228600"/>
                  <a:pt x="1374443" y="210670"/>
                  <a:pt x="1360996" y="201705"/>
                </a:cubicBezTo>
                <a:lnTo>
                  <a:pt x="1320655" y="174811"/>
                </a:lnTo>
                <a:cubicBezTo>
                  <a:pt x="1311690" y="161364"/>
                  <a:pt x="1305189" y="145898"/>
                  <a:pt x="1293761" y="134470"/>
                </a:cubicBezTo>
                <a:cubicBezTo>
                  <a:pt x="1264326" y="105035"/>
                  <a:pt x="1208244" y="89559"/>
                  <a:pt x="1172737" y="80682"/>
                </a:cubicBezTo>
                <a:cubicBezTo>
                  <a:pt x="990856" y="35212"/>
                  <a:pt x="1139101" y="68352"/>
                  <a:pt x="971031" y="40341"/>
                </a:cubicBezTo>
                <a:cubicBezTo>
                  <a:pt x="823965" y="15830"/>
                  <a:pt x="997601" y="34930"/>
                  <a:pt x="782773" y="13447"/>
                </a:cubicBezTo>
                <a:lnTo>
                  <a:pt x="634855" y="0"/>
                </a:lnTo>
                <a:cubicBezTo>
                  <a:pt x="615427" y="1619"/>
                  <a:pt x="470947" y="4932"/>
                  <a:pt x="419702" y="26894"/>
                </a:cubicBezTo>
                <a:cubicBezTo>
                  <a:pt x="404847" y="33260"/>
                  <a:pt x="394129" y="47224"/>
                  <a:pt x="379361" y="53788"/>
                </a:cubicBezTo>
                <a:cubicBezTo>
                  <a:pt x="353455" y="65302"/>
                  <a:pt x="325572" y="71717"/>
                  <a:pt x="298678" y="80682"/>
                </a:cubicBezTo>
                <a:lnTo>
                  <a:pt x="258337" y="94129"/>
                </a:lnTo>
                <a:cubicBezTo>
                  <a:pt x="244890" y="107576"/>
                  <a:pt x="232605" y="122296"/>
                  <a:pt x="217996" y="134470"/>
                </a:cubicBezTo>
                <a:cubicBezTo>
                  <a:pt x="205581" y="144816"/>
                  <a:pt x="186620" y="147917"/>
                  <a:pt x="177655" y="161364"/>
                </a:cubicBezTo>
                <a:cubicBezTo>
                  <a:pt x="167404" y="176741"/>
                  <a:pt x="168690" y="197223"/>
                  <a:pt x="164208" y="215152"/>
                </a:cubicBezTo>
                <a:cubicBezTo>
                  <a:pt x="150306" y="521000"/>
                  <a:pt x="175414" y="459441"/>
                  <a:pt x="164208" y="510988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3FE56CC2-D859-A59E-B36D-03192F9C025C}"/>
              </a:ext>
            </a:extLst>
          </p:cNvPr>
          <p:cNvSpPr/>
          <p:nvPr/>
        </p:nvSpPr>
        <p:spPr>
          <a:xfrm>
            <a:off x="3465513" y="5862638"/>
            <a:ext cx="1590675" cy="685800"/>
          </a:xfrm>
          <a:custGeom>
            <a:avLst/>
            <a:gdLst>
              <a:gd name="connsiteX0" fmla="*/ 205222 w 1590269"/>
              <a:gd name="connsiteY0" fmla="*/ 53788 h 685800"/>
              <a:gd name="connsiteX1" fmla="*/ 312799 w 1590269"/>
              <a:gd name="connsiteY1" fmla="*/ 40341 h 685800"/>
              <a:gd name="connsiteX2" fmla="*/ 353140 w 1590269"/>
              <a:gd name="connsiteY2" fmla="*/ 26894 h 685800"/>
              <a:gd name="connsiteX3" fmla="*/ 595187 w 1590269"/>
              <a:gd name="connsiteY3" fmla="*/ 13447 h 685800"/>
              <a:gd name="connsiteX4" fmla="*/ 635528 w 1590269"/>
              <a:gd name="connsiteY4" fmla="*/ 0 h 685800"/>
              <a:gd name="connsiteX5" fmla="*/ 904469 w 1590269"/>
              <a:gd name="connsiteY5" fmla="*/ 40341 h 685800"/>
              <a:gd name="connsiteX6" fmla="*/ 944810 w 1590269"/>
              <a:gd name="connsiteY6" fmla="*/ 53788 h 685800"/>
              <a:gd name="connsiteX7" fmla="*/ 985151 w 1590269"/>
              <a:gd name="connsiteY7" fmla="*/ 80682 h 685800"/>
              <a:gd name="connsiteX8" fmla="*/ 1012046 w 1590269"/>
              <a:gd name="connsiteY8" fmla="*/ 107576 h 685800"/>
              <a:gd name="connsiteX9" fmla="*/ 1402010 w 1590269"/>
              <a:gd name="connsiteY9" fmla="*/ 121023 h 685800"/>
              <a:gd name="connsiteX10" fmla="*/ 1536481 w 1590269"/>
              <a:gd name="connsiteY10" fmla="*/ 134470 h 685800"/>
              <a:gd name="connsiteX11" fmla="*/ 1563375 w 1590269"/>
              <a:gd name="connsiteY11" fmla="*/ 174811 h 685800"/>
              <a:gd name="connsiteX12" fmla="*/ 1590269 w 1590269"/>
              <a:gd name="connsiteY12" fmla="*/ 268941 h 685800"/>
              <a:gd name="connsiteX13" fmla="*/ 1576822 w 1590269"/>
              <a:gd name="connsiteY13" fmla="*/ 443753 h 685800"/>
              <a:gd name="connsiteX14" fmla="*/ 1523034 w 1590269"/>
              <a:gd name="connsiteY14" fmla="*/ 510988 h 685800"/>
              <a:gd name="connsiteX15" fmla="*/ 1442351 w 1590269"/>
              <a:gd name="connsiteY15" fmla="*/ 537882 h 685800"/>
              <a:gd name="connsiteX16" fmla="*/ 1402010 w 1590269"/>
              <a:gd name="connsiteY16" fmla="*/ 551329 h 685800"/>
              <a:gd name="connsiteX17" fmla="*/ 1361669 w 1590269"/>
              <a:gd name="connsiteY17" fmla="*/ 564776 h 685800"/>
              <a:gd name="connsiteX18" fmla="*/ 1280987 w 1590269"/>
              <a:gd name="connsiteY18" fmla="*/ 605117 h 685800"/>
              <a:gd name="connsiteX19" fmla="*/ 1200304 w 1590269"/>
              <a:gd name="connsiteY19" fmla="*/ 658906 h 685800"/>
              <a:gd name="connsiteX20" fmla="*/ 1159963 w 1590269"/>
              <a:gd name="connsiteY20" fmla="*/ 685800 h 685800"/>
              <a:gd name="connsiteX21" fmla="*/ 568293 w 1590269"/>
              <a:gd name="connsiteY21" fmla="*/ 672353 h 685800"/>
              <a:gd name="connsiteX22" fmla="*/ 541399 w 1590269"/>
              <a:gd name="connsiteY22" fmla="*/ 645458 h 685800"/>
              <a:gd name="connsiteX23" fmla="*/ 501057 w 1590269"/>
              <a:gd name="connsiteY23" fmla="*/ 632011 h 685800"/>
              <a:gd name="connsiteX24" fmla="*/ 164881 w 1590269"/>
              <a:gd name="connsiteY24" fmla="*/ 605117 h 685800"/>
              <a:gd name="connsiteX25" fmla="*/ 111093 w 1590269"/>
              <a:gd name="connsiteY25" fmla="*/ 524435 h 685800"/>
              <a:gd name="connsiteX26" fmla="*/ 30410 w 1590269"/>
              <a:gd name="connsiteY26" fmla="*/ 443753 h 685800"/>
              <a:gd name="connsiteX27" fmla="*/ 3516 w 1590269"/>
              <a:gd name="connsiteY27" fmla="*/ 363070 h 685800"/>
              <a:gd name="connsiteX28" fmla="*/ 30410 w 1590269"/>
              <a:gd name="connsiteY28" fmla="*/ 215153 h 685800"/>
              <a:gd name="connsiteX29" fmla="*/ 57304 w 1590269"/>
              <a:gd name="connsiteY29" fmla="*/ 188258 h 685800"/>
              <a:gd name="connsiteX30" fmla="*/ 57304 w 1590269"/>
              <a:gd name="connsiteY30" fmla="*/ 53788 h 685800"/>
              <a:gd name="connsiteX31" fmla="*/ 97646 w 1590269"/>
              <a:gd name="connsiteY31" fmla="*/ 40341 h 685800"/>
              <a:gd name="connsiteX32" fmla="*/ 205222 w 1590269"/>
              <a:gd name="connsiteY32" fmla="*/ 53788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90269" h="685800">
                <a:moveTo>
                  <a:pt x="205222" y="53788"/>
                </a:moveTo>
                <a:cubicBezTo>
                  <a:pt x="241081" y="53788"/>
                  <a:pt x="277244" y="46806"/>
                  <a:pt x="312799" y="40341"/>
                </a:cubicBezTo>
                <a:cubicBezTo>
                  <a:pt x="326745" y="37805"/>
                  <a:pt x="339029" y="28238"/>
                  <a:pt x="353140" y="26894"/>
                </a:cubicBezTo>
                <a:cubicBezTo>
                  <a:pt x="433583" y="19233"/>
                  <a:pt x="514505" y="17929"/>
                  <a:pt x="595187" y="13447"/>
                </a:cubicBezTo>
                <a:cubicBezTo>
                  <a:pt x="608634" y="8965"/>
                  <a:pt x="621354" y="0"/>
                  <a:pt x="635528" y="0"/>
                </a:cubicBezTo>
                <a:cubicBezTo>
                  <a:pt x="805663" y="0"/>
                  <a:pt x="785011" y="522"/>
                  <a:pt x="904469" y="40341"/>
                </a:cubicBezTo>
                <a:cubicBezTo>
                  <a:pt x="917916" y="44823"/>
                  <a:pt x="933016" y="45925"/>
                  <a:pt x="944810" y="53788"/>
                </a:cubicBezTo>
                <a:cubicBezTo>
                  <a:pt x="958257" y="62753"/>
                  <a:pt x="972531" y="70586"/>
                  <a:pt x="985151" y="80682"/>
                </a:cubicBezTo>
                <a:cubicBezTo>
                  <a:pt x="995051" y="88602"/>
                  <a:pt x="999427" y="106355"/>
                  <a:pt x="1012046" y="107576"/>
                </a:cubicBezTo>
                <a:cubicBezTo>
                  <a:pt x="1141506" y="120104"/>
                  <a:pt x="1272022" y="116541"/>
                  <a:pt x="1402010" y="121023"/>
                </a:cubicBezTo>
                <a:cubicBezTo>
                  <a:pt x="1446834" y="125505"/>
                  <a:pt x="1493745" y="120225"/>
                  <a:pt x="1536481" y="134470"/>
                </a:cubicBezTo>
                <a:cubicBezTo>
                  <a:pt x="1551813" y="139581"/>
                  <a:pt x="1556148" y="160356"/>
                  <a:pt x="1563375" y="174811"/>
                </a:cubicBezTo>
                <a:cubicBezTo>
                  <a:pt x="1573020" y="194101"/>
                  <a:pt x="1585961" y="251709"/>
                  <a:pt x="1590269" y="268941"/>
                </a:cubicBezTo>
                <a:cubicBezTo>
                  <a:pt x="1585787" y="327212"/>
                  <a:pt x="1584071" y="385761"/>
                  <a:pt x="1576822" y="443753"/>
                </a:cubicBezTo>
                <a:cubicBezTo>
                  <a:pt x="1571890" y="483209"/>
                  <a:pt x="1559633" y="494722"/>
                  <a:pt x="1523034" y="510988"/>
                </a:cubicBezTo>
                <a:cubicBezTo>
                  <a:pt x="1497128" y="522502"/>
                  <a:pt x="1469245" y="528917"/>
                  <a:pt x="1442351" y="537882"/>
                </a:cubicBezTo>
                <a:lnTo>
                  <a:pt x="1402010" y="551329"/>
                </a:lnTo>
                <a:cubicBezTo>
                  <a:pt x="1388563" y="555811"/>
                  <a:pt x="1373463" y="556913"/>
                  <a:pt x="1361669" y="564776"/>
                </a:cubicBezTo>
                <a:cubicBezTo>
                  <a:pt x="1182574" y="684173"/>
                  <a:pt x="1448011" y="512325"/>
                  <a:pt x="1280987" y="605117"/>
                </a:cubicBezTo>
                <a:cubicBezTo>
                  <a:pt x="1252732" y="620815"/>
                  <a:pt x="1227198" y="640976"/>
                  <a:pt x="1200304" y="658906"/>
                </a:cubicBezTo>
                <a:lnTo>
                  <a:pt x="1159963" y="685800"/>
                </a:lnTo>
                <a:cubicBezTo>
                  <a:pt x="962740" y="681318"/>
                  <a:pt x="765149" y="685192"/>
                  <a:pt x="568293" y="672353"/>
                </a:cubicBezTo>
                <a:cubicBezTo>
                  <a:pt x="555642" y="671528"/>
                  <a:pt x="552270" y="651981"/>
                  <a:pt x="541399" y="645458"/>
                </a:cubicBezTo>
                <a:cubicBezTo>
                  <a:pt x="529244" y="638165"/>
                  <a:pt x="515067" y="634166"/>
                  <a:pt x="501057" y="632011"/>
                </a:cubicBezTo>
                <a:cubicBezTo>
                  <a:pt x="424004" y="620157"/>
                  <a:pt x="225347" y="609148"/>
                  <a:pt x="164881" y="605117"/>
                </a:cubicBezTo>
                <a:cubicBezTo>
                  <a:pt x="146952" y="578223"/>
                  <a:pt x="133949" y="547290"/>
                  <a:pt x="111093" y="524435"/>
                </a:cubicBezTo>
                <a:lnTo>
                  <a:pt x="30410" y="443753"/>
                </a:lnTo>
                <a:cubicBezTo>
                  <a:pt x="21445" y="416859"/>
                  <a:pt x="0" y="391200"/>
                  <a:pt x="3516" y="363070"/>
                </a:cubicBezTo>
                <a:cubicBezTo>
                  <a:pt x="5370" y="348237"/>
                  <a:pt x="10772" y="247884"/>
                  <a:pt x="30410" y="215153"/>
                </a:cubicBezTo>
                <a:cubicBezTo>
                  <a:pt x="36933" y="204281"/>
                  <a:pt x="48339" y="197223"/>
                  <a:pt x="57304" y="188258"/>
                </a:cubicBezTo>
                <a:cubicBezTo>
                  <a:pt x="40744" y="138579"/>
                  <a:pt x="26401" y="115594"/>
                  <a:pt x="57304" y="53788"/>
                </a:cubicBezTo>
                <a:cubicBezTo>
                  <a:pt x="63643" y="41110"/>
                  <a:pt x="84199" y="44823"/>
                  <a:pt x="97646" y="40341"/>
                </a:cubicBezTo>
                <a:cubicBezTo>
                  <a:pt x="196212" y="54422"/>
                  <a:pt x="169363" y="53788"/>
                  <a:pt x="205222" y="53788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2102" name="Group 76">
            <a:extLst>
              <a:ext uri="{FF2B5EF4-FFF2-40B4-BE49-F238E27FC236}">
                <a16:creationId xmlns:a16="http://schemas.microsoft.com/office/drawing/2014/main" id="{E8E49CAE-34F3-7BD6-14C8-99AFE85A075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0013" y="4857750"/>
            <a:ext cx="1223962" cy="862013"/>
            <a:chOff x="4920" y="3420"/>
            <a:chExt cx="771" cy="543"/>
          </a:xfrm>
        </p:grpSpPr>
        <p:sp>
          <p:nvSpPr>
            <p:cNvPr id="2111" name="AutoShape 75">
              <a:extLst>
                <a:ext uri="{FF2B5EF4-FFF2-40B4-BE49-F238E27FC236}">
                  <a16:creationId xmlns:a16="http://schemas.microsoft.com/office/drawing/2014/main" id="{0DF7B546-3293-DECF-D32A-4AA3E24ECA5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920" y="3420"/>
              <a:ext cx="771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2" name="Freeform 77">
              <a:extLst>
                <a:ext uri="{FF2B5EF4-FFF2-40B4-BE49-F238E27FC236}">
                  <a16:creationId xmlns:a16="http://schemas.microsoft.com/office/drawing/2014/main" id="{F1C81C36-3F57-DEBE-94B4-76880F423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" y="3428"/>
              <a:ext cx="762" cy="509"/>
            </a:xfrm>
            <a:custGeom>
              <a:avLst/>
              <a:gdLst>
                <a:gd name="T0" fmla="*/ 0 w 2285"/>
                <a:gd name="T1" fmla="*/ 0 h 1525"/>
                <a:gd name="T2" fmla="*/ 0 w 2285"/>
                <a:gd name="T3" fmla="*/ 0 h 1525"/>
                <a:gd name="T4" fmla="*/ 0 w 2285"/>
                <a:gd name="T5" fmla="*/ 0 h 1525"/>
                <a:gd name="T6" fmla="*/ 0 w 2285"/>
                <a:gd name="T7" fmla="*/ 0 h 1525"/>
                <a:gd name="T8" fmla="*/ 0 w 2285"/>
                <a:gd name="T9" fmla="*/ 0 h 1525"/>
                <a:gd name="T10" fmla="*/ 0 w 2285"/>
                <a:gd name="T11" fmla="*/ 0 h 1525"/>
                <a:gd name="T12" fmla="*/ 0 w 2285"/>
                <a:gd name="T13" fmla="*/ 0 h 1525"/>
                <a:gd name="T14" fmla="*/ 0 w 2285"/>
                <a:gd name="T15" fmla="*/ 0 h 1525"/>
                <a:gd name="T16" fmla="*/ 0 w 2285"/>
                <a:gd name="T17" fmla="*/ 0 h 1525"/>
                <a:gd name="T18" fmla="*/ 0 w 2285"/>
                <a:gd name="T19" fmla="*/ 0 h 1525"/>
                <a:gd name="T20" fmla="*/ 0 w 2285"/>
                <a:gd name="T21" fmla="*/ 0 h 1525"/>
                <a:gd name="T22" fmla="*/ 0 w 2285"/>
                <a:gd name="T23" fmla="*/ 0 h 1525"/>
                <a:gd name="T24" fmla="*/ 0 w 2285"/>
                <a:gd name="T25" fmla="*/ 0 h 1525"/>
                <a:gd name="T26" fmla="*/ 0 w 2285"/>
                <a:gd name="T27" fmla="*/ 0 h 1525"/>
                <a:gd name="T28" fmla="*/ 0 w 2285"/>
                <a:gd name="T29" fmla="*/ 0 h 1525"/>
                <a:gd name="T30" fmla="*/ 0 w 2285"/>
                <a:gd name="T31" fmla="*/ 0 h 1525"/>
                <a:gd name="T32" fmla="*/ 0 w 2285"/>
                <a:gd name="T33" fmla="*/ 0 h 1525"/>
                <a:gd name="T34" fmla="*/ 0 w 2285"/>
                <a:gd name="T35" fmla="*/ 0 h 1525"/>
                <a:gd name="T36" fmla="*/ 0 w 2285"/>
                <a:gd name="T37" fmla="*/ 0 h 1525"/>
                <a:gd name="T38" fmla="*/ 0 w 2285"/>
                <a:gd name="T39" fmla="*/ 0 h 1525"/>
                <a:gd name="T40" fmla="*/ 0 w 2285"/>
                <a:gd name="T41" fmla="*/ 0 h 1525"/>
                <a:gd name="T42" fmla="*/ 0 w 2285"/>
                <a:gd name="T43" fmla="*/ 0 h 1525"/>
                <a:gd name="T44" fmla="*/ 0 w 2285"/>
                <a:gd name="T45" fmla="*/ 0 h 1525"/>
                <a:gd name="T46" fmla="*/ 0 w 2285"/>
                <a:gd name="T47" fmla="*/ 0 h 1525"/>
                <a:gd name="T48" fmla="*/ 0 w 2285"/>
                <a:gd name="T49" fmla="*/ 0 h 1525"/>
                <a:gd name="T50" fmla="*/ 0 w 2285"/>
                <a:gd name="T51" fmla="*/ 0 h 1525"/>
                <a:gd name="T52" fmla="*/ 0 w 2285"/>
                <a:gd name="T53" fmla="*/ 0 h 1525"/>
                <a:gd name="T54" fmla="*/ 0 w 2285"/>
                <a:gd name="T55" fmla="*/ 0 h 1525"/>
                <a:gd name="T56" fmla="*/ 0 w 2285"/>
                <a:gd name="T57" fmla="*/ 0 h 1525"/>
                <a:gd name="T58" fmla="*/ 0 w 2285"/>
                <a:gd name="T59" fmla="*/ 0 h 1525"/>
                <a:gd name="T60" fmla="*/ 0 w 2285"/>
                <a:gd name="T61" fmla="*/ 0 h 1525"/>
                <a:gd name="T62" fmla="*/ 0 w 2285"/>
                <a:gd name="T63" fmla="*/ 0 h 1525"/>
                <a:gd name="T64" fmla="*/ 0 w 2285"/>
                <a:gd name="T65" fmla="*/ 0 h 1525"/>
                <a:gd name="T66" fmla="*/ 0 w 2285"/>
                <a:gd name="T67" fmla="*/ 0 h 1525"/>
                <a:gd name="T68" fmla="*/ 0 w 2285"/>
                <a:gd name="T69" fmla="*/ 0 h 1525"/>
                <a:gd name="T70" fmla="*/ 0 w 2285"/>
                <a:gd name="T71" fmla="*/ 0 h 1525"/>
                <a:gd name="T72" fmla="*/ 0 w 2285"/>
                <a:gd name="T73" fmla="*/ 0 h 1525"/>
                <a:gd name="T74" fmla="*/ 0 w 2285"/>
                <a:gd name="T75" fmla="*/ 0 h 1525"/>
                <a:gd name="T76" fmla="*/ 0 w 2285"/>
                <a:gd name="T77" fmla="*/ 0 h 1525"/>
                <a:gd name="T78" fmla="*/ 0 w 2285"/>
                <a:gd name="T79" fmla="*/ 0 h 1525"/>
                <a:gd name="T80" fmla="*/ 0 w 2285"/>
                <a:gd name="T81" fmla="*/ 0 h 1525"/>
                <a:gd name="T82" fmla="*/ 0 w 2285"/>
                <a:gd name="T83" fmla="*/ 0 h 1525"/>
                <a:gd name="T84" fmla="*/ 0 w 2285"/>
                <a:gd name="T85" fmla="*/ 0 h 1525"/>
                <a:gd name="T86" fmla="*/ 0 w 2285"/>
                <a:gd name="T87" fmla="*/ 0 h 1525"/>
                <a:gd name="T88" fmla="*/ 0 w 2285"/>
                <a:gd name="T89" fmla="*/ 0 h 1525"/>
                <a:gd name="T90" fmla="*/ 0 w 2285"/>
                <a:gd name="T91" fmla="*/ 0 h 1525"/>
                <a:gd name="T92" fmla="*/ 0 w 2285"/>
                <a:gd name="T93" fmla="*/ 0 h 1525"/>
                <a:gd name="T94" fmla="*/ 0 w 2285"/>
                <a:gd name="T95" fmla="*/ 0 h 1525"/>
                <a:gd name="T96" fmla="*/ 0 w 2285"/>
                <a:gd name="T97" fmla="*/ 0 h 1525"/>
                <a:gd name="T98" fmla="*/ 0 w 2285"/>
                <a:gd name="T99" fmla="*/ 0 h 1525"/>
                <a:gd name="T100" fmla="*/ 0 w 2285"/>
                <a:gd name="T101" fmla="*/ 0 h 1525"/>
                <a:gd name="T102" fmla="*/ 0 w 2285"/>
                <a:gd name="T103" fmla="*/ 0 h 1525"/>
                <a:gd name="T104" fmla="*/ 0 w 2285"/>
                <a:gd name="T105" fmla="*/ 0 h 1525"/>
                <a:gd name="T106" fmla="*/ 0 w 2285"/>
                <a:gd name="T107" fmla="*/ 0 h 1525"/>
                <a:gd name="T108" fmla="*/ 0 w 2285"/>
                <a:gd name="T109" fmla="*/ 0 h 1525"/>
                <a:gd name="T110" fmla="*/ 0 w 2285"/>
                <a:gd name="T111" fmla="*/ 0 h 1525"/>
                <a:gd name="T112" fmla="*/ 0 w 2285"/>
                <a:gd name="T113" fmla="*/ 0 h 1525"/>
                <a:gd name="T114" fmla="*/ 0 w 2285"/>
                <a:gd name="T115" fmla="*/ 0 h 1525"/>
                <a:gd name="T116" fmla="*/ 0 w 2285"/>
                <a:gd name="T117" fmla="*/ 0 h 1525"/>
                <a:gd name="T118" fmla="*/ 0 w 2285"/>
                <a:gd name="T119" fmla="*/ 0 h 1525"/>
                <a:gd name="T120" fmla="*/ 0 w 2285"/>
                <a:gd name="T121" fmla="*/ 0 h 1525"/>
                <a:gd name="T122" fmla="*/ 0 w 2285"/>
                <a:gd name="T123" fmla="*/ 0 h 1525"/>
                <a:gd name="T124" fmla="*/ 0 w 2285"/>
                <a:gd name="T125" fmla="*/ 0 h 152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285"/>
                <a:gd name="T190" fmla="*/ 0 h 1525"/>
                <a:gd name="T191" fmla="*/ 2285 w 2285"/>
                <a:gd name="T192" fmla="*/ 1525 h 152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285" h="1525">
                  <a:moveTo>
                    <a:pt x="1642" y="318"/>
                  </a:moveTo>
                  <a:lnTo>
                    <a:pt x="1736" y="386"/>
                  </a:lnTo>
                  <a:lnTo>
                    <a:pt x="1770" y="496"/>
                  </a:lnTo>
                  <a:lnTo>
                    <a:pt x="2208" y="623"/>
                  </a:lnTo>
                  <a:lnTo>
                    <a:pt x="2285" y="894"/>
                  </a:lnTo>
                  <a:lnTo>
                    <a:pt x="2284" y="894"/>
                  </a:lnTo>
                  <a:lnTo>
                    <a:pt x="2284" y="895"/>
                  </a:lnTo>
                  <a:lnTo>
                    <a:pt x="2284" y="899"/>
                  </a:lnTo>
                  <a:lnTo>
                    <a:pt x="2284" y="904"/>
                  </a:lnTo>
                  <a:lnTo>
                    <a:pt x="2284" y="908"/>
                  </a:lnTo>
                  <a:lnTo>
                    <a:pt x="2284" y="915"/>
                  </a:lnTo>
                  <a:lnTo>
                    <a:pt x="2282" y="918"/>
                  </a:lnTo>
                  <a:lnTo>
                    <a:pt x="2282" y="922"/>
                  </a:lnTo>
                  <a:lnTo>
                    <a:pt x="2282" y="927"/>
                  </a:lnTo>
                  <a:lnTo>
                    <a:pt x="2282" y="932"/>
                  </a:lnTo>
                  <a:lnTo>
                    <a:pt x="2281" y="935"/>
                  </a:lnTo>
                  <a:lnTo>
                    <a:pt x="2281" y="940"/>
                  </a:lnTo>
                  <a:lnTo>
                    <a:pt x="2279" y="945"/>
                  </a:lnTo>
                  <a:lnTo>
                    <a:pt x="2279" y="951"/>
                  </a:lnTo>
                  <a:lnTo>
                    <a:pt x="2278" y="955"/>
                  </a:lnTo>
                  <a:lnTo>
                    <a:pt x="2276" y="961"/>
                  </a:lnTo>
                  <a:lnTo>
                    <a:pt x="2275" y="967"/>
                  </a:lnTo>
                  <a:lnTo>
                    <a:pt x="2274" y="973"/>
                  </a:lnTo>
                  <a:lnTo>
                    <a:pt x="2272" y="980"/>
                  </a:lnTo>
                  <a:lnTo>
                    <a:pt x="2271" y="986"/>
                  </a:lnTo>
                  <a:lnTo>
                    <a:pt x="2269" y="993"/>
                  </a:lnTo>
                  <a:lnTo>
                    <a:pt x="2267" y="1000"/>
                  </a:lnTo>
                  <a:lnTo>
                    <a:pt x="2265" y="1007"/>
                  </a:lnTo>
                  <a:lnTo>
                    <a:pt x="2264" y="1013"/>
                  </a:lnTo>
                  <a:lnTo>
                    <a:pt x="2261" y="1020"/>
                  </a:lnTo>
                  <a:lnTo>
                    <a:pt x="2260" y="1029"/>
                  </a:lnTo>
                  <a:lnTo>
                    <a:pt x="2257" y="1036"/>
                  </a:lnTo>
                  <a:lnTo>
                    <a:pt x="2254" y="1043"/>
                  </a:lnTo>
                  <a:lnTo>
                    <a:pt x="2250" y="1051"/>
                  </a:lnTo>
                  <a:lnTo>
                    <a:pt x="2247" y="1059"/>
                  </a:lnTo>
                  <a:lnTo>
                    <a:pt x="2244" y="1067"/>
                  </a:lnTo>
                  <a:lnTo>
                    <a:pt x="2240" y="1075"/>
                  </a:lnTo>
                  <a:lnTo>
                    <a:pt x="2236" y="1083"/>
                  </a:lnTo>
                  <a:lnTo>
                    <a:pt x="2233" y="1091"/>
                  </a:lnTo>
                  <a:lnTo>
                    <a:pt x="2229" y="1099"/>
                  </a:lnTo>
                  <a:lnTo>
                    <a:pt x="2223" y="1107"/>
                  </a:lnTo>
                  <a:lnTo>
                    <a:pt x="2219" y="1116"/>
                  </a:lnTo>
                  <a:lnTo>
                    <a:pt x="2215" y="1124"/>
                  </a:lnTo>
                  <a:lnTo>
                    <a:pt x="2209" y="1133"/>
                  </a:lnTo>
                  <a:lnTo>
                    <a:pt x="2205" y="1142"/>
                  </a:lnTo>
                  <a:lnTo>
                    <a:pt x="2199" y="1150"/>
                  </a:lnTo>
                  <a:lnTo>
                    <a:pt x="2194" y="1159"/>
                  </a:lnTo>
                  <a:lnTo>
                    <a:pt x="2188" y="1167"/>
                  </a:lnTo>
                  <a:lnTo>
                    <a:pt x="2181" y="1176"/>
                  </a:lnTo>
                  <a:lnTo>
                    <a:pt x="2174" y="1184"/>
                  </a:lnTo>
                  <a:lnTo>
                    <a:pt x="2168" y="1193"/>
                  </a:lnTo>
                  <a:lnTo>
                    <a:pt x="2161" y="1202"/>
                  </a:lnTo>
                  <a:lnTo>
                    <a:pt x="2154" y="1210"/>
                  </a:lnTo>
                  <a:lnTo>
                    <a:pt x="2146" y="1219"/>
                  </a:lnTo>
                  <a:lnTo>
                    <a:pt x="2139" y="1227"/>
                  </a:lnTo>
                  <a:lnTo>
                    <a:pt x="2130" y="1236"/>
                  </a:lnTo>
                  <a:lnTo>
                    <a:pt x="2122" y="1245"/>
                  </a:lnTo>
                  <a:lnTo>
                    <a:pt x="2112" y="1253"/>
                  </a:lnTo>
                  <a:lnTo>
                    <a:pt x="2104" y="1262"/>
                  </a:lnTo>
                  <a:lnTo>
                    <a:pt x="2093" y="1269"/>
                  </a:lnTo>
                  <a:lnTo>
                    <a:pt x="2084" y="1278"/>
                  </a:lnTo>
                  <a:lnTo>
                    <a:pt x="2074" y="1286"/>
                  </a:lnTo>
                  <a:lnTo>
                    <a:pt x="2064" y="1296"/>
                  </a:lnTo>
                  <a:lnTo>
                    <a:pt x="1181" y="1513"/>
                  </a:lnTo>
                  <a:lnTo>
                    <a:pt x="1180" y="1513"/>
                  </a:lnTo>
                  <a:lnTo>
                    <a:pt x="1178" y="1513"/>
                  </a:lnTo>
                  <a:lnTo>
                    <a:pt x="1173" y="1513"/>
                  </a:lnTo>
                  <a:lnTo>
                    <a:pt x="1168" y="1516"/>
                  </a:lnTo>
                  <a:lnTo>
                    <a:pt x="1164" y="1516"/>
                  </a:lnTo>
                  <a:lnTo>
                    <a:pt x="1160" y="1516"/>
                  </a:lnTo>
                  <a:lnTo>
                    <a:pt x="1156" y="1517"/>
                  </a:lnTo>
                  <a:lnTo>
                    <a:pt x="1152" y="1518"/>
                  </a:lnTo>
                  <a:lnTo>
                    <a:pt x="1147" y="1518"/>
                  </a:lnTo>
                  <a:lnTo>
                    <a:pt x="1142" y="1519"/>
                  </a:lnTo>
                  <a:lnTo>
                    <a:pt x="1138" y="1521"/>
                  </a:lnTo>
                  <a:lnTo>
                    <a:pt x="1132" y="1522"/>
                  </a:lnTo>
                  <a:lnTo>
                    <a:pt x="1125" y="1522"/>
                  </a:lnTo>
                  <a:lnTo>
                    <a:pt x="1119" y="1522"/>
                  </a:lnTo>
                  <a:lnTo>
                    <a:pt x="1112" y="1523"/>
                  </a:lnTo>
                  <a:lnTo>
                    <a:pt x="1105" y="1523"/>
                  </a:lnTo>
                  <a:lnTo>
                    <a:pt x="1098" y="1523"/>
                  </a:lnTo>
                  <a:lnTo>
                    <a:pt x="1091" y="1524"/>
                  </a:lnTo>
                  <a:lnTo>
                    <a:pt x="1083" y="1525"/>
                  </a:lnTo>
                  <a:lnTo>
                    <a:pt x="1076" y="1525"/>
                  </a:lnTo>
                  <a:lnTo>
                    <a:pt x="1067" y="1525"/>
                  </a:lnTo>
                  <a:lnTo>
                    <a:pt x="1059" y="1525"/>
                  </a:lnTo>
                  <a:lnTo>
                    <a:pt x="1049" y="1525"/>
                  </a:lnTo>
                  <a:lnTo>
                    <a:pt x="1041" y="1525"/>
                  </a:lnTo>
                  <a:lnTo>
                    <a:pt x="1032" y="1525"/>
                  </a:lnTo>
                  <a:lnTo>
                    <a:pt x="1022" y="1525"/>
                  </a:lnTo>
                  <a:lnTo>
                    <a:pt x="1014" y="1524"/>
                  </a:lnTo>
                  <a:lnTo>
                    <a:pt x="1004" y="1524"/>
                  </a:lnTo>
                  <a:lnTo>
                    <a:pt x="994" y="1523"/>
                  </a:lnTo>
                  <a:lnTo>
                    <a:pt x="983" y="1522"/>
                  </a:lnTo>
                  <a:lnTo>
                    <a:pt x="973" y="1521"/>
                  </a:lnTo>
                  <a:lnTo>
                    <a:pt x="963" y="1519"/>
                  </a:lnTo>
                  <a:lnTo>
                    <a:pt x="952" y="1517"/>
                  </a:lnTo>
                  <a:lnTo>
                    <a:pt x="941" y="1514"/>
                  </a:lnTo>
                  <a:lnTo>
                    <a:pt x="931" y="1513"/>
                  </a:lnTo>
                  <a:lnTo>
                    <a:pt x="920" y="1511"/>
                  </a:lnTo>
                  <a:lnTo>
                    <a:pt x="909" y="1507"/>
                  </a:lnTo>
                  <a:lnTo>
                    <a:pt x="897" y="1505"/>
                  </a:lnTo>
                  <a:lnTo>
                    <a:pt x="886" y="1501"/>
                  </a:lnTo>
                  <a:lnTo>
                    <a:pt x="875" y="1499"/>
                  </a:lnTo>
                  <a:lnTo>
                    <a:pt x="864" y="1495"/>
                  </a:lnTo>
                  <a:lnTo>
                    <a:pt x="852" y="1491"/>
                  </a:lnTo>
                  <a:lnTo>
                    <a:pt x="840" y="1487"/>
                  </a:lnTo>
                  <a:lnTo>
                    <a:pt x="830" y="1484"/>
                  </a:lnTo>
                  <a:lnTo>
                    <a:pt x="817" y="1478"/>
                  </a:lnTo>
                  <a:lnTo>
                    <a:pt x="805" y="1473"/>
                  </a:lnTo>
                  <a:lnTo>
                    <a:pt x="793" y="1468"/>
                  </a:lnTo>
                  <a:lnTo>
                    <a:pt x="781" y="1462"/>
                  </a:lnTo>
                  <a:lnTo>
                    <a:pt x="770" y="1456"/>
                  </a:lnTo>
                  <a:lnTo>
                    <a:pt x="757" y="1449"/>
                  </a:lnTo>
                  <a:lnTo>
                    <a:pt x="746" y="1442"/>
                  </a:lnTo>
                  <a:lnTo>
                    <a:pt x="733" y="1436"/>
                  </a:lnTo>
                  <a:lnTo>
                    <a:pt x="722" y="1427"/>
                  </a:lnTo>
                  <a:lnTo>
                    <a:pt x="709" y="1420"/>
                  </a:lnTo>
                  <a:lnTo>
                    <a:pt x="697" y="1411"/>
                  </a:lnTo>
                  <a:lnTo>
                    <a:pt x="685" y="1403"/>
                  </a:lnTo>
                  <a:lnTo>
                    <a:pt x="673" y="1393"/>
                  </a:lnTo>
                  <a:lnTo>
                    <a:pt x="661" y="1384"/>
                  </a:lnTo>
                  <a:lnTo>
                    <a:pt x="650" y="1375"/>
                  </a:lnTo>
                  <a:lnTo>
                    <a:pt x="639" y="1364"/>
                  </a:lnTo>
                  <a:lnTo>
                    <a:pt x="638" y="1364"/>
                  </a:lnTo>
                  <a:lnTo>
                    <a:pt x="633" y="1364"/>
                  </a:lnTo>
                  <a:lnTo>
                    <a:pt x="631" y="1364"/>
                  </a:lnTo>
                  <a:lnTo>
                    <a:pt x="628" y="1365"/>
                  </a:lnTo>
                  <a:lnTo>
                    <a:pt x="624" y="1365"/>
                  </a:lnTo>
                  <a:lnTo>
                    <a:pt x="619" y="1365"/>
                  </a:lnTo>
                  <a:lnTo>
                    <a:pt x="614" y="1365"/>
                  </a:lnTo>
                  <a:lnTo>
                    <a:pt x="609" y="1365"/>
                  </a:lnTo>
                  <a:lnTo>
                    <a:pt x="602" y="1365"/>
                  </a:lnTo>
                  <a:lnTo>
                    <a:pt x="597" y="1366"/>
                  </a:lnTo>
                  <a:lnTo>
                    <a:pt x="590" y="1366"/>
                  </a:lnTo>
                  <a:lnTo>
                    <a:pt x="583" y="1366"/>
                  </a:lnTo>
                  <a:lnTo>
                    <a:pt x="574" y="1366"/>
                  </a:lnTo>
                  <a:lnTo>
                    <a:pt x="569" y="1367"/>
                  </a:lnTo>
                  <a:lnTo>
                    <a:pt x="559" y="1366"/>
                  </a:lnTo>
                  <a:lnTo>
                    <a:pt x="551" y="1366"/>
                  </a:lnTo>
                  <a:lnTo>
                    <a:pt x="541" y="1365"/>
                  </a:lnTo>
                  <a:lnTo>
                    <a:pt x="532" y="1365"/>
                  </a:lnTo>
                  <a:lnTo>
                    <a:pt x="522" y="1365"/>
                  </a:lnTo>
                  <a:lnTo>
                    <a:pt x="514" y="1364"/>
                  </a:lnTo>
                  <a:lnTo>
                    <a:pt x="504" y="1364"/>
                  </a:lnTo>
                  <a:lnTo>
                    <a:pt x="494" y="1362"/>
                  </a:lnTo>
                  <a:lnTo>
                    <a:pt x="483" y="1361"/>
                  </a:lnTo>
                  <a:lnTo>
                    <a:pt x="472" y="1360"/>
                  </a:lnTo>
                  <a:lnTo>
                    <a:pt x="462" y="1359"/>
                  </a:lnTo>
                  <a:lnTo>
                    <a:pt x="452" y="1357"/>
                  </a:lnTo>
                  <a:lnTo>
                    <a:pt x="440" y="1355"/>
                  </a:lnTo>
                  <a:lnTo>
                    <a:pt x="430" y="1354"/>
                  </a:lnTo>
                  <a:lnTo>
                    <a:pt x="419" y="1351"/>
                  </a:lnTo>
                  <a:lnTo>
                    <a:pt x="407" y="1349"/>
                  </a:lnTo>
                  <a:lnTo>
                    <a:pt x="396" y="1346"/>
                  </a:lnTo>
                  <a:lnTo>
                    <a:pt x="385" y="1343"/>
                  </a:lnTo>
                  <a:lnTo>
                    <a:pt x="374" y="1339"/>
                  </a:lnTo>
                  <a:lnTo>
                    <a:pt x="362" y="1335"/>
                  </a:lnTo>
                  <a:lnTo>
                    <a:pt x="350" y="1332"/>
                  </a:lnTo>
                  <a:lnTo>
                    <a:pt x="338" y="1328"/>
                  </a:lnTo>
                  <a:lnTo>
                    <a:pt x="327" y="1323"/>
                  </a:lnTo>
                  <a:lnTo>
                    <a:pt x="316" y="1319"/>
                  </a:lnTo>
                  <a:lnTo>
                    <a:pt x="305" y="1313"/>
                  </a:lnTo>
                  <a:lnTo>
                    <a:pt x="294" y="1308"/>
                  </a:lnTo>
                  <a:lnTo>
                    <a:pt x="282" y="1302"/>
                  </a:lnTo>
                  <a:lnTo>
                    <a:pt x="271" y="1297"/>
                  </a:lnTo>
                  <a:lnTo>
                    <a:pt x="260" y="1290"/>
                  </a:lnTo>
                  <a:lnTo>
                    <a:pt x="250" y="1284"/>
                  </a:lnTo>
                  <a:lnTo>
                    <a:pt x="239" y="1276"/>
                  </a:lnTo>
                  <a:lnTo>
                    <a:pt x="230" y="1269"/>
                  </a:lnTo>
                  <a:lnTo>
                    <a:pt x="219" y="1261"/>
                  </a:lnTo>
                  <a:lnTo>
                    <a:pt x="209" y="1253"/>
                  </a:lnTo>
                  <a:lnTo>
                    <a:pt x="201" y="1243"/>
                  </a:lnTo>
                  <a:lnTo>
                    <a:pt x="191" y="1235"/>
                  </a:lnTo>
                  <a:lnTo>
                    <a:pt x="183" y="1225"/>
                  </a:lnTo>
                  <a:lnTo>
                    <a:pt x="173" y="1215"/>
                  </a:lnTo>
                  <a:lnTo>
                    <a:pt x="164" y="1204"/>
                  </a:lnTo>
                  <a:lnTo>
                    <a:pt x="159" y="1194"/>
                  </a:lnTo>
                  <a:lnTo>
                    <a:pt x="150" y="1182"/>
                  </a:lnTo>
                  <a:lnTo>
                    <a:pt x="143" y="1170"/>
                  </a:lnTo>
                  <a:lnTo>
                    <a:pt x="136" y="1156"/>
                  </a:lnTo>
                  <a:lnTo>
                    <a:pt x="131" y="1145"/>
                  </a:lnTo>
                  <a:lnTo>
                    <a:pt x="124" y="1131"/>
                  </a:lnTo>
                  <a:lnTo>
                    <a:pt x="119" y="1117"/>
                  </a:lnTo>
                  <a:lnTo>
                    <a:pt x="115" y="1102"/>
                  </a:lnTo>
                  <a:lnTo>
                    <a:pt x="111" y="1088"/>
                  </a:lnTo>
                  <a:lnTo>
                    <a:pt x="160" y="816"/>
                  </a:lnTo>
                  <a:lnTo>
                    <a:pt x="260" y="767"/>
                  </a:lnTo>
                  <a:lnTo>
                    <a:pt x="249" y="715"/>
                  </a:lnTo>
                  <a:lnTo>
                    <a:pt x="11" y="710"/>
                  </a:lnTo>
                  <a:lnTo>
                    <a:pt x="0" y="463"/>
                  </a:lnTo>
                  <a:lnTo>
                    <a:pt x="654" y="472"/>
                  </a:lnTo>
                  <a:lnTo>
                    <a:pt x="715" y="332"/>
                  </a:lnTo>
                  <a:lnTo>
                    <a:pt x="1017" y="341"/>
                  </a:lnTo>
                  <a:lnTo>
                    <a:pt x="963" y="0"/>
                  </a:lnTo>
                  <a:lnTo>
                    <a:pt x="965" y="0"/>
                  </a:lnTo>
                  <a:lnTo>
                    <a:pt x="969" y="0"/>
                  </a:lnTo>
                  <a:lnTo>
                    <a:pt x="975" y="1"/>
                  </a:lnTo>
                  <a:lnTo>
                    <a:pt x="980" y="1"/>
                  </a:lnTo>
                  <a:lnTo>
                    <a:pt x="989" y="2"/>
                  </a:lnTo>
                  <a:lnTo>
                    <a:pt x="991" y="2"/>
                  </a:lnTo>
                  <a:lnTo>
                    <a:pt x="997" y="2"/>
                  </a:lnTo>
                  <a:lnTo>
                    <a:pt x="1001" y="3"/>
                  </a:lnTo>
                  <a:lnTo>
                    <a:pt x="1007" y="4"/>
                  </a:lnTo>
                  <a:lnTo>
                    <a:pt x="1011" y="4"/>
                  </a:lnTo>
                  <a:lnTo>
                    <a:pt x="1015" y="6"/>
                  </a:lnTo>
                  <a:lnTo>
                    <a:pt x="1021" y="6"/>
                  </a:lnTo>
                  <a:lnTo>
                    <a:pt x="1028" y="8"/>
                  </a:lnTo>
                  <a:lnTo>
                    <a:pt x="1032" y="9"/>
                  </a:lnTo>
                  <a:lnTo>
                    <a:pt x="1039" y="11"/>
                  </a:lnTo>
                  <a:lnTo>
                    <a:pt x="1045" y="12"/>
                  </a:lnTo>
                  <a:lnTo>
                    <a:pt x="1052" y="13"/>
                  </a:lnTo>
                  <a:lnTo>
                    <a:pt x="1057" y="15"/>
                  </a:lnTo>
                  <a:lnTo>
                    <a:pt x="1065" y="17"/>
                  </a:lnTo>
                  <a:lnTo>
                    <a:pt x="1072" y="19"/>
                  </a:lnTo>
                  <a:lnTo>
                    <a:pt x="1079" y="22"/>
                  </a:lnTo>
                  <a:lnTo>
                    <a:pt x="1086" y="24"/>
                  </a:lnTo>
                  <a:lnTo>
                    <a:pt x="1091" y="25"/>
                  </a:lnTo>
                  <a:lnTo>
                    <a:pt x="1098" y="28"/>
                  </a:lnTo>
                  <a:lnTo>
                    <a:pt x="1107" y="31"/>
                  </a:lnTo>
                  <a:lnTo>
                    <a:pt x="1114" y="34"/>
                  </a:lnTo>
                  <a:lnTo>
                    <a:pt x="1121" y="36"/>
                  </a:lnTo>
                  <a:lnTo>
                    <a:pt x="1128" y="39"/>
                  </a:lnTo>
                  <a:lnTo>
                    <a:pt x="1133" y="44"/>
                  </a:lnTo>
                  <a:lnTo>
                    <a:pt x="1140" y="46"/>
                  </a:lnTo>
                  <a:lnTo>
                    <a:pt x="1147" y="49"/>
                  </a:lnTo>
                  <a:lnTo>
                    <a:pt x="1154" y="54"/>
                  </a:lnTo>
                  <a:lnTo>
                    <a:pt x="1161" y="57"/>
                  </a:lnTo>
                  <a:lnTo>
                    <a:pt x="1168" y="61"/>
                  </a:lnTo>
                  <a:lnTo>
                    <a:pt x="1174" y="66"/>
                  </a:lnTo>
                  <a:lnTo>
                    <a:pt x="1181" y="69"/>
                  </a:lnTo>
                  <a:lnTo>
                    <a:pt x="1188" y="74"/>
                  </a:lnTo>
                  <a:lnTo>
                    <a:pt x="1195" y="78"/>
                  </a:lnTo>
                  <a:lnTo>
                    <a:pt x="1201" y="84"/>
                  </a:lnTo>
                  <a:lnTo>
                    <a:pt x="1206" y="89"/>
                  </a:lnTo>
                  <a:lnTo>
                    <a:pt x="1213" y="95"/>
                  </a:lnTo>
                  <a:lnTo>
                    <a:pt x="1219" y="100"/>
                  </a:lnTo>
                  <a:lnTo>
                    <a:pt x="1225" y="105"/>
                  </a:lnTo>
                  <a:lnTo>
                    <a:pt x="1230" y="111"/>
                  </a:lnTo>
                  <a:lnTo>
                    <a:pt x="1236" y="119"/>
                  </a:lnTo>
                  <a:lnTo>
                    <a:pt x="1240" y="125"/>
                  </a:lnTo>
                  <a:lnTo>
                    <a:pt x="1246" y="131"/>
                  </a:lnTo>
                  <a:lnTo>
                    <a:pt x="1250" y="138"/>
                  </a:lnTo>
                  <a:lnTo>
                    <a:pt x="1256" y="146"/>
                  </a:lnTo>
                  <a:lnTo>
                    <a:pt x="1258" y="152"/>
                  </a:lnTo>
                  <a:lnTo>
                    <a:pt x="1263" y="160"/>
                  </a:lnTo>
                  <a:lnTo>
                    <a:pt x="1267" y="168"/>
                  </a:lnTo>
                  <a:lnTo>
                    <a:pt x="1271" y="176"/>
                  </a:lnTo>
                  <a:lnTo>
                    <a:pt x="1272" y="184"/>
                  </a:lnTo>
                  <a:lnTo>
                    <a:pt x="1277" y="192"/>
                  </a:lnTo>
                  <a:lnTo>
                    <a:pt x="1278" y="202"/>
                  </a:lnTo>
                  <a:lnTo>
                    <a:pt x="1281" y="212"/>
                  </a:lnTo>
                  <a:lnTo>
                    <a:pt x="1281" y="214"/>
                  </a:lnTo>
                  <a:lnTo>
                    <a:pt x="1281" y="218"/>
                  </a:lnTo>
                  <a:lnTo>
                    <a:pt x="1282" y="223"/>
                  </a:lnTo>
                  <a:lnTo>
                    <a:pt x="1282" y="225"/>
                  </a:lnTo>
                  <a:lnTo>
                    <a:pt x="1282" y="229"/>
                  </a:lnTo>
                  <a:lnTo>
                    <a:pt x="1282" y="233"/>
                  </a:lnTo>
                  <a:lnTo>
                    <a:pt x="1282" y="238"/>
                  </a:lnTo>
                  <a:lnTo>
                    <a:pt x="1282" y="241"/>
                  </a:lnTo>
                  <a:lnTo>
                    <a:pt x="1282" y="245"/>
                  </a:lnTo>
                  <a:lnTo>
                    <a:pt x="1282" y="250"/>
                  </a:lnTo>
                  <a:lnTo>
                    <a:pt x="1284" y="255"/>
                  </a:lnTo>
                  <a:lnTo>
                    <a:pt x="1282" y="260"/>
                  </a:lnTo>
                  <a:lnTo>
                    <a:pt x="1282" y="264"/>
                  </a:lnTo>
                  <a:lnTo>
                    <a:pt x="1282" y="271"/>
                  </a:lnTo>
                  <a:lnTo>
                    <a:pt x="1282" y="277"/>
                  </a:lnTo>
                  <a:lnTo>
                    <a:pt x="1281" y="282"/>
                  </a:lnTo>
                  <a:lnTo>
                    <a:pt x="1279" y="288"/>
                  </a:lnTo>
                  <a:lnTo>
                    <a:pt x="1279" y="294"/>
                  </a:lnTo>
                  <a:lnTo>
                    <a:pt x="1278" y="300"/>
                  </a:lnTo>
                  <a:lnTo>
                    <a:pt x="1277" y="306"/>
                  </a:lnTo>
                  <a:lnTo>
                    <a:pt x="1275" y="312"/>
                  </a:lnTo>
                  <a:lnTo>
                    <a:pt x="1272" y="320"/>
                  </a:lnTo>
                  <a:lnTo>
                    <a:pt x="1271" y="326"/>
                  </a:lnTo>
                  <a:lnTo>
                    <a:pt x="1270" y="333"/>
                  </a:lnTo>
                  <a:lnTo>
                    <a:pt x="1267" y="341"/>
                  </a:lnTo>
                  <a:lnTo>
                    <a:pt x="1264" y="347"/>
                  </a:lnTo>
                  <a:lnTo>
                    <a:pt x="1261" y="354"/>
                  </a:lnTo>
                  <a:lnTo>
                    <a:pt x="1263" y="355"/>
                  </a:lnTo>
                  <a:lnTo>
                    <a:pt x="1267" y="356"/>
                  </a:lnTo>
                  <a:lnTo>
                    <a:pt x="1270" y="356"/>
                  </a:lnTo>
                  <a:lnTo>
                    <a:pt x="1274" y="358"/>
                  </a:lnTo>
                  <a:lnTo>
                    <a:pt x="1278" y="358"/>
                  </a:lnTo>
                  <a:lnTo>
                    <a:pt x="1282" y="358"/>
                  </a:lnTo>
                  <a:lnTo>
                    <a:pt x="1288" y="356"/>
                  </a:lnTo>
                  <a:lnTo>
                    <a:pt x="1295" y="355"/>
                  </a:lnTo>
                  <a:lnTo>
                    <a:pt x="1300" y="353"/>
                  </a:lnTo>
                  <a:lnTo>
                    <a:pt x="1307" y="349"/>
                  </a:lnTo>
                  <a:lnTo>
                    <a:pt x="1312" y="347"/>
                  </a:lnTo>
                  <a:lnTo>
                    <a:pt x="1314" y="345"/>
                  </a:lnTo>
                  <a:lnTo>
                    <a:pt x="1320" y="342"/>
                  </a:lnTo>
                  <a:lnTo>
                    <a:pt x="1324" y="339"/>
                  </a:lnTo>
                  <a:lnTo>
                    <a:pt x="1329" y="334"/>
                  </a:lnTo>
                  <a:lnTo>
                    <a:pt x="1333" y="332"/>
                  </a:lnTo>
                  <a:lnTo>
                    <a:pt x="1337" y="327"/>
                  </a:lnTo>
                  <a:lnTo>
                    <a:pt x="1343" y="322"/>
                  </a:lnTo>
                  <a:lnTo>
                    <a:pt x="1326" y="143"/>
                  </a:lnTo>
                  <a:lnTo>
                    <a:pt x="1327" y="142"/>
                  </a:lnTo>
                  <a:lnTo>
                    <a:pt x="1330" y="142"/>
                  </a:lnTo>
                  <a:lnTo>
                    <a:pt x="1334" y="142"/>
                  </a:lnTo>
                  <a:lnTo>
                    <a:pt x="1341" y="142"/>
                  </a:lnTo>
                  <a:lnTo>
                    <a:pt x="1344" y="141"/>
                  </a:lnTo>
                  <a:lnTo>
                    <a:pt x="1348" y="141"/>
                  </a:lnTo>
                  <a:lnTo>
                    <a:pt x="1352" y="141"/>
                  </a:lnTo>
                  <a:lnTo>
                    <a:pt x="1358" y="142"/>
                  </a:lnTo>
                  <a:lnTo>
                    <a:pt x="1362" y="142"/>
                  </a:lnTo>
                  <a:lnTo>
                    <a:pt x="1368" y="142"/>
                  </a:lnTo>
                  <a:lnTo>
                    <a:pt x="1373" y="143"/>
                  </a:lnTo>
                  <a:lnTo>
                    <a:pt x="1379" y="146"/>
                  </a:lnTo>
                  <a:lnTo>
                    <a:pt x="1385" y="146"/>
                  </a:lnTo>
                  <a:lnTo>
                    <a:pt x="1390" y="147"/>
                  </a:lnTo>
                  <a:lnTo>
                    <a:pt x="1396" y="148"/>
                  </a:lnTo>
                  <a:lnTo>
                    <a:pt x="1403" y="150"/>
                  </a:lnTo>
                  <a:lnTo>
                    <a:pt x="1410" y="153"/>
                  </a:lnTo>
                  <a:lnTo>
                    <a:pt x="1416" y="154"/>
                  </a:lnTo>
                  <a:lnTo>
                    <a:pt x="1421" y="157"/>
                  </a:lnTo>
                  <a:lnTo>
                    <a:pt x="1428" y="161"/>
                  </a:lnTo>
                  <a:lnTo>
                    <a:pt x="1434" y="164"/>
                  </a:lnTo>
                  <a:lnTo>
                    <a:pt x="1441" y="169"/>
                  </a:lnTo>
                  <a:lnTo>
                    <a:pt x="1447" y="172"/>
                  </a:lnTo>
                  <a:lnTo>
                    <a:pt x="1454" y="177"/>
                  </a:lnTo>
                  <a:lnTo>
                    <a:pt x="1458" y="182"/>
                  </a:lnTo>
                  <a:lnTo>
                    <a:pt x="1465" y="188"/>
                  </a:lnTo>
                  <a:lnTo>
                    <a:pt x="1470" y="195"/>
                  </a:lnTo>
                  <a:lnTo>
                    <a:pt x="1476" y="202"/>
                  </a:lnTo>
                  <a:lnTo>
                    <a:pt x="1680" y="166"/>
                  </a:lnTo>
                  <a:lnTo>
                    <a:pt x="1680" y="165"/>
                  </a:lnTo>
                  <a:lnTo>
                    <a:pt x="1678" y="161"/>
                  </a:lnTo>
                  <a:lnTo>
                    <a:pt x="1677" y="157"/>
                  </a:lnTo>
                  <a:lnTo>
                    <a:pt x="1674" y="150"/>
                  </a:lnTo>
                  <a:lnTo>
                    <a:pt x="1673" y="147"/>
                  </a:lnTo>
                  <a:lnTo>
                    <a:pt x="1673" y="142"/>
                  </a:lnTo>
                  <a:lnTo>
                    <a:pt x="1671" y="138"/>
                  </a:lnTo>
                  <a:lnTo>
                    <a:pt x="1671" y="134"/>
                  </a:lnTo>
                  <a:lnTo>
                    <a:pt x="1670" y="130"/>
                  </a:lnTo>
                  <a:lnTo>
                    <a:pt x="1670" y="125"/>
                  </a:lnTo>
                  <a:lnTo>
                    <a:pt x="1670" y="120"/>
                  </a:lnTo>
                  <a:lnTo>
                    <a:pt x="1670" y="116"/>
                  </a:lnTo>
                  <a:lnTo>
                    <a:pt x="1670" y="111"/>
                  </a:lnTo>
                  <a:lnTo>
                    <a:pt x="1670" y="106"/>
                  </a:lnTo>
                  <a:lnTo>
                    <a:pt x="1670" y="101"/>
                  </a:lnTo>
                  <a:lnTo>
                    <a:pt x="1671" y="98"/>
                  </a:lnTo>
                  <a:lnTo>
                    <a:pt x="1673" y="93"/>
                  </a:lnTo>
                  <a:lnTo>
                    <a:pt x="1674" y="89"/>
                  </a:lnTo>
                  <a:lnTo>
                    <a:pt x="1677" y="84"/>
                  </a:lnTo>
                  <a:lnTo>
                    <a:pt x="1680" y="82"/>
                  </a:lnTo>
                  <a:lnTo>
                    <a:pt x="1682" y="77"/>
                  </a:lnTo>
                  <a:lnTo>
                    <a:pt x="1687" y="74"/>
                  </a:lnTo>
                  <a:lnTo>
                    <a:pt x="1691" y="72"/>
                  </a:lnTo>
                  <a:lnTo>
                    <a:pt x="1696" y="69"/>
                  </a:lnTo>
                  <a:lnTo>
                    <a:pt x="1702" y="68"/>
                  </a:lnTo>
                  <a:lnTo>
                    <a:pt x="1709" y="67"/>
                  </a:lnTo>
                  <a:lnTo>
                    <a:pt x="1712" y="66"/>
                  </a:lnTo>
                  <a:lnTo>
                    <a:pt x="1716" y="66"/>
                  </a:lnTo>
                  <a:lnTo>
                    <a:pt x="1720" y="66"/>
                  </a:lnTo>
                  <a:lnTo>
                    <a:pt x="1725" y="66"/>
                  </a:lnTo>
                  <a:lnTo>
                    <a:pt x="1732" y="66"/>
                  </a:lnTo>
                  <a:lnTo>
                    <a:pt x="1740" y="66"/>
                  </a:lnTo>
                  <a:lnTo>
                    <a:pt x="1747" y="67"/>
                  </a:lnTo>
                  <a:lnTo>
                    <a:pt x="1754" y="68"/>
                  </a:lnTo>
                  <a:lnTo>
                    <a:pt x="1758" y="69"/>
                  </a:lnTo>
                  <a:lnTo>
                    <a:pt x="1764" y="71"/>
                  </a:lnTo>
                  <a:lnTo>
                    <a:pt x="1770" y="73"/>
                  </a:lnTo>
                  <a:lnTo>
                    <a:pt x="1774" y="76"/>
                  </a:lnTo>
                  <a:lnTo>
                    <a:pt x="1781" y="79"/>
                  </a:lnTo>
                  <a:lnTo>
                    <a:pt x="1786" y="85"/>
                  </a:lnTo>
                  <a:lnTo>
                    <a:pt x="1791" y="92"/>
                  </a:lnTo>
                  <a:lnTo>
                    <a:pt x="1795" y="98"/>
                  </a:lnTo>
                  <a:lnTo>
                    <a:pt x="1796" y="103"/>
                  </a:lnTo>
                  <a:lnTo>
                    <a:pt x="1798" y="109"/>
                  </a:lnTo>
                  <a:lnTo>
                    <a:pt x="1798" y="114"/>
                  </a:lnTo>
                  <a:lnTo>
                    <a:pt x="1798" y="119"/>
                  </a:lnTo>
                  <a:lnTo>
                    <a:pt x="1798" y="122"/>
                  </a:lnTo>
                  <a:lnTo>
                    <a:pt x="1798" y="126"/>
                  </a:lnTo>
                  <a:lnTo>
                    <a:pt x="1798" y="127"/>
                  </a:lnTo>
                  <a:lnTo>
                    <a:pt x="1798" y="128"/>
                  </a:lnTo>
                  <a:lnTo>
                    <a:pt x="1880" y="125"/>
                  </a:lnTo>
                  <a:lnTo>
                    <a:pt x="1886" y="246"/>
                  </a:lnTo>
                  <a:lnTo>
                    <a:pt x="1642" y="318"/>
                  </a:lnTo>
                  <a:close/>
                </a:path>
              </a:pathLst>
            </a:custGeom>
            <a:solidFill>
              <a:srgbClr val="D4D4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3" name="Freeform 78">
              <a:extLst>
                <a:ext uri="{FF2B5EF4-FFF2-40B4-BE49-F238E27FC236}">
                  <a16:creationId xmlns:a16="http://schemas.microsoft.com/office/drawing/2014/main" id="{F7D560BD-1FCA-8936-0F1A-783E44D44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3798"/>
              <a:ext cx="23" cy="21"/>
            </a:xfrm>
            <a:custGeom>
              <a:avLst/>
              <a:gdLst>
                <a:gd name="T0" fmla="*/ 0 w 69"/>
                <a:gd name="T1" fmla="*/ 0 h 64"/>
                <a:gd name="T2" fmla="*/ 0 w 69"/>
                <a:gd name="T3" fmla="*/ 0 h 64"/>
                <a:gd name="T4" fmla="*/ 0 w 69"/>
                <a:gd name="T5" fmla="*/ 0 h 64"/>
                <a:gd name="T6" fmla="*/ 0 w 69"/>
                <a:gd name="T7" fmla="*/ 0 h 64"/>
                <a:gd name="T8" fmla="*/ 0 w 69"/>
                <a:gd name="T9" fmla="*/ 0 h 64"/>
                <a:gd name="T10" fmla="*/ 0 w 69"/>
                <a:gd name="T11" fmla="*/ 0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64"/>
                <a:gd name="T20" fmla="*/ 69 w 69"/>
                <a:gd name="T21" fmla="*/ 64 h 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64">
                  <a:moveTo>
                    <a:pt x="4" y="0"/>
                  </a:moveTo>
                  <a:lnTo>
                    <a:pt x="69" y="25"/>
                  </a:lnTo>
                  <a:lnTo>
                    <a:pt x="63" y="64"/>
                  </a:lnTo>
                  <a:lnTo>
                    <a:pt x="0" y="4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1A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4" name="Freeform 79">
              <a:extLst>
                <a:ext uri="{FF2B5EF4-FFF2-40B4-BE49-F238E27FC236}">
                  <a16:creationId xmlns:a16="http://schemas.microsoft.com/office/drawing/2014/main" id="{C8E88D15-6994-78C7-6F0A-D81A53287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2" y="3597"/>
              <a:ext cx="26" cy="45"/>
            </a:xfrm>
            <a:custGeom>
              <a:avLst/>
              <a:gdLst>
                <a:gd name="T0" fmla="*/ 0 w 77"/>
                <a:gd name="T1" fmla="*/ 0 h 136"/>
                <a:gd name="T2" fmla="*/ 0 w 77"/>
                <a:gd name="T3" fmla="*/ 0 h 136"/>
                <a:gd name="T4" fmla="*/ 0 w 77"/>
                <a:gd name="T5" fmla="*/ 0 h 136"/>
                <a:gd name="T6" fmla="*/ 0 w 77"/>
                <a:gd name="T7" fmla="*/ 0 h 136"/>
                <a:gd name="T8" fmla="*/ 0 w 77"/>
                <a:gd name="T9" fmla="*/ 0 h 136"/>
                <a:gd name="T10" fmla="*/ 0 w 77"/>
                <a:gd name="T11" fmla="*/ 0 h 136"/>
                <a:gd name="T12" fmla="*/ 0 w 77"/>
                <a:gd name="T13" fmla="*/ 0 h 136"/>
                <a:gd name="T14" fmla="*/ 0 w 77"/>
                <a:gd name="T15" fmla="*/ 0 h 136"/>
                <a:gd name="T16" fmla="*/ 0 w 77"/>
                <a:gd name="T17" fmla="*/ 0 h 136"/>
                <a:gd name="T18" fmla="*/ 0 w 77"/>
                <a:gd name="T19" fmla="*/ 0 h 1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7"/>
                <a:gd name="T31" fmla="*/ 0 h 136"/>
                <a:gd name="T32" fmla="*/ 77 w 77"/>
                <a:gd name="T33" fmla="*/ 136 h 1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7" h="136">
                  <a:moveTo>
                    <a:pt x="3" y="0"/>
                  </a:moveTo>
                  <a:lnTo>
                    <a:pt x="51" y="9"/>
                  </a:lnTo>
                  <a:lnTo>
                    <a:pt x="77" y="57"/>
                  </a:lnTo>
                  <a:lnTo>
                    <a:pt x="58" y="107"/>
                  </a:lnTo>
                  <a:lnTo>
                    <a:pt x="0" y="136"/>
                  </a:lnTo>
                  <a:lnTo>
                    <a:pt x="7" y="104"/>
                  </a:lnTo>
                  <a:lnTo>
                    <a:pt x="32" y="68"/>
                  </a:lnTo>
                  <a:lnTo>
                    <a:pt x="11" y="3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28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5" name="Freeform 80">
              <a:extLst>
                <a:ext uri="{FF2B5EF4-FFF2-40B4-BE49-F238E27FC236}">
                  <a16:creationId xmlns:a16="http://schemas.microsoft.com/office/drawing/2014/main" id="{931A4D2D-6ED4-659B-2854-064BADB4F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5" y="3673"/>
              <a:ext cx="19" cy="32"/>
            </a:xfrm>
            <a:custGeom>
              <a:avLst/>
              <a:gdLst>
                <a:gd name="T0" fmla="*/ 0 w 56"/>
                <a:gd name="T1" fmla="*/ 0 h 97"/>
                <a:gd name="T2" fmla="*/ 0 w 56"/>
                <a:gd name="T3" fmla="*/ 0 h 97"/>
                <a:gd name="T4" fmla="*/ 0 w 56"/>
                <a:gd name="T5" fmla="*/ 0 h 97"/>
                <a:gd name="T6" fmla="*/ 0 w 56"/>
                <a:gd name="T7" fmla="*/ 0 h 97"/>
                <a:gd name="T8" fmla="*/ 0 w 56"/>
                <a:gd name="T9" fmla="*/ 0 h 97"/>
                <a:gd name="T10" fmla="*/ 0 w 56"/>
                <a:gd name="T11" fmla="*/ 0 h 97"/>
                <a:gd name="T12" fmla="*/ 0 w 56"/>
                <a:gd name="T13" fmla="*/ 0 h 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"/>
                <a:gd name="T22" fmla="*/ 0 h 97"/>
                <a:gd name="T23" fmla="*/ 56 w 56"/>
                <a:gd name="T24" fmla="*/ 97 h 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" h="97">
                  <a:moveTo>
                    <a:pt x="0" y="97"/>
                  </a:moveTo>
                  <a:lnTo>
                    <a:pt x="0" y="0"/>
                  </a:lnTo>
                  <a:lnTo>
                    <a:pt x="40" y="0"/>
                  </a:lnTo>
                  <a:lnTo>
                    <a:pt x="56" y="47"/>
                  </a:lnTo>
                  <a:lnTo>
                    <a:pt x="30" y="76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F28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6" name="Freeform 81">
              <a:extLst>
                <a:ext uri="{FF2B5EF4-FFF2-40B4-BE49-F238E27FC236}">
                  <a16:creationId xmlns:a16="http://schemas.microsoft.com/office/drawing/2014/main" id="{61332681-2969-9B52-464E-EAFC80C2A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8" y="3463"/>
              <a:ext cx="22" cy="17"/>
            </a:xfrm>
            <a:custGeom>
              <a:avLst/>
              <a:gdLst>
                <a:gd name="T0" fmla="*/ 0 w 65"/>
                <a:gd name="T1" fmla="*/ 0 h 51"/>
                <a:gd name="T2" fmla="*/ 0 w 65"/>
                <a:gd name="T3" fmla="*/ 0 h 51"/>
                <a:gd name="T4" fmla="*/ 0 w 65"/>
                <a:gd name="T5" fmla="*/ 0 h 51"/>
                <a:gd name="T6" fmla="*/ 0 w 65"/>
                <a:gd name="T7" fmla="*/ 0 h 51"/>
                <a:gd name="T8" fmla="*/ 0 w 65"/>
                <a:gd name="T9" fmla="*/ 0 h 51"/>
                <a:gd name="T10" fmla="*/ 0 w 65"/>
                <a:gd name="T11" fmla="*/ 0 h 51"/>
                <a:gd name="T12" fmla="*/ 0 w 65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51"/>
                <a:gd name="T23" fmla="*/ 65 w 65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51">
                  <a:moveTo>
                    <a:pt x="36" y="51"/>
                  </a:moveTo>
                  <a:lnTo>
                    <a:pt x="7" y="44"/>
                  </a:lnTo>
                  <a:lnTo>
                    <a:pt x="0" y="23"/>
                  </a:lnTo>
                  <a:lnTo>
                    <a:pt x="35" y="0"/>
                  </a:lnTo>
                  <a:lnTo>
                    <a:pt x="65" y="25"/>
                  </a:lnTo>
                  <a:lnTo>
                    <a:pt x="36" y="51"/>
                  </a:lnTo>
                  <a:close/>
                </a:path>
              </a:pathLst>
            </a:custGeom>
            <a:solidFill>
              <a:srgbClr val="F28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7" name="Freeform 82">
              <a:extLst>
                <a:ext uri="{FF2B5EF4-FFF2-40B4-BE49-F238E27FC236}">
                  <a16:creationId xmlns:a16="http://schemas.microsoft.com/office/drawing/2014/main" id="{A96EC296-9FD9-75DE-72F8-1D6F903FE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9" y="3484"/>
              <a:ext cx="46" cy="30"/>
            </a:xfrm>
            <a:custGeom>
              <a:avLst/>
              <a:gdLst>
                <a:gd name="T0" fmla="*/ 0 w 138"/>
                <a:gd name="T1" fmla="*/ 0 h 88"/>
                <a:gd name="T2" fmla="*/ 0 w 138"/>
                <a:gd name="T3" fmla="*/ 0 h 88"/>
                <a:gd name="T4" fmla="*/ 0 w 138"/>
                <a:gd name="T5" fmla="*/ 0 h 88"/>
                <a:gd name="T6" fmla="*/ 0 w 138"/>
                <a:gd name="T7" fmla="*/ 0 h 88"/>
                <a:gd name="T8" fmla="*/ 0 w 138"/>
                <a:gd name="T9" fmla="*/ 0 h 88"/>
                <a:gd name="T10" fmla="*/ 0 w 138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88"/>
                <a:gd name="T20" fmla="*/ 138 w 13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88">
                  <a:moveTo>
                    <a:pt x="2" y="36"/>
                  </a:moveTo>
                  <a:lnTo>
                    <a:pt x="138" y="0"/>
                  </a:lnTo>
                  <a:lnTo>
                    <a:pt x="132" y="49"/>
                  </a:lnTo>
                  <a:lnTo>
                    <a:pt x="0" y="88"/>
                  </a:lnTo>
                  <a:lnTo>
                    <a:pt x="2" y="36"/>
                  </a:lnTo>
                  <a:close/>
                </a:path>
              </a:pathLst>
            </a:custGeom>
            <a:solidFill>
              <a:srgbClr val="B3B3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8" name="Freeform 83">
              <a:extLst>
                <a:ext uri="{FF2B5EF4-FFF2-40B4-BE49-F238E27FC236}">
                  <a16:creationId xmlns:a16="http://schemas.microsoft.com/office/drawing/2014/main" id="{CA181502-49EF-FAB4-5C84-3E85302D6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3" y="3496"/>
              <a:ext cx="41" cy="27"/>
            </a:xfrm>
            <a:custGeom>
              <a:avLst/>
              <a:gdLst>
                <a:gd name="T0" fmla="*/ 0 w 125"/>
                <a:gd name="T1" fmla="*/ 0 h 81"/>
                <a:gd name="T2" fmla="*/ 0 w 125"/>
                <a:gd name="T3" fmla="*/ 0 h 81"/>
                <a:gd name="T4" fmla="*/ 0 w 125"/>
                <a:gd name="T5" fmla="*/ 0 h 81"/>
                <a:gd name="T6" fmla="*/ 0 w 125"/>
                <a:gd name="T7" fmla="*/ 0 h 81"/>
                <a:gd name="T8" fmla="*/ 0 w 125"/>
                <a:gd name="T9" fmla="*/ 0 h 81"/>
                <a:gd name="T10" fmla="*/ 0 w 125"/>
                <a:gd name="T11" fmla="*/ 0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"/>
                <a:gd name="T19" fmla="*/ 0 h 81"/>
                <a:gd name="T20" fmla="*/ 125 w 125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" h="81">
                  <a:moveTo>
                    <a:pt x="0" y="16"/>
                  </a:moveTo>
                  <a:lnTo>
                    <a:pt x="110" y="0"/>
                  </a:lnTo>
                  <a:lnTo>
                    <a:pt x="125" y="43"/>
                  </a:lnTo>
                  <a:lnTo>
                    <a:pt x="10" y="81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DB8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9" name="Freeform 84">
              <a:extLst>
                <a:ext uri="{FF2B5EF4-FFF2-40B4-BE49-F238E27FC236}">
                  <a16:creationId xmlns:a16="http://schemas.microsoft.com/office/drawing/2014/main" id="{9D2677BD-D1F8-3BE8-F677-E7FDC25E8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8" y="3492"/>
              <a:ext cx="27" cy="70"/>
            </a:xfrm>
            <a:custGeom>
              <a:avLst/>
              <a:gdLst>
                <a:gd name="T0" fmla="*/ 0 w 79"/>
                <a:gd name="T1" fmla="*/ 0 h 210"/>
                <a:gd name="T2" fmla="*/ 0 w 79"/>
                <a:gd name="T3" fmla="*/ 0 h 210"/>
                <a:gd name="T4" fmla="*/ 0 w 79"/>
                <a:gd name="T5" fmla="*/ 0 h 210"/>
                <a:gd name="T6" fmla="*/ 0 w 79"/>
                <a:gd name="T7" fmla="*/ 0 h 210"/>
                <a:gd name="T8" fmla="*/ 0 w 79"/>
                <a:gd name="T9" fmla="*/ 0 h 210"/>
                <a:gd name="T10" fmla="*/ 0 w 79"/>
                <a:gd name="T11" fmla="*/ 0 h 210"/>
                <a:gd name="T12" fmla="*/ 0 w 79"/>
                <a:gd name="T13" fmla="*/ 0 h 210"/>
                <a:gd name="T14" fmla="*/ 0 w 79"/>
                <a:gd name="T15" fmla="*/ 0 h 2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"/>
                <a:gd name="T25" fmla="*/ 0 h 210"/>
                <a:gd name="T26" fmla="*/ 79 w 79"/>
                <a:gd name="T27" fmla="*/ 210 h 2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" h="210">
                  <a:moveTo>
                    <a:pt x="20" y="206"/>
                  </a:moveTo>
                  <a:lnTo>
                    <a:pt x="0" y="0"/>
                  </a:lnTo>
                  <a:lnTo>
                    <a:pt x="56" y="29"/>
                  </a:lnTo>
                  <a:lnTo>
                    <a:pt x="79" y="113"/>
                  </a:lnTo>
                  <a:lnTo>
                    <a:pt x="67" y="181"/>
                  </a:lnTo>
                  <a:lnTo>
                    <a:pt x="53" y="210"/>
                  </a:lnTo>
                  <a:lnTo>
                    <a:pt x="20" y="206"/>
                  </a:lnTo>
                  <a:close/>
                </a:path>
              </a:pathLst>
            </a:custGeom>
            <a:solidFill>
              <a:srgbClr val="A38A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0" name="Freeform 85">
              <a:extLst>
                <a:ext uri="{FF2B5EF4-FFF2-40B4-BE49-F238E27FC236}">
                  <a16:creationId xmlns:a16="http://schemas.microsoft.com/office/drawing/2014/main" id="{CB7A50C3-A59F-4CF2-C6F3-C85AF8D01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" y="3543"/>
              <a:ext cx="281" cy="58"/>
            </a:xfrm>
            <a:custGeom>
              <a:avLst/>
              <a:gdLst>
                <a:gd name="T0" fmla="*/ 0 w 844"/>
                <a:gd name="T1" fmla="*/ 0 h 173"/>
                <a:gd name="T2" fmla="*/ 0 w 844"/>
                <a:gd name="T3" fmla="*/ 0 h 173"/>
                <a:gd name="T4" fmla="*/ 0 w 844"/>
                <a:gd name="T5" fmla="*/ 0 h 173"/>
                <a:gd name="T6" fmla="*/ 0 w 844"/>
                <a:gd name="T7" fmla="*/ 0 h 173"/>
                <a:gd name="T8" fmla="*/ 0 w 844"/>
                <a:gd name="T9" fmla="*/ 0 h 173"/>
                <a:gd name="T10" fmla="*/ 0 w 844"/>
                <a:gd name="T11" fmla="*/ 0 h 173"/>
                <a:gd name="T12" fmla="*/ 0 w 844"/>
                <a:gd name="T13" fmla="*/ 0 h 173"/>
                <a:gd name="T14" fmla="*/ 0 w 844"/>
                <a:gd name="T15" fmla="*/ 0 h 173"/>
                <a:gd name="T16" fmla="*/ 0 w 844"/>
                <a:gd name="T17" fmla="*/ 0 h 173"/>
                <a:gd name="T18" fmla="*/ 0 w 844"/>
                <a:gd name="T19" fmla="*/ 0 h 173"/>
                <a:gd name="T20" fmla="*/ 0 w 844"/>
                <a:gd name="T21" fmla="*/ 0 h 173"/>
                <a:gd name="T22" fmla="*/ 0 w 844"/>
                <a:gd name="T23" fmla="*/ 0 h 173"/>
                <a:gd name="T24" fmla="*/ 0 w 844"/>
                <a:gd name="T25" fmla="*/ 0 h 173"/>
                <a:gd name="T26" fmla="*/ 0 w 844"/>
                <a:gd name="T27" fmla="*/ 0 h 1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44"/>
                <a:gd name="T43" fmla="*/ 0 h 173"/>
                <a:gd name="T44" fmla="*/ 844 w 844"/>
                <a:gd name="T45" fmla="*/ 173 h 17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44" h="173">
                  <a:moveTo>
                    <a:pt x="0" y="64"/>
                  </a:moveTo>
                  <a:lnTo>
                    <a:pt x="412" y="173"/>
                  </a:lnTo>
                  <a:lnTo>
                    <a:pt x="844" y="81"/>
                  </a:lnTo>
                  <a:lnTo>
                    <a:pt x="770" y="0"/>
                  </a:lnTo>
                  <a:lnTo>
                    <a:pt x="635" y="3"/>
                  </a:lnTo>
                  <a:lnTo>
                    <a:pt x="618" y="43"/>
                  </a:lnTo>
                  <a:lnTo>
                    <a:pt x="560" y="45"/>
                  </a:lnTo>
                  <a:lnTo>
                    <a:pt x="530" y="96"/>
                  </a:lnTo>
                  <a:lnTo>
                    <a:pt x="459" y="113"/>
                  </a:lnTo>
                  <a:lnTo>
                    <a:pt x="343" y="101"/>
                  </a:lnTo>
                  <a:lnTo>
                    <a:pt x="287" y="74"/>
                  </a:lnTo>
                  <a:lnTo>
                    <a:pt x="285" y="52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B3B3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1" name="Freeform 86">
              <a:extLst>
                <a:ext uri="{FF2B5EF4-FFF2-40B4-BE49-F238E27FC236}">
                  <a16:creationId xmlns:a16="http://schemas.microsoft.com/office/drawing/2014/main" id="{4411D709-98A8-9EAD-6258-CC67BB894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" y="3547"/>
              <a:ext cx="99" cy="32"/>
            </a:xfrm>
            <a:custGeom>
              <a:avLst/>
              <a:gdLst>
                <a:gd name="T0" fmla="*/ 0 w 299"/>
                <a:gd name="T1" fmla="*/ 0 h 97"/>
                <a:gd name="T2" fmla="*/ 0 w 299"/>
                <a:gd name="T3" fmla="*/ 0 h 97"/>
                <a:gd name="T4" fmla="*/ 0 w 299"/>
                <a:gd name="T5" fmla="*/ 0 h 97"/>
                <a:gd name="T6" fmla="*/ 0 w 299"/>
                <a:gd name="T7" fmla="*/ 0 h 97"/>
                <a:gd name="T8" fmla="*/ 0 w 299"/>
                <a:gd name="T9" fmla="*/ 0 h 97"/>
                <a:gd name="T10" fmla="*/ 0 w 299"/>
                <a:gd name="T11" fmla="*/ 0 h 97"/>
                <a:gd name="T12" fmla="*/ 0 w 299"/>
                <a:gd name="T13" fmla="*/ 0 h 97"/>
                <a:gd name="T14" fmla="*/ 0 w 299"/>
                <a:gd name="T15" fmla="*/ 0 h 97"/>
                <a:gd name="T16" fmla="*/ 0 w 299"/>
                <a:gd name="T17" fmla="*/ 0 h 97"/>
                <a:gd name="T18" fmla="*/ 0 w 299"/>
                <a:gd name="T19" fmla="*/ 0 h 97"/>
                <a:gd name="T20" fmla="*/ 0 w 299"/>
                <a:gd name="T21" fmla="*/ 0 h 97"/>
                <a:gd name="T22" fmla="*/ 0 w 299"/>
                <a:gd name="T23" fmla="*/ 0 h 97"/>
                <a:gd name="T24" fmla="*/ 0 w 299"/>
                <a:gd name="T25" fmla="*/ 0 h 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9"/>
                <a:gd name="T40" fmla="*/ 0 h 97"/>
                <a:gd name="T41" fmla="*/ 299 w 299"/>
                <a:gd name="T42" fmla="*/ 97 h 9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9" h="97">
                  <a:moveTo>
                    <a:pt x="0" y="63"/>
                  </a:moveTo>
                  <a:lnTo>
                    <a:pt x="64" y="48"/>
                  </a:lnTo>
                  <a:lnTo>
                    <a:pt x="129" y="70"/>
                  </a:lnTo>
                  <a:lnTo>
                    <a:pt x="223" y="51"/>
                  </a:lnTo>
                  <a:lnTo>
                    <a:pt x="251" y="0"/>
                  </a:lnTo>
                  <a:lnTo>
                    <a:pt x="299" y="5"/>
                  </a:lnTo>
                  <a:lnTo>
                    <a:pt x="292" y="34"/>
                  </a:lnTo>
                  <a:lnTo>
                    <a:pt x="273" y="46"/>
                  </a:lnTo>
                  <a:lnTo>
                    <a:pt x="229" y="85"/>
                  </a:lnTo>
                  <a:lnTo>
                    <a:pt x="144" y="97"/>
                  </a:lnTo>
                  <a:lnTo>
                    <a:pt x="75" y="92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96A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2" name="Freeform 87">
              <a:extLst>
                <a:ext uri="{FF2B5EF4-FFF2-40B4-BE49-F238E27FC236}">
                  <a16:creationId xmlns:a16="http://schemas.microsoft.com/office/drawing/2014/main" id="{82205AF7-F1BB-F9BC-ED7B-7D5A256E0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9" y="3485"/>
              <a:ext cx="14" cy="14"/>
            </a:xfrm>
            <a:custGeom>
              <a:avLst/>
              <a:gdLst>
                <a:gd name="T0" fmla="*/ 0 w 42"/>
                <a:gd name="T1" fmla="*/ 0 h 42"/>
                <a:gd name="T2" fmla="*/ 0 w 42"/>
                <a:gd name="T3" fmla="*/ 0 h 42"/>
                <a:gd name="T4" fmla="*/ 0 w 42"/>
                <a:gd name="T5" fmla="*/ 0 h 42"/>
                <a:gd name="T6" fmla="*/ 0 w 42"/>
                <a:gd name="T7" fmla="*/ 0 h 42"/>
                <a:gd name="T8" fmla="*/ 0 w 42"/>
                <a:gd name="T9" fmla="*/ 0 h 42"/>
                <a:gd name="T10" fmla="*/ 0 w 42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2"/>
                <a:gd name="T20" fmla="*/ 42 w 42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2">
                  <a:moveTo>
                    <a:pt x="0" y="8"/>
                  </a:moveTo>
                  <a:lnTo>
                    <a:pt x="5" y="28"/>
                  </a:lnTo>
                  <a:lnTo>
                    <a:pt x="42" y="42"/>
                  </a:lnTo>
                  <a:lnTo>
                    <a:pt x="4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4C4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3" name="Freeform 88">
              <a:extLst>
                <a:ext uri="{FF2B5EF4-FFF2-40B4-BE49-F238E27FC236}">
                  <a16:creationId xmlns:a16="http://schemas.microsoft.com/office/drawing/2014/main" id="{D579AB2D-316D-904E-AA52-0E3AFF82B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5" y="3447"/>
              <a:ext cx="62" cy="121"/>
            </a:xfrm>
            <a:custGeom>
              <a:avLst/>
              <a:gdLst>
                <a:gd name="T0" fmla="*/ 0 w 184"/>
                <a:gd name="T1" fmla="*/ 0 h 364"/>
                <a:gd name="T2" fmla="*/ 0 w 184"/>
                <a:gd name="T3" fmla="*/ 0 h 364"/>
                <a:gd name="T4" fmla="*/ 0 w 184"/>
                <a:gd name="T5" fmla="*/ 0 h 364"/>
                <a:gd name="T6" fmla="*/ 0 w 184"/>
                <a:gd name="T7" fmla="*/ 0 h 364"/>
                <a:gd name="T8" fmla="*/ 0 w 184"/>
                <a:gd name="T9" fmla="*/ 0 h 364"/>
                <a:gd name="T10" fmla="*/ 0 w 184"/>
                <a:gd name="T11" fmla="*/ 0 h 364"/>
                <a:gd name="T12" fmla="*/ 0 w 184"/>
                <a:gd name="T13" fmla="*/ 0 h 364"/>
                <a:gd name="T14" fmla="*/ 0 w 184"/>
                <a:gd name="T15" fmla="*/ 0 h 364"/>
                <a:gd name="T16" fmla="*/ 0 w 184"/>
                <a:gd name="T17" fmla="*/ 0 h 364"/>
                <a:gd name="T18" fmla="*/ 0 w 184"/>
                <a:gd name="T19" fmla="*/ 0 h 364"/>
                <a:gd name="T20" fmla="*/ 0 w 184"/>
                <a:gd name="T21" fmla="*/ 0 h 364"/>
                <a:gd name="T22" fmla="*/ 0 w 184"/>
                <a:gd name="T23" fmla="*/ 0 h 364"/>
                <a:gd name="T24" fmla="*/ 0 w 184"/>
                <a:gd name="T25" fmla="*/ 0 h 364"/>
                <a:gd name="T26" fmla="*/ 0 w 184"/>
                <a:gd name="T27" fmla="*/ 0 h 364"/>
                <a:gd name="T28" fmla="*/ 0 w 184"/>
                <a:gd name="T29" fmla="*/ 0 h 364"/>
                <a:gd name="T30" fmla="*/ 0 w 184"/>
                <a:gd name="T31" fmla="*/ 0 h 364"/>
                <a:gd name="T32" fmla="*/ 0 w 184"/>
                <a:gd name="T33" fmla="*/ 0 h 364"/>
                <a:gd name="T34" fmla="*/ 0 w 184"/>
                <a:gd name="T35" fmla="*/ 0 h 364"/>
                <a:gd name="T36" fmla="*/ 0 w 184"/>
                <a:gd name="T37" fmla="*/ 0 h 364"/>
                <a:gd name="T38" fmla="*/ 0 w 184"/>
                <a:gd name="T39" fmla="*/ 0 h 364"/>
                <a:gd name="T40" fmla="*/ 0 w 184"/>
                <a:gd name="T41" fmla="*/ 0 h 364"/>
                <a:gd name="T42" fmla="*/ 0 w 184"/>
                <a:gd name="T43" fmla="*/ 0 h 364"/>
                <a:gd name="T44" fmla="*/ 0 w 184"/>
                <a:gd name="T45" fmla="*/ 0 h 364"/>
                <a:gd name="T46" fmla="*/ 0 w 184"/>
                <a:gd name="T47" fmla="*/ 0 h 364"/>
                <a:gd name="T48" fmla="*/ 0 w 184"/>
                <a:gd name="T49" fmla="*/ 0 h 364"/>
                <a:gd name="T50" fmla="*/ 0 w 184"/>
                <a:gd name="T51" fmla="*/ 0 h 364"/>
                <a:gd name="T52" fmla="*/ 0 w 184"/>
                <a:gd name="T53" fmla="*/ 0 h 364"/>
                <a:gd name="T54" fmla="*/ 0 w 184"/>
                <a:gd name="T55" fmla="*/ 0 h 364"/>
                <a:gd name="T56" fmla="*/ 0 w 184"/>
                <a:gd name="T57" fmla="*/ 0 h 364"/>
                <a:gd name="T58" fmla="*/ 0 w 184"/>
                <a:gd name="T59" fmla="*/ 0 h 364"/>
                <a:gd name="T60" fmla="*/ 0 w 184"/>
                <a:gd name="T61" fmla="*/ 0 h 364"/>
                <a:gd name="T62" fmla="*/ 0 w 184"/>
                <a:gd name="T63" fmla="*/ 0 h 364"/>
                <a:gd name="T64" fmla="*/ 0 w 184"/>
                <a:gd name="T65" fmla="*/ 0 h 364"/>
                <a:gd name="T66" fmla="*/ 0 w 184"/>
                <a:gd name="T67" fmla="*/ 0 h 364"/>
                <a:gd name="T68" fmla="*/ 0 w 184"/>
                <a:gd name="T69" fmla="*/ 0 h 364"/>
                <a:gd name="T70" fmla="*/ 0 w 184"/>
                <a:gd name="T71" fmla="*/ 0 h 364"/>
                <a:gd name="T72" fmla="*/ 0 w 184"/>
                <a:gd name="T73" fmla="*/ 0 h 364"/>
                <a:gd name="T74" fmla="*/ 0 w 184"/>
                <a:gd name="T75" fmla="*/ 0 h 364"/>
                <a:gd name="T76" fmla="*/ 0 w 184"/>
                <a:gd name="T77" fmla="*/ 0 h 364"/>
                <a:gd name="T78" fmla="*/ 0 w 184"/>
                <a:gd name="T79" fmla="*/ 0 h 364"/>
                <a:gd name="T80" fmla="*/ 0 w 184"/>
                <a:gd name="T81" fmla="*/ 0 h 364"/>
                <a:gd name="T82" fmla="*/ 0 w 184"/>
                <a:gd name="T83" fmla="*/ 0 h 364"/>
                <a:gd name="T84" fmla="*/ 0 w 184"/>
                <a:gd name="T85" fmla="*/ 0 h 364"/>
                <a:gd name="T86" fmla="*/ 0 w 184"/>
                <a:gd name="T87" fmla="*/ 0 h 364"/>
                <a:gd name="T88" fmla="*/ 0 w 184"/>
                <a:gd name="T89" fmla="*/ 0 h 364"/>
                <a:gd name="T90" fmla="*/ 0 w 184"/>
                <a:gd name="T91" fmla="*/ 0 h 364"/>
                <a:gd name="T92" fmla="*/ 0 w 184"/>
                <a:gd name="T93" fmla="*/ 0 h 364"/>
                <a:gd name="T94" fmla="*/ 0 w 184"/>
                <a:gd name="T95" fmla="*/ 0 h 3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84"/>
                <a:gd name="T145" fmla="*/ 0 h 364"/>
                <a:gd name="T146" fmla="*/ 184 w 184"/>
                <a:gd name="T147" fmla="*/ 364 h 36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84" h="364">
                  <a:moveTo>
                    <a:pt x="64" y="364"/>
                  </a:moveTo>
                  <a:lnTo>
                    <a:pt x="114" y="363"/>
                  </a:lnTo>
                  <a:lnTo>
                    <a:pt x="184" y="235"/>
                  </a:lnTo>
                  <a:lnTo>
                    <a:pt x="184" y="234"/>
                  </a:lnTo>
                  <a:lnTo>
                    <a:pt x="184" y="230"/>
                  </a:lnTo>
                  <a:lnTo>
                    <a:pt x="183" y="225"/>
                  </a:lnTo>
                  <a:lnTo>
                    <a:pt x="183" y="219"/>
                  </a:lnTo>
                  <a:lnTo>
                    <a:pt x="183" y="216"/>
                  </a:lnTo>
                  <a:lnTo>
                    <a:pt x="182" y="212"/>
                  </a:lnTo>
                  <a:lnTo>
                    <a:pt x="182" y="207"/>
                  </a:lnTo>
                  <a:lnTo>
                    <a:pt x="182" y="202"/>
                  </a:lnTo>
                  <a:lnTo>
                    <a:pt x="180" y="198"/>
                  </a:lnTo>
                  <a:lnTo>
                    <a:pt x="180" y="194"/>
                  </a:lnTo>
                  <a:lnTo>
                    <a:pt x="180" y="189"/>
                  </a:lnTo>
                  <a:lnTo>
                    <a:pt x="180" y="185"/>
                  </a:lnTo>
                  <a:lnTo>
                    <a:pt x="179" y="179"/>
                  </a:lnTo>
                  <a:lnTo>
                    <a:pt x="179" y="175"/>
                  </a:lnTo>
                  <a:lnTo>
                    <a:pt x="177" y="169"/>
                  </a:lnTo>
                  <a:lnTo>
                    <a:pt x="177" y="164"/>
                  </a:lnTo>
                  <a:lnTo>
                    <a:pt x="177" y="159"/>
                  </a:lnTo>
                  <a:lnTo>
                    <a:pt x="177" y="156"/>
                  </a:lnTo>
                  <a:lnTo>
                    <a:pt x="177" y="151"/>
                  </a:lnTo>
                  <a:lnTo>
                    <a:pt x="177" y="148"/>
                  </a:lnTo>
                  <a:lnTo>
                    <a:pt x="176" y="143"/>
                  </a:lnTo>
                  <a:lnTo>
                    <a:pt x="176" y="140"/>
                  </a:lnTo>
                  <a:lnTo>
                    <a:pt x="176" y="136"/>
                  </a:lnTo>
                  <a:lnTo>
                    <a:pt x="176" y="133"/>
                  </a:lnTo>
                  <a:lnTo>
                    <a:pt x="176" y="129"/>
                  </a:lnTo>
                  <a:lnTo>
                    <a:pt x="176" y="127"/>
                  </a:lnTo>
                  <a:lnTo>
                    <a:pt x="175" y="124"/>
                  </a:lnTo>
                  <a:lnTo>
                    <a:pt x="173" y="120"/>
                  </a:lnTo>
                  <a:lnTo>
                    <a:pt x="170" y="115"/>
                  </a:lnTo>
                  <a:lnTo>
                    <a:pt x="168" y="110"/>
                  </a:lnTo>
                  <a:lnTo>
                    <a:pt x="162" y="104"/>
                  </a:lnTo>
                  <a:lnTo>
                    <a:pt x="158" y="97"/>
                  </a:lnTo>
                  <a:lnTo>
                    <a:pt x="152" y="91"/>
                  </a:lnTo>
                  <a:lnTo>
                    <a:pt x="148" y="83"/>
                  </a:lnTo>
                  <a:lnTo>
                    <a:pt x="142" y="76"/>
                  </a:lnTo>
                  <a:lnTo>
                    <a:pt x="137" y="70"/>
                  </a:lnTo>
                  <a:lnTo>
                    <a:pt x="132" y="64"/>
                  </a:lnTo>
                  <a:lnTo>
                    <a:pt x="128" y="59"/>
                  </a:lnTo>
                  <a:lnTo>
                    <a:pt x="124" y="54"/>
                  </a:lnTo>
                  <a:lnTo>
                    <a:pt x="121" y="50"/>
                  </a:lnTo>
                  <a:lnTo>
                    <a:pt x="120" y="48"/>
                  </a:lnTo>
                  <a:lnTo>
                    <a:pt x="0" y="0"/>
                  </a:lnTo>
                  <a:lnTo>
                    <a:pt x="54" y="284"/>
                  </a:lnTo>
                  <a:lnTo>
                    <a:pt x="64" y="364"/>
                  </a:lnTo>
                  <a:close/>
                </a:path>
              </a:pathLst>
            </a:custGeom>
            <a:solidFill>
              <a:srgbClr val="C2C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4" name="Freeform 89">
              <a:extLst>
                <a:ext uri="{FF2B5EF4-FFF2-40B4-BE49-F238E27FC236}">
                  <a16:creationId xmlns:a16="http://schemas.microsoft.com/office/drawing/2014/main" id="{B16FAD2D-3282-77AA-E4F1-57F640EA2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2" y="3502"/>
              <a:ext cx="60" cy="66"/>
            </a:xfrm>
            <a:custGeom>
              <a:avLst/>
              <a:gdLst>
                <a:gd name="T0" fmla="*/ 0 w 178"/>
                <a:gd name="T1" fmla="*/ 0 h 198"/>
                <a:gd name="T2" fmla="*/ 0 w 178"/>
                <a:gd name="T3" fmla="*/ 0 h 198"/>
                <a:gd name="T4" fmla="*/ 0 w 178"/>
                <a:gd name="T5" fmla="*/ 0 h 198"/>
                <a:gd name="T6" fmla="*/ 0 w 178"/>
                <a:gd name="T7" fmla="*/ 0 h 198"/>
                <a:gd name="T8" fmla="*/ 0 w 178"/>
                <a:gd name="T9" fmla="*/ 0 h 198"/>
                <a:gd name="T10" fmla="*/ 0 w 178"/>
                <a:gd name="T11" fmla="*/ 0 h 198"/>
                <a:gd name="T12" fmla="*/ 0 w 178"/>
                <a:gd name="T13" fmla="*/ 0 h 198"/>
                <a:gd name="T14" fmla="*/ 0 w 178"/>
                <a:gd name="T15" fmla="*/ 0 h 198"/>
                <a:gd name="T16" fmla="*/ 0 w 178"/>
                <a:gd name="T17" fmla="*/ 0 h 198"/>
                <a:gd name="T18" fmla="*/ 0 w 178"/>
                <a:gd name="T19" fmla="*/ 0 h 1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8"/>
                <a:gd name="T31" fmla="*/ 0 h 198"/>
                <a:gd name="T32" fmla="*/ 178 w 178"/>
                <a:gd name="T33" fmla="*/ 198 h 19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8" h="198">
                  <a:moveTo>
                    <a:pt x="11" y="37"/>
                  </a:moveTo>
                  <a:lnTo>
                    <a:pt x="151" y="0"/>
                  </a:lnTo>
                  <a:lnTo>
                    <a:pt x="178" y="59"/>
                  </a:lnTo>
                  <a:lnTo>
                    <a:pt x="109" y="81"/>
                  </a:lnTo>
                  <a:lnTo>
                    <a:pt x="101" y="184"/>
                  </a:lnTo>
                  <a:lnTo>
                    <a:pt x="32" y="198"/>
                  </a:lnTo>
                  <a:lnTo>
                    <a:pt x="73" y="92"/>
                  </a:lnTo>
                  <a:lnTo>
                    <a:pt x="0" y="103"/>
                  </a:lnTo>
                  <a:lnTo>
                    <a:pt x="11" y="37"/>
                  </a:lnTo>
                  <a:close/>
                </a:path>
              </a:pathLst>
            </a:custGeom>
            <a:solidFill>
              <a:srgbClr val="BDC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5" name="Freeform 90">
              <a:extLst>
                <a:ext uri="{FF2B5EF4-FFF2-40B4-BE49-F238E27FC236}">
                  <a16:creationId xmlns:a16="http://schemas.microsoft.com/office/drawing/2014/main" id="{E8F9A560-9371-1A0D-629F-89F5727DB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3600"/>
              <a:ext cx="103" cy="51"/>
            </a:xfrm>
            <a:custGeom>
              <a:avLst/>
              <a:gdLst>
                <a:gd name="T0" fmla="*/ 0 w 309"/>
                <a:gd name="T1" fmla="*/ 0 h 152"/>
                <a:gd name="T2" fmla="*/ 0 w 309"/>
                <a:gd name="T3" fmla="*/ 0 h 152"/>
                <a:gd name="T4" fmla="*/ 0 w 309"/>
                <a:gd name="T5" fmla="*/ 0 h 152"/>
                <a:gd name="T6" fmla="*/ 0 w 309"/>
                <a:gd name="T7" fmla="*/ 0 h 152"/>
                <a:gd name="T8" fmla="*/ 0 w 309"/>
                <a:gd name="T9" fmla="*/ 0 h 152"/>
                <a:gd name="T10" fmla="*/ 0 w 309"/>
                <a:gd name="T11" fmla="*/ 0 h 152"/>
                <a:gd name="T12" fmla="*/ 0 w 309"/>
                <a:gd name="T13" fmla="*/ 0 h 152"/>
                <a:gd name="T14" fmla="*/ 0 w 309"/>
                <a:gd name="T15" fmla="*/ 0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9"/>
                <a:gd name="T25" fmla="*/ 0 h 152"/>
                <a:gd name="T26" fmla="*/ 309 w 309"/>
                <a:gd name="T27" fmla="*/ 152 h 1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9" h="152">
                  <a:moveTo>
                    <a:pt x="47" y="0"/>
                  </a:moveTo>
                  <a:lnTo>
                    <a:pt x="309" y="8"/>
                  </a:lnTo>
                  <a:lnTo>
                    <a:pt x="295" y="152"/>
                  </a:lnTo>
                  <a:lnTo>
                    <a:pt x="0" y="140"/>
                  </a:lnTo>
                  <a:lnTo>
                    <a:pt x="54" y="98"/>
                  </a:lnTo>
                  <a:lnTo>
                    <a:pt x="73" y="48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C2C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6" name="Freeform 91">
              <a:extLst>
                <a:ext uri="{FF2B5EF4-FFF2-40B4-BE49-F238E27FC236}">
                  <a16:creationId xmlns:a16="http://schemas.microsoft.com/office/drawing/2014/main" id="{9C4BAA7B-CBE2-D615-340B-CC3C3A1AC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0" y="3656"/>
              <a:ext cx="150" cy="71"/>
            </a:xfrm>
            <a:custGeom>
              <a:avLst/>
              <a:gdLst>
                <a:gd name="T0" fmla="*/ 0 w 450"/>
                <a:gd name="T1" fmla="*/ 0 h 214"/>
                <a:gd name="T2" fmla="*/ 0 w 450"/>
                <a:gd name="T3" fmla="*/ 0 h 214"/>
                <a:gd name="T4" fmla="*/ 0 w 450"/>
                <a:gd name="T5" fmla="*/ 0 h 214"/>
                <a:gd name="T6" fmla="*/ 0 w 450"/>
                <a:gd name="T7" fmla="*/ 0 h 214"/>
                <a:gd name="T8" fmla="*/ 0 w 450"/>
                <a:gd name="T9" fmla="*/ 0 h 214"/>
                <a:gd name="T10" fmla="*/ 0 w 450"/>
                <a:gd name="T11" fmla="*/ 0 h 2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0"/>
                <a:gd name="T19" fmla="*/ 0 h 214"/>
                <a:gd name="T20" fmla="*/ 450 w 450"/>
                <a:gd name="T21" fmla="*/ 214 h 2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0" h="214">
                  <a:moveTo>
                    <a:pt x="0" y="173"/>
                  </a:moveTo>
                  <a:lnTo>
                    <a:pt x="369" y="0"/>
                  </a:lnTo>
                  <a:lnTo>
                    <a:pt x="450" y="71"/>
                  </a:lnTo>
                  <a:lnTo>
                    <a:pt x="121" y="214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F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7" name="Freeform 92">
              <a:extLst>
                <a:ext uri="{FF2B5EF4-FFF2-40B4-BE49-F238E27FC236}">
                  <a16:creationId xmlns:a16="http://schemas.microsoft.com/office/drawing/2014/main" id="{6B7EE1F9-04CE-270C-40FF-081BC4E23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6" y="3558"/>
              <a:ext cx="171" cy="126"/>
            </a:xfrm>
            <a:custGeom>
              <a:avLst/>
              <a:gdLst>
                <a:gd name="T0" fmla="*/ 0 w 512"/>
                <a:gd name="T1" fmla="*/ 0 h 376"/>
                <a:gd name="T2" fmla="*/ 0 w 512"/>
                <a:gd name="T3" fmla="*/ 0 h 376"/>
                <a:gd name="T4" fmla="*/ 0 w 512"/>
                <a:gd name="T5" fmla="*/ 0 h 376"/>
                <a:gd name="T6" fmla="*/ 0 w 512"/>
                <a:gd name="T7" fmla="*/ 0 h 376"/>
                <a:gd name="T8" fmla="*/ 0 w 512"/>
                <a:gd name="T9" fmla="*/ 0 h 376"/>
                <a:gd name="T10" fmla="*/ 0 w 512"/>
                <a:gd name="T11" fmla="*/ 0 h 376"/>
                <a:gd name="T12" fmla="*/ 0 w 512"/>
                <a:gd name="T13" fmla="*/ 0 h 376"/>
                <a:gd name="T14" fmla="*/ 0 w 512"/>
                <a:gd name="T15" fmla="*/ 0 h 376"/>
                <a:gd name="T16" fmla="*/ 0 w 512"/>
                <a:gd name="T17" fmla="*/ 0 h 3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2"/>
                <a:gd name="T28" fmla="*/ 0 h 376"/>
                <a:gd name="T29" fmla="*/ 512 w 512"/>
                <a:gd name="T30" fmla="*/ 376 h 3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2" h="376">
                  <a:moveTo>
                    <a:pt x="0" y="138"/>
                  </a:moveTo>
                  <a:lnTo>
                    <a:pt x="71" y="0"/>
                  </a:lnTo>
                  <a:lnTo>
                    <a:pt x="512" y="138"/>
                  </a:lnTo>
                  <a:lnTo>
                    <a:pt x="467" y="376"/>
                  </a:lnTo>
                  <a:lnTo>
                    <a:pt x="274" y="370"/>
                  </a:lnTo>
                  <a:lnTo>
                    <a:pt x="137" y="355"/>
                  </a:lnTo>
                  <a:lnTo>
                    <a:pt x="19" y="309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FFF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8" name="Freeform 93">
              <a:extLst>
                <a:ext uri="{FF2B5EF4-FFF2-40B4-BE49-F238E27FC236}">
                  <a16:creationId xmlns:a16="http://schemas.microsoft.com/office/drawing/2014/main" id="{B32C1DD0-D2B0-BF44-DCBC-145F7CAAA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8" y="3527"/>
              <a:ext cx="6" cy="42"/>
            </a:xfrm>
            <a:custGeom>
              <a:avLst/>
              <a:gdLst>
                <a:gd name="T0" fmla="*/ 0 w 20"/>
                <a:gd name="T1" fmla="*/ 0 h 127"/>
                <a:gd name="T2" fmla="*/ 0 w 20"/>
                <a:gd name="T3" fmla="*/ 0 h 127"/>
                <a:gd name="T4" fmla="*/ 0 w 20"/>
                <a:gd name="T5" fmla="*/ 0 h 127"/>
                <a:gd name="T6" fmla="*/ 0 w 20"/>
                <a:gd name="T7" fmla="*/ 0 h 127"/>
                <a:gd name="T8" fmla="*/ 0 w 20"/>
                <a:gd name="T9" fmla="*/ 0 h 127"/>
                <a:gd name="T10" fmla="*/ 0 w 20"/>
                <a:gd name="T11" fmla="*/ 0 h 1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127"/>
                <a:gd name="T20" fmla="*/ 20 w 20"/>
                <a:gd name="T21" fmla="*/ 127 h 1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127">
                  <a:moveTo>
                    <a:pt x="0" y="5"/>
                  </a:moveTo>
                  <a:lnTo>
                    <a:pt x="0" y="127"/>
                  </a:lnTo>
                  <a:lnTo>
                    <a:pt x="18" y="122"/>
                  </a:lnTo>
                  <a:lnTo>
                    <a:pt x="2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9" name="Freeform 94">
              <a:extLst>
                <a:ext uri="{FF2B5EF4-FFF2-40B4-BE49-F238E27FC236}">
                  <a16:creationId xmlns:a16="http://schemas.microsoft.com/office/drawing/2014/main" id="{7215915A-C9EE-AA84-BB0F-DAC4E98BA8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9" y="3605"/>
              <a:ext cx="66" cy="54"/>
            </a:xfrm>
            <a:custGeom>
              <a:avLst/>
              <a:gdLst>
                <a:gd name="T0" fmla="*/ 0 w 199"/>
                <a:gd name="T1" fmla="*/ 0 h 162"/>
                <a:gd name="T2" fmla="*/ 0 w 199"/>
                <a:gd name="T3" fmla="*/ 0 h 162"/>
                <a:gd name="T4" fmla="*/ 0 w 199"/>
                <a:gd name="T5" fmla="*/ 0 h 162"/>
                <a:gd name="T6" fmla="*/ 0 w 199"/>
                <a:gd name="T7" fmla="*/ 0 h 162"/>
                <a:gd name="T8" fmla="*/ 0 w 199"/>
                <a:gd name="T9" fmla="*/ 0 h 162"/>
                <a:gd name="T10" fmla="*/ 0 w 199"/>
                <a:gd name="T11" fmla="*/ 0 h 1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"/>
                <a:gd name="T19" fmla="*/ 0 h 162"/>
                <a:gd name="T20" fmla="*/ 199 w 199"/>
                <a:gd name="T21" fmla="*/ 162 h 1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9" h="162">
                  <a:moveTo>
                    <a:pt x="0" y="162"/>
                  </a:moveTo>
                  <a:lnTo>
                    <a:pt x="14" y="0"/>
                  </a:lnTo>
                  <a:lnTo>
                    <a:pt x="199" y="5"/>
                  </a:lnTo>
                  <a:lnTo>
                    <a:pt x="161" y="160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C2C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0" name="Freeform 95">
              <a:extLst>
                <a:ext uri="{FF2B5EF4-FFF2-40B4-BE49-F238E27FC236}">
                  <a16:creationId xmlns:a16="http://schemas.microsoft.com/office/drawing/2014/main" id="{84ED280B-4936-B3F7-E453-5439235AC4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3" y="3477"/>
              <a:ext cx="136" cy="36"/>
            </a:xfrm>
            <a:custGeom>
              <a:avLst/>
              <a:gdLst>
                <a:gd name="T0" fmla="*/ 0 w 410"/>
                <a:gd name="T1" fmla="*/ 0 h 106"/>
                <a:gd name="T2" fmla="*/ 0 w 410"/>
                <a:gd name="T3" fmla="*/ 0 h 106"/>
                <a:gd name="T4" fmla="*/ 0 w 410"/>
                <a:gd name="T5" fmla="*/ 0 h 106"/>
                <a:gd name="T6" fmla="*/ 0 w 410"/>
                <a:gd name="T7" fmla="*/ 0 h 106"/>
                <a:gd name="T8" fmla="*/ 0 w 410"/>
                <a:gd name="T9" fmla="*/ 0 h 106"/>
                <a:gd name="T10" fmla="*/ 0 w 410"/>
                <a:gd name="T11" fmla="*/ 0 h 1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0"/>
                <a:gd name="T19" fmla="*/ 0 h 106"/>
                <a:gd name="T20" fmla="*/ 410 w 410"/>
                <a:gd name="T21" fmla="*/ 106 h 10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0" h="106">
                  <a:moveTo>
                    <a:pt x="0" y="92"/>
                  </a:moveTo>
                  <a:lnTo>
                    <a:pt x="409" y="0"/>
                  </a:lnTo>
                  <a:lnTo>
                    <a:pt x="410" y="14"/>
                  </a:lnTo>
                  <a:lnTo>
                    <a:pt x="4" y="106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1" name="Freeform 96">
              <a:extLst>
                <a:ext uri="{FF2B5EF4-FFF2-40B4-BE49-F238E27FC236}">
                  <a16:creationId xmlns:a16="http://schemas.microsoft.com/office/drawing/2014/main" id="{50FA7667-559B-4D07-2C7A-F71BA5FB4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7" y="3480"/>
              <a:ext cx="134" cy="58"/>
            </a:xfrm>
            <a:custGeom>
              <a:avLst/>
              <a:gdLst>
                <a:gd name="T0" fmla="*/ 0 w 403"/>
                <a:gd name="T1" fmla="*/ 0 h 174"/>
                <a:gd name="T2" fmla="*/ 0 w 403"/>
                <a:gd name="T3" fmla="*/ 0 h 174"/>
                <a:gd name="T4" fmla="*/ 0 w 403"/>
                <a:gd name="T5" fmla="*/ 0 h 174"/>
                <a:gd name="T6" fmla="*/ 0 w 403"/>
                <a:gd name="T7" fmla="*/ 0 h 174"/>
                <a:gd name="T8" fmla="*/ 0 w 403"/>
                <a:gd name="T9" fmla="*/ 0 h 174"/>
                <a:gd name="T10" fmla="*/ 0 w 403"/>
                <a:gd name="T11" fmla="*/ 0 h 174"/>
                <a:gd name="T12" fmla="*/ 0 w 403"/>
                <a:gd name="T13" fmla="*/ 0 h 174"/>
                <a:gd name="T14" fmla="*/ 0 w 403"/>
                <a:gd name="T15" fmla="*/ 0 h 1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3"/>
                <a:gd name="T25" fmla="*/ 0 h 174"/>
                <a:gd name="T26" fmla="*/ 403 w 403"/>
                <a:gd name="T27" fmla="*/ 174 h 17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3" h="174">
                  <a:moveTo>
                    <a:pt x="0" y="156"/>
                  </a:moveTo>
                  <a:lnTo>
                    <a:pt x="384" y="41"/>
                  </a:lnTo>
                  <a:lnTo>
                    <a:pt x="379" y="3"/>
                  </a:lnTo>
                  <a:lnTo>
                    <a:pt x="396" y="0"/>
                  </a:lnTo>
                  <a:lnTo>
                    <a:pt x="403" y="52"/>
                  </a:lnTo>
                  <a:lnTo>
                    <a:pt x="1" y="174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2" name="Freeform 97">
              <a:extLst>
                <a:ext uri="{FF2B5EF4-FFF2-40B4-BE49-F238E27FC236}">
                  <a16:creationId xmlns:a16="http://schemas.microsoft.com/office/drawing/2014/main" id="{FB31712A-48CA-05B6-13FF-AD40194C3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3" y="3497"/>
              <a:ext cx="13" cy="22"/>
            </a:xfrm>
            <a:custGeom>
              <a:avLst/>
              <a:gdLst>
                <a:gd name="T0" fmla="*/ 0 w 37"/>
                <a:gd name="T1" fmla="*/ 0 h 65"/>
                <a:gd name="T2" fmla="*/ 0 w 37"/>
                <a:gd name="T3" fmla="*/ 0 h 65"/>
                <a:gd name="T4" fmla="*/ 0 w 37"/>
                <a:gd name="T5" fmla="*/ 0 h 65"/>
                <a:gd name="T6" fmla="*/ 0 w 37"/>
                <a:gd name="T7" fmla="*/ 0 h 65"/>
                <a:gd name="T8" fmla="*/ 0 w 37"/>
                <a:gd name="T9" fmla="*/ 0 h 65"/>
                <a:gd name="T10" fmla="*/ 0 w 37"/>
                <a:gd name="T11" fmla="*/ 0 h 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"/>
                <a:gd name="T19" fmla="*/ 0 h 65"/>
                <a:gd name="T20" fmla="*/ 37 w 37"/>
                <a:gd name="T21" fmla="*/ 65 h 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" h="65">
                  <a:moveTo>
                    <a:pt x="0" y="6"/>
                  </a:moveTo>
                  <a:lnTo>
                    <a:pt x="19" y="65"/>
                  </a:lnTo>
                  <a:lnTo>
                    <a:pt x="37" y="58"/>
                  </a:lnTo>
                  <a:lnTo>
                    <a:pt x="19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3" name="Freeform 98">
              <a:extLst>
                <a:ext uri="{FF2B5EF4-FFF2-40B4-BE49-F238E27FC236}">
                  <a16:creationId xmlns:a16="http://schemas.microsoft.com/office/drawing/2014/main" id="{A4BFE348-FB95-A7B1-0248-FACB954D9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8" y="3489"/>
              <a:ext cx="10" cy="20"/>
            </a:xfrm>
            <a:custGeom>
              <a:avLst/>
              <a:gdLst>
                <a:gd name="T0" fmla="*/ 0 w 30"/>
                <a:gd name="T1" fmla="*/ 0 h 60"/>
                <a:gd name="T2" fmla="*/ 0 w 30"/>
                <a:gd name="T3" fmla="*/ 0 h 60"/>
                <a:gd name="T4" fmla="*/ 0 w 30"/>
                <a:gd name="T5" fmla="*/ 0 h 60"/>
                <a:gd name="T6" fmla="*/ 0 w 30"/>
                <a:gd name="T7" fmla="*/ 0 h 60"/>
                <a:gd name="T8" fmla="*/ 0 w 30"/>
                <a:gd name="T9" fmla="*/ 0 h 60"/>
                <a:gd name="T10" fmla="*/ 0 w 30"/>
                <a:gd name="T11" fmla="*/ 0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60"/>
                <a:gd name="T20" fmla="*/ 30 w 30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60">
                  <a:moveTo>
                    <a:pt x="0" y="3"/>
                  </a:moveTo>
                  <a:lnTo>
                    <a:pt x="14" y="60"/>
                  </a:lnTo>
                  <a:lnTo>
                    <a:pt x="30" y="52"/>
                  </a:lnTo>
                  <a:lnTo>
                    <a:pt x="1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4" name="Freeform 99">
              <a:extLst>
                <a:ext uri="{FF2B5EF4-FFF2-40B4-BE49-F238E27FC236}">
                  <a16:creationId xmlns:a16="http://schemas.microsoft.com/office/drawing/2014/main" id="{0BCDB542-0B37-2865-E3F3-6FEFA9FF5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2" y="3603"/>
              <a:ext cx="131" cy="53"/>
            </a:xfrm>
            <a:custGeom>
              <a:avLst/>
              <a:gdLst>
                <a:gd name="T0" fmla="*/ 0 w 395"/>
                <a:gd name="T1" fmla="*/ 0 h 161"/>
                <a:gd name="T2" fmla="*/ 0 w 395"/>
                <a:gd name="T3" fmla="*/ 0 h 161"/>
                <a:gd name="T4" fmla="*/ 0 w 395"/>
                <a:gd name="T5" fmla="*/ 0 h 161"/>
                <a:gd name="T6" fmla="*/ 0 w 395"/>
                <a:gd name="T7" fmla="*/ 0 h 161"/>
                <a:gd name="T8" fmla="*/ 0 w 395"/>
                <a:gd name="T9" fmla="*/ 0 h 161"/>
                <a:gd name="T10" fmla="*/ 0 w 395"/>
                <a:gd name="T11" fmla="*/ 0 h 1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5"/>
                <a:gd name="T19" fmla="*/ 0 h 161"/>
                <a:gd name="T20" fmla="*/ 395 w 395"/>
                <a:gd name="T21" fmla="*/ 161 h 16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5" h="161">
                  <a:moveTo>
                    <a:pt x="0" y="144"/>
                  </a:moveTo>
                  <a:lnTo>
                    <a:pt x="14" y="0"/>
                  </a:lnTo>
                  <a:lnTo>
                    <a:pt x="395" y="8"/>
                  </a:lnTo>
                  <a:lnTo>
                    <a:pt x="377" y="161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BDC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5" name="Freeform 100">
              <a:extLst>
                <a:ext uri="{FF2B5EF4-FFF2-40B4-BE49-F238E27FC236}">
                  <a16:creationId xmlns:a16="http://schemas.microsoft.com/office/drawing/2014/main" id="{509A72D0-8420-43E5-6AE4-DC5FB90123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6" y="3656"/>
              <a:ext cx="66" cy="30"/>
            </a:xfrm>
            <a:custGeom>
              <a:avLst/>
              <a:gdLst>
                <a:gd name="T0" fmla="*/ 0 w 198"/>
                <a:gd name="T1" fmla="*/ 0 h 88"/>
                <a:gd name="T2" fmla="*/ 0 w 198"/>
                <a:gd name="T3" fmla="*/ 0 h 88"/>
                <a:gd name="T4" fmla="*/ 0 w 198"/>
                <a:gd name="T5" fmla="*/ 0 h 88"/>
                <a:gd name="T6" fmla="*/ 0 w 198"/>
                <a:gd name="T7" fmla="*/ 0 h 88"/>
                <a:gd name="T8" fmla="*/ 0 w 198"/>
                <a:gd name="T9" fmla="*/ 0 h 88"/>
                <a:gd name="T10" fmla="*/ 0 w 198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"/>
                <a:gd name="T19" fmla="*/ 0 h 88"/>
                <a:gd name="T20" fmla="*/ 198 w 19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" h="88">
                  <a:moveTo>
                    <a:pt x="0" y="71"/>
                  </a:moveTo>
                  <a:lnTo>
                    <a:pt x="161" y="0"/>
                  </a:lnTo>
                  <a:lnTo>
                    <a:pt x="198" y="4"/>
                  </a:lnTo>
                  <a:lnTo>
                    <a:pt x="7" y="88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6" name="Freeform 101">
              <a:extLst>
                <a:ext uri="{FF2B5EF4-FFF2-40B4-BE49-F238E27FC236}">
                  <a16:creationId xmlns:a16="http://schemas.microsoft.com/office/drawing/2014/main" id="{26B41D8A-73BC-F533-BA3B-763524458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" y="3696"/>
              <a:ext cx="30" cy="18"/>
            </a:xfrm>
            <a:custGeom>
              <a:avLst/>
              <a:gdLst>
                <a:gd name="T0" fmla="*/ 0 w 90"/>
                <a:gd name="T1" fmla="*/ 0 h 52"/>
                <a:gd name="T2" fmla="*/ 0 w 90"/>
                <a:gd name="T3" fmla="*/ 0 h 52"/>
                <a:gd name="T4" fmla="*/ 0 w 90"/>
                <a:gd name="T5" fmla="*/ 0 h 52"/>
                <a:gd name="T6" fmla="*/ 0 w 90"/>
                <a:gd name="T7" fmla="*/ 0 h 52"/>
                <a:gd name="T8" fmla="*/ 0 w 90"/>
                <a:gd name="T9" fmla="*/ 0 h 52"/>
                <a:gd name="T10" fmla="*/ 0 w 90"/>
                <a:gd name="T11" fmla="*/ 0 h 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52"/>
                <a:gd name="T20" fmla="*/ 90 w 90"/>
                <a:gd name="T21" fmla="*/ 52 h 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" h="52">
                  <a:moveTo>
                    <a:pt x="0" y="47"/>
                  </a:moveTo>
                  <a:lnTo>
                    <a:pt x="86" y="0"/>
                  </a:lnTo>
                  <a:lnTo>
                    <a:pt x="90" y="12"/>
                  </a:lnTo>
                  <a:lnTo>
                    <a:pt x="24" y="52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7" name="Freeform 102">
              <a:extLst>
                <a:ext uri="{FF2B5EF4-FFF2-40B4-BE49-F238E27FC236}">
                  <a16:creationId xmlns:a16="http://schemas.microsoft.com/office/drawing/2014/main" id="{9FB983D1-6882-5BBC-AA37-BAA93B584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3571"/>
              <a:ext cx="175" cy="113"/>
            </a:xfrm>
            <a:custGeom>
              <a:avLst/>
              <a:gdLst>
                <a:gd name="T0" fmla="*/ 0 w 526"/>
                <a:gd name="T1" fmla="*/ 0 h 337"/>
                <a:gd name="T2" fmla="*/ 0 w 526"/>
                <a:gd name="T3" fmla="*/ 0 h 337"/>
                <a:gd name="T4" fmla="*/ 0 w 526"/>
                <a:gd name="T5" fmla="*/ 0 h 337"/>
                <a:gd name="T6" fmla="*/ 0 w 526"/>
                <a:gd name="T7" fmla="*/ 0 h 337"/>
                <a:gd name="T8" fmla="*/ 0 w 526"/>
                <a:gd name="T9" fmla="*/ 0 h 337"/>
                <a:gd name="T10" fmla="*/ 0 w 526"/>
                <a:gd name="T11" fmla="*/ 0 h 337"/>
                <a:gd name="T12" fmla="*/ 0 w 526"/>
                <a:gd name="T13" fmla="*/ 0 h 337"/>
                <a:gd name="T14" fmla="*/ 0 w 526"/>
                <a:gd name="T15" fmla="*/ 0 h 337"/>
                <a:gd name="T16" fmla="*/ 0 w 526"/>
                <a:gd name="T17" fmla="*/ 0 h 33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6"/>
                <a:gd name="T28" fmla="*/ 0 h 337"/>
                <a:gd name="T29" fmla="*/ 526 w 526"/>
                <a:gd name="T30" fmla="*/ 337 h 33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6" h="337">
                  <a:moveTo>
                    <a:pt x="0" y="337"/>
                  </a:moveTo>
                  <a:lnTo>
                    <a:pt x="50" y="89"/>
                  </a:lnTo>
                  <a:lnTo>
                    <a:pt x="492" y="0"/>
                  </a:lnTo>
                  <a:lnTo>
                    <a:pt x="526" y="131"/>
                  </a:lnTo>
                  <a:lnTo>
                    <a:pt x="427" y="217"/>
                  </a:lnTo>
                  <a:lnTo>
                    <a:pt x="256" y="291"/>
                  </a:lnTo>
                  <a:lnTo>
                    <a:pt x="92" y="32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rgbClr val="C2C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8" name="Freeform 103">
              <a:extLst>
                <a:ext uri="{FF2B5EF4-FFF2-40B4-BE49-F238E27FC236}">
                  <a16:creationId xmlns:a16="http://schemas.microsoft.com/office/drawing/2014/main" id="{AD3B2F5E-8FED-75D1-349A-5763B9F03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9" y="3602"/>
              <a:ext cx="26" cy="46"/>
            </a:xfrm>
            <a:custGeom>
              <a:avLst/>
              <a:gdLst>
                <a:gd name="T0" fmla="*/ 0 w 79"/>
                <a:gd name="T1" fmla="*/ 0 h 139"/>
                <a:gd name="T2" fmla="*/ 0 w 79"/>
                <a:gd name="T3" fmla="*/ 0 h 139"/>
                <a:gd name="T4" fmla="*/ 0 w 79"/>
                <a:gd name="T5" fmla="*/ 0 h 139"/>
                <a:gd name="T6" fmla="*/ 0 w 79"/>
                <a:gd name="T7" fmla="*/ 0 h 139"/>
                <a:gd name="T8" fmla="*/ 0 w 79"/>
                <a:gd name="T9" fmla="*/ 0 h 139"/>
                <a:gd name="T10" fmla="*/ 0 w 79"/>
                <a:gd name="T11" fmla="*/ 0 h 139"/>
                <a:gd name="T12" fmla="*/ 0 w 79"/>
                <a:gd name="T13" fmla="*/ 0 h 139"/>
                <a:gd name="T14" fmla="*/ 0 w 79"/>
                <a:gd name="T15" fmla="*/ 0 h 139"/>
                <a:gd name="T16" fmla="*/ 0 w 79"/>
                <a:gd name="T17" fmla="*/ 0 h 139"/>
                <a:gd name="T18" fmla="*/ 0 w 79"/>
                <a:gd name="T19" fmla="*/ 0 h 139"/>
                <a:gd name="T20" fmla="*/ 0 w 79"/>
                <a:gd name="T21" fmla="*/ 0 h 139"/>
                <a:gd name="T22" fmla="*/ 0 w 79"/>
                <a:gd name="T23" fmla="*/ 0 h 139"/>
                <a:gd name="T24" fmla="*/ 0 w 79"/>
                <a:gd name="T25" fmla="*/ 0 h 139"/>
                <a:gd name="T26" fmla="*/ 0 w 79"/>
                <a:gd name="T27" fmla="*/ 0 h 139"/>
                <a:gd name="T28" fmla="*/ 0 w 79"/>
                <a:gd name="T29" fmla="*/ 0 h 139"/>
                <a:gd name="T30" fmla="*/ 0 w 79"/>
                <a:gd name="T31" fmla="*/ 0 h 139"/>
                <a:gd name="T32" fmla="*/ 0 w 79"/>
                <a:gd name="T33" fmla="*/ 0 h 139"/>
                <a:gd name="T34" fmla="*/ 0 w 79"/>
                <a:gd name="T35" fmla="*/ 0 h 139"/>
                <a:gd name="T36" fmla="*/ 0 w 79"/>
                <a:gd name="T37" fmla="*/ 0 h 139"/>
                <a:gd name="T38" fmla="*/ 0 w 79"/>
                <a:gd name="T39" fmla="*/ 0 h 139"/>
                <a:gd name="T40" fmla="*/ 0 w 79"/>
                <a:gd name="T41" fmla="*/ 0 h 139"/>
                <a:gd name="T42" fmla="*/ 0 w 79"/>
                <a:gd name="T43" fmla="*/ 0 h 139"/>
                <a:gd name="T44" fmla="*/ 0 w 79"/>
                <a:gd name="T45" fmla="*/ 0 h 139"/>
                <a:gd name="T46" fmla="*/ 0 w 79"/>
                <a:gd name="T47" fmla="*/ 0 h 139"/>
                <a:gd name="T48" fmla="*/ 0 w 79"/>
                <a:gd name="T49" fmla="*/ 0 h 139"/>
                <a:gd name="T50" fmla="*/ 0 w 79"/>
                <a:gd name="T51" fmla="*/ 0 h 139"/>
                <a:gd name="T52" fmla="*/ 0 w 79"/>
                <a:gd name="T53" fmla="*/ 0 h 139"/>
                <a:gd name="T54" fmla="*/ 0 w 79"/>
                <a:gd name="T55" fmla="*/ 0 h 139"/>
                <a:gd name="T56" fmla="*/ 0 w 79"/>
                <a:gd name="T57" fmla="*/ 0 h 139"/>
                <a:gd name="T58" fmla="*/ 0 w 79"/>
                <a:gd name="T59" fmla="*/ 0 h 139"/>
                <a:gd name="T60" fmla="*/ 0 w 79"/>
                <a:gd name="T61" fmla="*/ 0 h 139"/>
                <a:gd name="T62" fmla="*/ 0 w 79"/>
                <a:gd name="T63" fmla="*/ 0 h 139"/>
                <a:gd name="T64" fmla="*/ 0 w 79"/>
                <a:gd name="T65" fmla="*/ 0 h 139"/>
                <a:gd name="T66" fmla="*/ 0 w 79"/>
                <a:gd name="T67" fmla="*/ 0 h 139"/>
                <a:gd name="T68" fmla="*/ 0 w 79"/>
                <a:gd name="T69" fmla="*/ 0 h 139"/>
                <a:gd name="T70" fmla="*/ 0 w 79"/>
                <a:gd name="T71" fmla="*/ 0 h 13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9"/>
                <a:gd name="T109" fmla="*/ 0 h 139"/>
                <a:gd name="T110" fmla="*/ 79 w 79"/>
                <a:gd name="T111" fmla="*/ 139 h 13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9" h="139">
                  <a:moveTo>
                    <a:pt x="10" y="2"/>
                  </a:moveTo>
                  <a:lnTo>
                    <a:pt x="14" y="3"/>
                  </a:lnTo>
                  <a:lnTo>
                    <a:pt x="20" y="7"/>
                  </a:lnTo>
                  <a:lnTo>
                    <a:pt x="24" y="9"/>
                  </a:lnTo>
                  <a:lnTo>
                    <a:pt x="28" y="12"/>
                  </a:lnTo>
                  <a:lnTo>
                    <a:pt x="34" y="14"/>
                  </a:lnTo>
                  <a:lnTo>
                    <a:pt x="39" y="18"/>
                  </a:lnTo>
                  <a:lnTo>
                    <a:pt x="42" y="22"/>
                  </a:lnTo>
                  <a:lnTo>
                    <a:pt x="48" y="27"/>
                  </a:lnTo>
                  <a:lnTo>
                    <a:pt x="51" y="30"/>
                  </a:lnTo>
                  <a:lnTo>
                    <a:pt x="53" y="36"/>
                  </a:lnTo>
                  <a:lnTo>
                    <a:pt x="56" y="43"/>
                  </a:lnTo>
                  <a:lnTo>
                    <a:pt x="58" y="49"/>
                  </a:lnTo>
                  <a:lnTo>
                    <a:pt x="58" y="52"/>
                  </a:lnTo>
                  <a:lnTo>
                    <a:pt x="59" y="56"/>
                  </a:lnTo>
                  <a:lnTo>
                    <a:pt x="59" y="60"/>
                  </a:lnTo>
                  <a:lnTo>
                    <a:pt x="59" y="65"/>
                  </a:lnTo>
                  <a:lnTo>
                    <a:pt x="58" y="67"/>
                  </a:lnTo>
                  <a:lnTo>
                    <a:pt x="56" y="72"/>
                  </a:lnTo>
                  <a:lnTo>
                    <a:pt x="55" y="74"/>
                  </a:lnTo>
                  <a:lnTo>
                    <a:pt x="53" y="78"/>
                  </a:lnTo>
                  <a:lnTo>
                    <a:pt x="51" y="84"/>
                  </a:lnTo>
                  <a:lnTo>
                    <a:pt x="48" y="89"/>
                  </a:lnTo>
                  <a:lnTo>
                    <a:pt x="42" y="94"/>
                  </a:lnTo>
                  <a:lnTo>
                    <a:pt x="37" y="99"/>
                  </a:lnTo>
                  <a:lnTo>
                    <a:pt x="32" y="101"/>
                  </a:lnTo>
                  <a:lnTo>
                    <a:pt x="27" y="105"/>
                  </a:lnTo>
                  <a:lnTo>
                    <a:pt x="21" y="108"/>
                  </a:lnTo>
                  <a:lnTo>
                    <a:pt x="16" y="109"/>
                  </a:lnTo>
                  <a:lnTo>
                    <a:pt x="11" y="110"/>
                  </a:lnTo>
                  <a:lnTo>
                    <a:pt x="7" y="112"/>
                  </a:lnTo>
                  <a:lnTo>
                    <a:pt x="1" y="114"/>
                  </a:lnTo>
                  <a:lnTo>
                    <a:pt x="0" y="115"/>
                  </a:lnTo>
                  <a:lnTo>
                    <a:pt x="0" y="139"/>
                  </a:lnTo>
                  <a:lnTo>
                    <a:pt x="0" y="138"/>
                  </a:lnTo>
                  <a:lnTo>
                    <a:pt x="3" y="138"/>
                  </a:lnTo>
                  <a:lnTo>
                    <a:pt x="7" y="136"/>
                  </a:lnTo>
                  <a:lnTo>
                    <a:pt x="11" y="135"/>
                  </a:lnTo>
                  <a:lnTo>
                    <a:pt x="18" y="131"/>
                  </a:lnTo>
                  <a:lnTo>
                    <a:pt x="25" y="128"/>
                  </a:lnTo>
                  <a:lnTo>
                    <a:pt x="32" y="125"/>
                  </a:lnTo>
                  <a:lnTo>
                    <a:pt x="41" y="121"/>
                  </a:lnTo>
                  <a:lnTo>
                    <a:pt x="48" y="116"/>
                  </a:lnTo>
                  <a:lnTo>
                    <a:pt x="55" y="110"/>
                  </a:lnTo>
                  <a:lnTo>
                    <a:pt x="60" y="104"/>
                  </a:lnTo>
                  <a:lnTo>
                    <a:pt x="67" y="98"/>
                  </a:lnTo>
                  <a:lnTo>
                    <a:pt x="69" y="94"/>
                  </a:lnTo>
                  <a:lnTo>
                    <a:pt x="72" y="89"/>
                  </a:lnTo>
                  <a:lnTo>
                    <a:pt x="73" y="86"/>
                  </a:lnTo>
                  <a:lnTo>
                    <a:pt x="76" y="82"/>
                  </a:lnTo>
                  <a:lnTo>
                    <a:pt x="76" y="77"/>
                  </a:lnTo>
                  <a:lnTo>
                    <a:pt x="77" y="73"/>
                  </a:lnTo>
                  <a:lnTo>
                    <a:pt x="77" y="68"/>
                  </a:lnTo>
                  <a:lnTo>
                    <a:pt x="79" y="65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76" y="50"/>
                  </a:lnTo>
                  <a:lnTo>
                    <a:pt x="76" y="45"/>
                  </a:lnTo>
                  <a:lnTo>
                    <a:pt x="75" y="41"/>
                  </a:lnTo>
                  <a:lnTo>
                    <a:pt x="73" y="38"/>
                  </a:lnTo>
                  <a:lnTo>
                    <a:pt x="73" y="34"/>
                  </a:lnTo>
                  <a:lnTo>
                    <a:pt x="72" y="32"/>
                  </a:lnTo>
                  <a:lnTo>
                    <a:pt x="69" y="24"/>
                  </a:lnTo>
                  <a:lnTo>
                    <a:pt x="66" y="20"/>
                  </a:lnTo>
                  <a:lnTo>
                    <a:pt x="63" y="16"/>
                  </a:lnTo>
                  <a:lnTo>
                    <a:pt x="60" y="12"/>
                  </a:lnTo>
                  <a:lnTo>
                    <a:pt x="56" y="6"/>
                  </a:lnTo>
                  <a:lnTo>
                    <a:pt x="51" y="2"/>
                  </a:lnTo>
                  <a:lnTo>
                    <a:pt x="48" y="0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9" name="Freeform 104">
              <a:extLst>
                <a:ext uri="{FF2B5EF4-FFF2-40B4-BE49-F238E27FC236}">
                  <a16:creationId xmlns:a16="http://schemas.microsoft.com/office/drawing/2014/main" id="{B3CF4702-6B0F-EADD-F9A8-8F3CB320F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3" y="3668"/>
              <a:ext cx="39" cy="44"/>
            </a:xfrm>
            <a:custGeom>
              <a:avLst/>
              <a:gdLst>
                <a:gd name="T0" fmla="*/ 0 w 117"/>
                <a:gd name="T1" fmla="*/ 0 h 131"/>
                <a:gd name="T2" fmla="*/ 0 w 117"/>
                <a:gd name="T3" fmla="*/ 0 h 131"/>
                <a:gd name="T4" fmla="*/ 0 w 117"/>
                <a:gd name="T5" fmla="*/ 0 h 131"/>
                <a:gd name="T6" fmla="*/ 0 w 117"/>
                <a:gd name="T7" fmla="*/ 0 h 131"/>
                <a:gd name="T8" fmla="*/ 0 w 117"/>
                <a:gd name="T9" fmla="*/ 0 h 131"/>
                <a:gd name="T10" fmla="*/ 0 w 117"/>
                <a:gd name="T11" fmla="*/ 0 h 131"/>
                <a:gd name="T12" fmla="*/ 0 w 117"/>
                <a:gd name="T13" fmla="*/ 0 h 131"/>
                <a:gd name="T14" fmla="*/ 0 w 117"/>
                <a:gd name="T15" fmla="*/ 0 h 131"/>
                <a:gd name="T16" fmla="*/ 0 w 117"/>
                <a:gd name="T17" fmla="*/ 0 h 131"/>
                <a:gd name="T18" fmla="*/ 0 w 117"/>
                <a:gd name="T19" fmla="*/ 0 h 131"/>
                <a:gd name="T20" fmla="*/ 0 w 117"/>
                <a:gd name="T21" fmla="*/ 0 h 131"/>
                <a:gd name="T22" fmla="*/ 0 w 117"/>
                <a:gd name="T23" fmla="*/ 0 h 131"/>
                <a:gd name="T24" fmla="*/ 0 w 117"/>
                <a:gd name="T25" fmla="*/ 0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7"/>
                <a:gd name="T40" fmla="*/ 0 h 131"/>
                <a:gd name="T41" fmla="*/ 117 w 117"/>
                <a:gd name="T42" fmla="*/ 131 h 1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7" h="131">
                  <a:moveTo>
                    <a:pt x="5" y="90"/>
                  </a:moveTo>
                  <a:lnTo>
                    <a:pt x="0" y="127"/>
                  </a:lnTo>
                  <a:lnTo>
                    <a:pt x="48" y="131"/>
                  </a:lnTo>
                  <a:lnTo>
                    <a:pt x="117" y="71"/>
                  </a:lnTo>
                  <a:lnTo>
                    <a:pt x="116" y="30"/>
                  </a:lnTo>
                  <a:lnTo>
                    <a:pt x="61" y="0"/>
                  </a:lnTo>
                  <a:lnTo>
                    <a:pt x="9" y="3"/>
                  </a:lnTo>
                  <a:lnTo>
                    <a:pt x="5" y="14"/>
                  </a:lnTo>
                  <a:lnTo>
                    <a:pt x="51" y="25"/>
                  </a:lnTo>
                  <a:lnTo>
                    <a:pt x="61" y="61"/>
                  </a:lnTo>
                  <a:lnTo>
                    <a:pt x="35" y="90"/>
                  </a:lnTo>
                  <a:lnTo>
                    <a:pt x="5" y="90"/>
                  </a:lnTo>
                  <a:close/>
                </a:path>
              </a:pathLst>
            </a:custGeom>
            <a:solidFill>
              <a:srgbClr val="A1A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0" name="Freeform 105">
              <a:extLst>
                <a:ext uri="{FF2B5EF4-FFF2-40B4-BE49-F238E27FC236}">
                  <a16:creationId xmlns:a16="http://schemas.microsoft.com/office/drawing/2014/main" id="{F97147B5-B602-9838-B085-4675119D23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8" y="3486"/>
              <a:ext cx="33" cy="74"/>
            </a:xfrm>
            <a:custGeom>
              <a:avLst/>
              <a:gdLst>
                <a:gd name="T0" fmla="*/ 0 w 99"/>
                <a:gd name="T1" fmla="*/ 0 h 224"/>
                <a:gd name="T2" fmla="*/ 0 w 99"/>
                <a:gd name="T3" fmla="*/ 0 h 224"/>
                <a:gd name="T4" fmla="*/ 0 w 99"/>
                <a:gd name="T5" fmla="*/ 0 h 224"/>
                <a:gd name="T6" fmla="*/ 0 w 99"/>
                <a:gd name="T7" fmla="*/ 0 h 224"/>
                <a:gd name="T8" fmla="*/ 0 w 99"/>
                <a:gd name="T9" fmla="*/ 0 h 224"/>
                <a:gd name="T10" fmla="*/ 0 w 99"/>
                <a:gd name="T11" fmla="*/ 0 h 224"/>
                <a:gd name="T12" fmla="*/ 0 w 99"/>
                <a:gd name="T13" fmla="*/ 0 h 224"/>
                <a:gd name="T14" fmla="*/ 0 w 99"/>
                <a:gd name="T15" fmla="*/ 0 h 224"/>
                <a:gd name="T16" fmla="*/ 0 w 99"/>
                <a:gd name="T17" fmla="*/ 0 h 224"/>
                <a:gd name="T18" fmla="*/ 0 w 99"/>
                <a:gd name="T19" fmla="*/ 0 h 224"/>
                <a:gd name="T20" fmla="*/ 0 w 99"/>
                <a:gd name="T21" fmla="*/ 0 h 224"/>
                <a:gd name="T22" fmla="*/ 0 w 99"/>
                <a:gd name="T23" fmla="*/ 0 h 224"/>
                <a:gd name="T24" fmla="*/ 0 w 99"/>
                <a:gd name="T25" fmla="*/ 0 h 224"/>
                <a:gd name="T26" fmla="*/ 0 w 99"/>
                <a:gd name="T27" fmla="*/ 0 h 224"/>
                <a:gd name="T28" fmla="*/ 0 w 99"/>
                <a:gd name="T29" fmla="*/ 0 h 224"/>
                <a:gd name="T30" fmla="*/ 0 w 99"/>
                <a:gd name="T31" fmla="*/ 0 h 224"/>
                <a:gd name="T32" fmla="*/ 0 w 99"/>
                <a:gd name="T33" fmla="*/ 0 h 224"/>
                <a:gd name="T34" fmla="*/ 0 w 99"/>
                <a:gd name="T35" fmla="*/ 0 h 224"/>
                <a:gd name="T36" fmla="*/ 0 w 99"/>
                <a:gd name="T37" fmla="*/ 0 h 224"/>
                <a:gd name="T38" fmla="*/ 0 w 99"/>
                <a:gd name="T39" fmla="*/ 0 h 224"/>
                <a:gd name="T40" fmla="*/ 0 w 99"/>
                <a:gd name="T41" fmla="*/ 0 h 224"/>
                <a:gd name="T42" fmla="*/ 0 w 99"/>
                <a:gd name="T43" fmla="*/ 0 h 224"/>
                <a:gd name="T44" fmla="*/ 0 w 99"/>
                <a:gd name="T45" fmla="*/ 0 h 224"/>
                <a:gd name="T46" fmla="*/ 0 w 99"/>
                <a:gd name="T47" fmla="*/ 0 h 224"/>
                <a:gd name="T48" fmla="*/ 0 w 99"/>
                <a:gd name="T49" fmla="*/ 0 h 224"/>
                <a:gd name="T50" fmla="*/ 0 w 99"/>
                <a:gd name="T51" fmla="*/ 0 h 224"/>
                <a:gd name="T52" fmla="*/ 0 w 99"/>
                <a:gd name="T53" fmla="*/ 0 h 224"/>
                <a:gd name="T54" fmla="*/ 0 w 99"/>
                <a:gd name="T55" fmla="*/ 0 h 224"/>
                <a:gd name="T56" fmla="*/ 0 w 99"/>
                <a:gd name="T57" fmla="*/ 0 h 224"/>
                <a:gd name="T58" fmla="*/ 0 w 99"/>
                <a:gd name="T59" fmla="*/ 0 h 224"/>
                <a:gd name="T60" fmla="*/ 0 w 99"/>
                <a:gd name="T61" fmla="*/ 0 h 224"/>
                <a:gd name="T62" fmla="*/ 0 w 99"/>
                <a:gd name="T63" fmla="*/ 0 h 224"/>
                <a:gd name="T64" fmla="*/ 0 w 99"/>
                <a:gd name="T65" fmla="*/ 0 h 224"/>
                <a:gd name="T66" fmla="*/ 0 w 99"/>
                <a:gd name="T67" fmla="*/ 0 h 224"/>
                <a:gd name="T68" fmla="*/ 0 w 99"/>
                <a:gd name="T69" fmla="*/ 0 h 224"/>
                <a:gd name="T70" fmla="*/ 0 w 99"/>
                <a:gd name="T71" fmla="*/ 0 h 224"/>
                <a:gd name="T72" fmla="*/ 0 w 99"/>
                <a:gd name="T73" fmla="*/ 0 h 224"/>
                <a:gd name="T74" fmla="*/ 0 w 99"/>
                <a:gd name="T75" fmla="*/ 0 h 224"/>
                <a:gd name="T76" fmla="*/ 0 w 99"/>
                <a:gd name="T77" fmla="*/ 0 h 224"/>
                <a:gd name="T78" fmla="*/ 0 w 99"/>
                <a:gd name="T79" fmla="*/ 0 h 224"/>
                <a:gd name="T80" fmla="*/ 0 w 99"/>
                <a:gd name="T81" fmla="*/ 0 h 224"/>
                <a:gd name="T82" fmla="*/ 0 w 99"/>
                <a:gd name="T83" fmla="*/ 0 h 224"/>
                <a:gd name="T84" fmla="*/ 0 w 99"/>
                <a:gd name="T85" fmla="*/ 0 h 224"/>
                <a:gd name="T86" fmla="*/ 0 w 99"/>
                <a:gd name="T87" fmla="*/ 0 h 224"/>
                <a:gd name="T88" fmla="*/ 0 w 99"/>
                <a:gd name="T89" fmla="*/ 0 h 224"/>
                <a:gd name="T90" fmla="*/ 0 w 99"/>
                <a:gd name="T91" fmla="*/ 0 h 224"/>
                <a:gd name="T92" fmla="*/ 0 w 99"/>
                <a:gd name="T93" fmla="*/ 0 h 224"/>
                <a:gd name="T94" fmla="*/ 0 w 99"/>
                <a:gd name="T95" fmla="*/ 0 h 2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9"/>
                <a:gd name="T145" fmla="*/ 0 h 224"/>
                <a:gd name="T146" fmla="*/ 99 w 99"/>
                <a:gd name="T147" fmla="*/ 224 h 2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9" h="224">
                  <a:moveTo>
                    <a:pt x="33" y="22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7" y="2"/>
                  </a:lnTo>
                  <a:lnTo>
                    <a:pt x="15" y="3"/>
                  </a:lnTo>
                  <a:lnTo>
                    <a:pt x="20" y="4"/>
                  </a:lnTo>
                  <a:lnTo>
                    <a:pt x="29" y="8"/>
                  </a:lnTo>
                  <a:lnTo>
                    <a:pt x="31" y="9"/>
                  </a:lnTo>
                  <a:lnTo>
                    <a:pt x="36" y="10"/>
                  </a:lnTo>
                  <a:lnTo>
                    <a:pt x="40" y="13"/>
                  </a:lnTo>
                  <a:lnTo>
                    <a:pt x="44" y="15"/>
                  </a:lnTo>
                  <a:lnTo>
                    <a:pt x="52" y="19"/>
                  </a:lnTo>
                  <a:lnTo>
                    <a:pt x="61" y="25"/>
                  </a:lnTo>
                  <a:lnTo>
                    <a:pt x="65" y="27"/>
                  </a:lnTo>
                  <a:lnTo>
                    <a:pt x="68" y="31"/>
                  </a:lnTo>
                  <a:lnTo>
                    <a:pt x="72" y="35"/>
                  </a:lnTo>
                  <a:lnTo>
                    <a:pt x="76" y="40"/>
                  </a:lnTo>
                  <a:lnTo>
                    <a:pt x="79" y="43"/>
                  </a:lnTo>
                  <a:lnTo>
                    <a:pt x="82" y="47"/>
                  </a:lnTo>
                  <a:lnTo>
                    <a:pt x="85" y="52"/>
                  </a:lnTo>
                  <a:lnTo>
                    <a:pt x="88" y="58"/>
                  </a:lnTo>
                  <a:lnTo>
                    <a:pt x="90" y="62"/>
                  </a:lnTo>
                  <a:lnTo>
                    <a:pt x="92" y="68"/>
                  </a:lnTo>
                  <a:lnTo>
                    <a:pt x="93" y="74"/>
                  </a:lnTo>
                  <a:lnTo>
                    <a:pt x="95" y="81"/>
                  </a:lnTo>
                  <a:lnTo>
                    <a:pt x="95" y="83"/>
                  </a:lnTo>
                  <a:lnTo>
                    <a:pt x="96" y="88"/>
                  </a:lnTo>
                  <a:lnTo>
                    <a:pt x="96" y="90"/>
                  </a:lnTo>
                  <a:lnTo>
                    <a:pt x="96" y="94"/>
                  </a:lnTo>
                  <a:lnTo>
                    <a:pt x="97" y="97"/>
                  </a:lnTo>
                  <a:lnTo>
                    <a:pt x="97" y="102"/>
                  </a:lnTo>
                  <a:lnTo>
                    <a:pt x="97" y="106"/>
                  </a:lnTo>
                  <a:lnTo>
                    <a:pt x="99" y="111"/>
                  </a:lnTo>
                  <a:lnTo>
                    <a:pt x="99" y="116"/>
                  </a:lnTo>
                  <a:lnTo>
                    <a:pt x="99" y="121"/>
                  </a:lnTo>
                  <a:lnTo>
                    <a:pt x="99" y="126"/>
                  </a:lnTo>
                  <a:lnTo>
                    <a:pt x="99" y="131"/>
                  </a:lnTo>
                  <a:lnTo>
                    <a:pt x="99" y="137"/>
                  </a:lnTo>
                  <a:lnTo>
                    <a:pt x="99" y="143"/>
                  </a:lnTo>
                  <a:lnTo>
                    <a:pt x="99" y="148"/>
                  </a:lnTo>
                  <a:lnTo>
                    <a:pt x="97" y="154"/>
                  </a:lnTo>
                  <a:lnTo>
                    <a:pt x="97" y="159"/>
                  </a:lnTo>
                  <a:lnTo>
                    <a:pt x="96" y="165"/>
                  </a:lnTo>
                  <a:lnTo>
                    <a:pt x="95" y="170"/>
                  </a:lnTo>
                  <a:lnTo>
                    <a:pt x="93" y="176"/>
                  </a:lnTo>
                  <a:lnTo>
                    <a:pt x="92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5" y="197"/>
                  </a:lnTo>
                  <a:lnTo>
                    <a:pt x="83" y="202"/>
                  </a:lnTo>
                  <a:lnTo>
                    <a:pt x="81" y="207"/>
                  </a:lnTo>
                  <a:lnTo>
                    <a:pt x="76" y="211"/>
                  </a:lnTo>
                  <a:lnTo>
                    <a:pt x="74" y="215"/>
                  </a:lnTo>
                  <a:lnTo>
                    <a:pt x="69" y="219"/>
                  </a:lnTo>
                  <a:lnTo>
                    <a:pt x="66" y="224"/>
                  </a:lnTo>
                  <a:lnTo>
                    <a:pt x="59" y="204"/>
                  </a:lnTo>
                  <a:lnTo>
                    <a:pt x="62" y="199"/>
                  </a:lnTo>
                  <a:lnTo>
                    <a:pt x="65" y="196"/>
                  </a:lnTo>
                  <a:lnTo>
                    <a:pt x="66" y="189"/>
                  </a:lnTo>
                  <a:lnTo>
                    <a:pt x="71" y="183"/>
                  </a:lnTo>
                  <a:lnTo>
                    <a:pt x="71" y="180"/>
                  </a:lnTo>
                  <a:lnTo>
                    <a:pt x="72" y="176"/>
                  </a:lnTo>
                  <a:lnTo>
                    <a:pt x="72" y="171"/>
                  </a:lnTo>
                  <a:lnTo>
                    <a:pt x="74" y="167"/>
                  </a:lnTo>
                  <a:lnTo>
                    <a:pt x="74" y="161"/>
                  </a:lnTo>
                  <a:lnTo>
                    <a:pt x="75" y="156"/>
                  </a:lnTo>
                  <a:lnTo>
                    <a:pt x="75" y="150"/>
                  </a:lnTo>
                  <a:lnTo>
                    <a:pt x="76" y="145"/>
                  </a:lnTo>
                  <a:lnTo>
                    <a:pt x="75" y="139"/>
                  </a:lnTo>
                  <a:lnTo>
                    <a:pt x="75" y="132"/>
                  </a:lnTo>
                  <a:lnTo>
                    <a:pt x="75" y="126"/>
                  </a:lnTo>
                  <a:lnTo>
                    <a:pt x="75" y="118"/>
                  </a:lnTo>
                  <a:lnTo>
                    <a:pt x="75" y="115"/>
                  </a:lnTo>
                  <a:lnTo>
                    <a:pt x="75" y="111"/>
                  </a:lnTo>
                  <a:lnTo>
                    <a:pt x="74" y="106"/>
                  </a:lnTo>
                  <a:lnTo>
                    <a:pt x="74" y="102"/>
                  </a:lnTo>
                  <a:lnTo>
                    <a:pt x="74" y="97"/>
                  </a:lnTo>
                  <a:lnTo>
                    <a:pt x="74" y="94"/>
                  </a:lnTo>
                  <a:lnTo>
                    <a:pt x="72" y="90"/>
                  </a:lnTo>
                  <a:lnTo>
                    <a:pt x="72" y="85"/>
                  </a:lnTo>
                  <a:lnTo>
                    <a:pt x="72" y="84"/>
                  </a:lnTo>
                  <a:lnTo>
                    <a:pt x="71" y="78"/>
                  </a:lnTo>
                  <a:lnTo>
                    <a:pt x="69" y="74"/>
                  </a:lnTo>
                  <a:lnTo>
                    <a:pt x="68" y="70"/>
                  </a:lnTo>
                  <a:lnTo>
                    <a:pt x="66" y="67"/>
                  </a:lnTo>
                  <a:lnTo>
                    <a:pt x="65" y="62"/>
                  </a:lnTo>
                  <a:lnTo>
                    <a:pt x="62" y="57"/>
                  </a:lnTo>
                  <a:lnTo>
                    <a:pt x="59" y="52"/>
                  </a:lnTo>
                  <a:lnTo>
                    <a:pt x="55" y="47"/>
                  </a:lnTo>
                  <a:lnTo>
                    <a:pt x="51" y="42"/>
                  </a:lnTo>
                  <a:lnTo>
                    <a:pt x="47" y="37"/>
                  </a:lnTo>
                  <a:lnTo>
                    <a:pt x="41" y="32"/>
                  </a:lnTo>
                  <a:lnTo>
                    <a:pt x="34" y="29"/>
                  </a:lnTo>
                  <a:lnTo>
                    <a:pt x="29" y="26"/>
                  </a:lnTo>
                  <a:lnTo>
                    <a:pt x="57" y="220"/>
                  </a:lnTo>
                  <a:lnTo>
                    <a:pt x="33" y="2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1" name="Freeform 106">
              <a:extLst>
                <a:ext uri="{FF2B5EF4-FFF2-40B4-BE49-F238E27FC236}">
                  <a16:creationId xmlns:a16="http://schemas.microsoft.com/office/drawing/2014/main" id="{EF92BBB8-A50B-D6ED-8146-8ED192702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3" y="3617"/>
              <a:ext cx="380" cy="86"/>
            </a:xfrm>
            <a:custGeom>
              <a:avLst/>
              <a:gdLst>
                <a:gd name="T0" fmla="*/ 0 w 1141"/>
                <a:gd name="T1" fmla="*/ 0 h 260"/>
                <a:gd name="T2" fmla="*/ 0 w 1141"/>
                <a:gd name="T3" fmla="*/ 0 h 260"/>
                <a:gd name="T4" fmla="*/ 0 w 1141"/>
                <a:gd name="T5" fmla="*/ 0 h 260"/>
                <a:gd name="T6" fmla="*/ 0 w 1141"/>
                <a:gd name="T7" fmla="*/ 0 h 260"/>
                <a:gd name="T8" fmla="*/ 0 w 1141"/>
                <a:gd name="T9" fmla="*/ 0 h 260"/>
                <a:gd name="T10" fmla="*/ 0 w 1141"/>
                <a:gd name="T11" fmla="*/ 0 h 260"/>
                <a:gd name="T12" fmla="*/ 0 w 1141"/>
                <a:gd name="T13" fmla="*/ 0 h 260"/>
                <a:gd name="T14" fmla="*/ 0 w 1141"/>
                <a:gd name="T15" fmla="*/ 0 h 260"/>
                <a:gd name="T16" fmla="*/ 0 w 1141"/>
                <a:gd name="T17" fmla="*/ 0 h 260"/>
                <a:gd name="T18" fmla="*/ 0 w 1141"/>
                <a:gd name="T19" fmla="*/ 0 h 260"/>
                <a:gd name="T20" fmla="*/ 0 w 1141"/>
                <a:gd name="T21" fmla="*/ 0 h 260"/>
                <a:gd name="T22" fmla="*/ 0 w 1141"/>
                <a:gd name="T23" fmla="*/ 0 h 260"/>
                <a:gd name="T24" fmla="*/ 0 w 1141"/>
                <a:gd name="T25" fmla="*/ 0 h 260"/>
                <a:gd name="T26" fmla="*/ 0 w 1141"/>
                <a:gd name="T27" fmla="*/ 0 h 260"/>
                <a:gd name="T28" fmla="*/ 0 w 1141"/>
                <a:gd name="T29" fmla="*/ 0 h 260"/>
                <a:gd name="T30" fmla="*/ 0 w 1141"/>
                <a:gd name="T31" fmla="*/ 0 h 260"/>
                <a:gd name="T32" fmla="*/ 0 w 1141"/>
                <a:gd name="T33" fmla="*/ 0 h 260"/>
                <a:gd name="T34" fmla="*/ 0 w 1141"/>
                <a:gd name="T35" fmla="*/ 0 h 260"/>
                <a:gd name="T36" fmla="*/ 0 w 1141"/>
                <a:gd name="T37" fmla="*/ 0 h 260"/>
                <a:gd name="T38" fmla="*/ 0 w 1141"/>
                <a:gd name="T39" fmla="*/ 0 h 260"/>
                <a:gd name="T40" fmla="*/ 0 w 1141"/>
                <a:gd name="T41" fmla="*/ 0 h 260"/>
                <a:gd name="T42" fmla="*/ 0 w 1141"/>
                <a:gd name="T43" fmla="*/ 0 h 260"/>
                <a:gd name="T44" fmla="*/ 0 w 1141"/>
                <a:gd name="T45" fmla="*/ 0 h 260"/>
                <a:gd name="T46" fmla="*/ 0 w 1141"/>
                <a:gd name="T47" fmla="*/ 0 h 260"/>
                <a:gd name="T48" fmla="*/ 0 w 1141"/>
                <a:gd name="T49" fmla="*/ 0 h 260"/>
                <a:gd name="T50" fmla="*/ 0 w 1141"/>
                <a:gd name="T51" fmla="*/ 0 h 260"/>
                <a:gd name="T52" fmla="*/ 0 w 1141"/>
                <a:gd name="T53" fmla="*/ 0 h 260"/>
                <a:gd name="T54" fmla="*/ 0 w 1141"/>
                <a:gd name="T55" fmla="*/ 0 h 260"/>
                <a:gd name="T56" fmla="*/ 0 w 1141"/>
                <a:gd name="T57" fmla="*/ 0 h 260"/>
                <a:gd name="T58" fmla="*/ 0 w 1141"/>
                <a:gd name="T59" fmla="*/ 0 h 260"/>
                <a:gd name="T60" fmla="*/ 0 w 1141"/>
                <a:gd name="T61" fmla="*/ 0 h 260"/>
                <a:gd name="T62" fmla="*/ 0 w 1141"/>
                <a:gd name="T63" fmla="*/ 0 h 260"/>
                <a:gd name="T64" fmla="*/ 0 w 1141"/>
                <a:gd name="T65" fmla="*/ 0 h 2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41"/>
                <a:gd name="T100" fmla="*/ 0 h 260"/>
                <a:gd name="T101" fmla="*/ 1141 w 1141"/>
                <a:gd name="T102" fmla="*/ 260 h 2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41" h="260">
                  <a:moveTo>
                    <a:pt x="0" y="117"/>
                  </a:moveTo>
                  <a:lnTo>
                    <a:pt x="3" y="117"/>
                  </a:lnTo>
                  <a:lnTo>
                    <a:pt x="8" y="117"/>
                  </a:lnTo>
                  <a:lnTo>
                    <a:pt x="13" y="117"/>
                  </a:lnTo>
                  <a:lnTo>
                    <a:pt x="20" y="117"/>
                  </a:lnTo>
                  <a:lnTo>
                    <a:pt x="27" y="117"/>
                  </a:lnTo>
                  <a:lnTo>
                    <a:pt x="36" y="117"/>
                  </a:lnTo>
                  <a:lnTo>
                    <a:pt x="40" y="117"/>
                  </a:lnTo>
                  <a:lnTo>
                    <a:pt x="44" y="117"/>
                  </a:lnTo>
                  <a:lnTo>
                    <a:pt x="48" y="117"/>
                  </a:lnTo>
                  <a:lnTo>
                    <a:pt x="52" y="117"/>
                  </a:lnTo>
                  <a:lnTo>
                    <a:pt x="61" y="117"/>
                  </a:lnTo>
                  <a:lnTo>
                    <a:pt x="68" y="117"/>
                  </a:lnTo>
                  <a:lnTo>
                    <a:pt x="75" y="117"/>
                  </a:lnTo>
                  <a:lnTo>
                    <a:pt x="82" y="117"/>
                  </a:lnTo>
                  <a:lnTo>
                    <a:pt x="86" y="117"/>
                  </a:lnTo>
                  <a:lnTo>
                    <a:pt x="90" y="117"/>
                  </a:lnTo>
                  <a:lnTo>
                    <a:pt x="93" y="117"/>
                  </a:lnTo>
                  <a:lnTo>
                    <a:pt x="95" y="117"/>
                  </a:lnTo>
                  <a:lnTo>
                    <a:pt x="236" y="180"/>
                  </a:lnTo>
                  <a:lnTo>
                    <a:pt x="472" y="205"/>
                  </a:lnTo>
                  <a:lnTo>
                    <a:pt x="700" y="186"/>
                  </a:lnTo>
                  <a:lnTo>
                    <a:pt x="955" y="104"/>
                  </a:lnTo>
                  <a:lnTo>
                    <a:pt x="1114" y="0"/>
                  </a:lnTo>
                  <a:lnTo>
                    <a:pt x="1141" y="6"/>
                  </a:lnTo>
                  <a:lnTo>
                    <a:pt x="1041" y="106"/>
                  </a:lnTo>
                  <a:lnTo>
                    <a:pt x="887" y="186"/>
                  </a:lnTo>
                  <a:lnTo>
                    <a:pt x="661" y="249"/>
                  </a:lnTo>
                  <a:lnTo>
                    <a:pt x="375" y="260"/>
                  </a:lnTo>
                  <a:lnTo>
                    <a:pt x="141" y="217"/>
                  </a:lnTo>
                  <a:lnTo>
                    <a:pt x="37" y="162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C2C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2" name="Freeform 107">
              <a:extLst>
                <a:ext uri="{FF2B5EF4-FFF2-40B4-BE49-F238E27FC236}">
                  <a16:creationId xmlns:a16="http://schemas.microsoft.com/office/drawing/2014/main" id="{F505C597-BF6C-CB67-A161-635E118EE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3" y="3593"/>
              <a:ext cx="24" cy="78"/>
            </a:xfrm>
            <a:custGeom>
              <a:avLst/>
              <a:gdLst>
                <a:gd name="T0" fmla="*/ 0 w 74"/>
                <a:gd name="T1" fmla="*/ 0 h 233"/>
                <a:gd name="T2" fmla="*/ 0 w 74"/>
                <a:gd name="T3" fmla="*/ 0 h 233"/>
                <a:gd name="T4" fmla="*/ 0 w 74"/>
                <a:gd name="T5" fmla="*/ 0 h 233"/>
                <a:gd name="T6" fmla="*/ 0 w 74"/>
                <a:gd name="T7" fmla="*/ 0 h 233"/>
                <a:gd name="T8" fmla="*/ 0 w 74"/>
                <a:gd name="T9" fmla="*/ 0 h 233"/>
                <a:gd name="T10" fmla="*/ 0 w 74"/>
                <a:gd name="T11" fmla="*/ 0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4"/>
                <a:gd name="T19" fmla="*/ 0 h 233"/>
                <a:gd name="T20" fmla="*/ 74 w 74"/>
                <a:gd name="T21" fmla="*/ 233 h 2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4" h="233">
                  <a:moveTo>
                    <a:pt x="0" y="221"/>
                  </a:moveTo>
                  <a:lnTo>
                    <a:pt x="43" y="0"/>
                  </a:lnTo>
                  <a:lnTo>
                    <a:pt x="74" y="7"/>
                  </a:lnTo>
                  <a:lnTo>
                    <a:pt x="25" y="233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3" name="Freeform 108">
              <a:extLst>
                <a:ext uri="{FF2B5EF4-FFF2-40B4-BE49-F238E27FC236}">
                  <a16:creationId xmlns:a16="http://schemas.microsoft.com/office/drawing/2014/main" id="{A63A07DF-FFE1-9E44-A299-0803DE4DF0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" y="3619"/>
              <a:ext cx="534" cy="154"/>
            </a:xfrm>
            <a:custGeom>
              <a:avLst/>
              <a:gdLst>
                <a:gd name="T0" fmla="*/ 0 w 1602"/>
                <a:gd name="T1" fmla="*/ 0 h 463"/>
                <a:gd name="T2" fmla="*/ 0 w 1602"/>
                <a:gd name="T3" fmla="*/ 0 h 463"/>
                <a:gd name="T4" fmla="*/ 0 w 1602"/>
                <a:gd name="T5" fmla="*/ 0 h 463"/>
                <a:gd name="T6" fmla="*/ 0 w 1602"/>
                <a:gd name="T7" fmla="*/ 0 h 463"/>
                <a:gd name="T8" fmla="*/ 0 w 1602"/>
                <a:gd name="T9" fmla="*/ 0 h 463"/>
                <a:gd name="T10" fmla="*/ 0 w 1602"/>
                <a:gd name="T11" fmla="*/ 0 h 463"/>
                <a:gd name="T12" fmla="*/ 0 w 1602"/>
                <a:gd name="T13" fmla="*/ 0 h 463"/>
                <a:gd name="T14" fmla="*/ 0 w 1602"/>
                <a:gd name="T15" fmla="*/ 0 h 463"/>
                <a:gd name="T16" fmla="*/ 0 w 1602"/>
                <a:gd name="T17" fmla="*/ 0 h 463"/>
                <a:gd name="T18" fmla="*/ 0 w 1602"/>
                <a:gd name="T19" fmla="*/ 0 h 463"/>
                <a:gd name="T20" fmla="*/ 0 w 1602"/>
                <a:gd name="T21" fmla="*/ 0 h 463"/>
                <a:gd name="T22" fmla="*/ 0 w 1602"/>
                <a:gd name="T23" fmla="*/ 0 h 463"/>
                <a:gd name="T24" fmla="*/ 0 w 1602"/>
                <a:gd name="T25" fmla="*/ 0 h 463"/>
                <a:gd name="T26" fmla="*/ 0 w 1602"/>
                <a:gd name="T27" fmla="*/ 0 h 463"/>
                <a:gd name="T28" fmla="*/ 0 w 1602"/>
                <a:gd name="T29" fmla="*/ 0 h 46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02"/>
                <a:gd name="T46" fmla="*/ 0 h 463"/>
                <a:gd name="T47" fmla="*/ 1602 w 1602"/>
                <a:gd name="T48" fmla="*/ 463 h 46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02" h="463">
                  <a:moveTo>
                    <a:pt x="0" y="380"/>
                  </a:moveTo>
                  <a:lnTo>
                    <a:pt x="232" y="223"/>
                  </a:lnTo>
                  <a:lnTo>
                    <a:pt x="476" y="265"/>
                  </a:lnTo>
                  <a:lnTo>
                    <a:pt x="747" y="231"/>
                  </a:lnTo>
                  <a:lnTo>
                    <a:pt x="987" y="156"/>
                  </a:lnTo>
                  <a:lnTo>
                    <a:pt x="1114" y="74"/>
                  </a:lnTo>
                  <a:lnTo>
                    <a:pt x="1177" y="0"/>
                  </a:lnTo>
                  <a:lnTo>
                    <a:pt x="1577" y="106"/>
                  </a:lnTo>
                  <a:lnTo>
                    <a:pt x="1602" y="220"/>
                  </a:lnTo>
                  <a:lnTo>
                    <a:pt x="1199" y="268"/>
                  </a:lnTo>
                  <a:lnTo>
                    <a:pt x="772" y="323"/>
                  </a:lnTo>
                  <a:lnTo>
                    <a:pt x="392" y="390"/>
                  </a:lnTo>
                  <a:lnTo>
                    <a:pt x="195" y="463"/>
                  </a:lnTo>
                  <a:lnTo>
                    <a:pt x="0" y="380"/>
                  </a:lnTo>
                  <a:close/>
                </a:path>
              </a:pathLst>
            </a:custGeom>
            <a:solidFill>
              <a:srgbClr val="FFF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4" name="Freeform 109">
              <a:extLst>
                <a:ext uri="{FF2B5EF4-FFF2-40B4-BE49-F238E27FC236}">
                  <a16:creationId xmlns:a16="http://schemas.microsoft.com/office/drawing/2014/main" id="{B8BE6B01-253A-6CE6-F9C5-83AECE006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4" y="3679"/>
              <a:ext cx="154" cy="149"/>
            </a:xfrm>
            <a:custGeom>
              <a:avLst/>
              <a:gdLst>
                <a:gd name="T0" fmla="*/ 0 w 464"/>
                <a:gd name="T1" fmla="*/ 0 h 445"/>
                <a:gd name="T2" fmla="*/ 0 w 464"/>
                <a:gd name="T3" fmla="*/ 0 h 445"/>
                <a:gd name="T4" fmla="*/ 0 w 464"/>
                <a:gd name="T5" fmla="*/ 0 h 445"/>
                <a:gd name="T6" fmla="*/ 0 w 464"/>
                <a:gd name="T7" fmla="*/ 0 h 445"/>
                <a:gd name="T8" fmla="*/ 0 w 464"/>
                <a:gd name="T9" fmla="*/ 0 h 445"/>
                <a:gd name="T10" fmla="*/ 0 w 464"/>
                <a:gd name="T11" fmla="*/ 0 h 445"/>
                <a:gd name="T12" fmla="*/ 0 w 464"/>
                <a:gd name="T13" fmla="*/ 0 h 445"/>
                <a:gd name="T14" fmla="*/ 0 w 464"/>
                <a:gd name="T15" fmla="*/ 0 h 4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4"/>
                <a:gd name="T25" fmla="*/ 0 h 445"/>
                <a:gd name="T26" fmla="*/ 464 w 464"/>
                <a:gd name="T27" fmla="*/ 445 h 44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4" h="445">
                  <a:moveTo>
                    <a:pt x="0" y="395"/>
                  </a:moveTo>
                  <a:lnTo>
                    <a:pt x="186" y="445"/>
                  </a:lnTo>
                  <a:lnTo>
                    <a:pt x="205" y="208"/>
                  </a:lnTo>
                  <a:lnTo>
                    <a:pt x="464" y="41"/>
                  </a:lnTo>
                  <a:lnTo>
                    <a:pt x="349" y="0"/>
                  </a:lnTo>
                  <a:lnTo>
                    <a:pt x="20" y="157"/>
                  </a:lnTo>
                  <a:lnTo>
                    <a:pt x="0" y="395"/>
                  </a:lnTo>
                  <a:close/>
                </a:path>
              </a:pathLst>
            </a:custGeom>
            <a:solidFill>
              <a:srgbClr val="BDC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5" name="Freeform 110">
              <a:extLst>
                <a:ext uri="{FF2B5EF4-FFF2-40B4-BE49-F238E27FC236}">
                  <a16:creationId xmlns:a16="http://schemas.microsoft.com/office/drawing/2014/main" id="{BFEE2777-BD23-4A83-13D1-4F039D7E2D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" y="3710"/>
              <a:ext cx="67" cy="101"/>
            </a:xfrm>
            <a:custGeom>
              <a:avLst/>
              <a:gdLst>
                <a:gd name="T0" fmla="*/ 0 w 202"/>
                <a:gd name="T1" fmla="*/ 0 h 302"/>
                <a:gd name="T2" fmla="*/ 0 w 202"/>
                <a:gd name="T3" fmla="*/ 0 h 302"/>
                <a:gd name="T4" fmla="*/ 0 w 202"/>
                <a:gd name="T5" fmla="*/ 0 h 302"/>
                <a:gd name="T6" fmla="*/ 0 w 202"/>
                <a:gd name="T7" fmla="*/ 0 h 302"/>
                <a:gd name="T8" fmla="*/ 0 w 202"/>
                <a:gd name="T9" fmla="*/ 0 h 302"/>
                <a:gd name="T10" fmla="*/ 0 w 202"/>
                <a:gd name="T11" fmla="*/ 0 h 3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2"/>
                <a:gd name="T19" fmla="*/ 0 h 302"/>
                <a:gd name="T20" fmla="*/ 202 w 202"/>
                <a:gd name="T21" fmla="*/ 302 h 30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2" h="302">
                  <a:moveTo>
                    <a:pt x="185" y="302"/>
                  </a:moveTo>
                  <a:lnTo>
                    <a:pt x="202" y="34"/>
                  </a:lnTo>
                  <a:lnTo>
                    <a:pt x="69" y="0"/>
                  </a:lnTo>
                  <a:lnTo>
                    <a:pt x="0" y="244"/>
                  </a:lnTo>
                  <a:lnTo>
                    <a:pt x="185" y="302"/>
                  </a:lnTo>
                  <a:close/>
                </a:path>
              </a:pathLst>
            </a:custGeom>
            <a:solidFill>
              <a:srgbClr val="E8E8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6" name="Freeform 111">
              <a:extLst>
                <a:ext uri="{FF2B5EF4-FFF2-40B4-BE49-F238E27FC236}">
                  <a16:creationId xmlns:a16="http://schemas.microsoft.com/office/drawing/2014/main" id="{84DB891F-CC3A-B9DF-3391-9AA12C19E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3599"/>
              <a:ext cx="299" cy="68"/>
            </a:xfrm>
            <a:custGeom>
              <a:avLst/>
              <a:gdLst>
                <a:gd name="T0" fmla="*/ 0 w 895"/>
                <a:gd name="T1" fmla="*/ 0 h 204"/>
                <a:gd name="T2" fmla="*/ 0 w 895"/>
                <a:gd name="T3" fmla="*/ 0 h 204"/>
                <a:gd name="T4" fmla="*/ 0 w 895"/>
                <a:gd name="T5" fmla="*/ 0 h 204"/>
                <a:gd name="T6" fmla="*/ 0 w 895"/>
                <a:gd name="T7" fmla="*/ 0 h 204"/>
                <a:gd name="T8" fmla="*/ 0 w 895"/>
                <a:gd name="T9" fmla="*/ 0 h 204"/>
                <a:gd name="T10" fmla="*/ 0 w 895"/>
                <a:gd name="T11" fmla="*/ 0 h 204"/>
                <a:gd name="T12" fmla="*/ 0 w 895"/>
                <a:gd name="T13" fmla="*/ 0 h 204"/>
                <a:gd name="T14" fmla="*/ 0 w 895"/>
                <a:gd name="T15" fmla="*/ 0 h 204"/>
                <a:gd name="T16" fmla="*/ 0 w 895"/>
                <a:gd name="T17" fmla="*/ 0 h 204"/>
                <a:gd name="T18" fmla="*/ 0 w 895"/>
                <a:gd name="T19" fmla="*/ 0 h 2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95"/>
                <a:gd name="T31" fmla="*/ 0 h 204"/>
                <a:gd name="T32" fmla="*/ 895 w 895"/>
                <a:gd name="T33" fmla="*/ 204 h 2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95" h="204">
                  <a:moveTo>
                    <a:pt x="895" y="22"/>
                  </a:moveTo>
                  <a:lnTo>
                    <a:pt x="4" y="0"/>
                  </a:lnTo>
                  <a:lnTo>
                    <a:pt x="0" y="167"/>
                  </a:lnTo>
                  <a:lnTo>
                    <a:pt x="865" y="204"/>
                  </a:lnTo>
                  <a:lnTo>
                    <a:pt x="865" y="180"/>
                  </a:lnTo>
                  <a:lnTo>
                    <a:pt x="33" y="146"/>
                  </a:lnTo>
                  <a:lnTo>
                    <a:pt x="37" y="22"/>
                  </a:lnTo>
                  <a:lnTo>
                    <a:pt x="889" y="47"/>
                  </a:lnTo>
                  <a:lnTo>
                    <a:pt x="895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7" name="Freeform 112">
              <a:extLst>
                <a:ext uri="{FF2B5EF4-FFF2-40B4-BE49-F238E27FC236}">
                  <a16:creationId xmlns:a16="http://schemas.microsoft.com/office/drawing/2014/main" id="{4693B273-AAE1-A26A-506D-042D001C1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7" y="3619"/>
              <a:ext cx="345" cy="73"/>
            </a:xfrm>
            <a:custGeom>
              <a:avLst/>
              <a:gdLst>
                <a:gd name="T0" fmla="*/ 0 w 1034"/>
                <a:gd name="T1" fmla="*/ 0 h 220"/>
                <a:gd name="T2" fmla="*/ 0 w 1034"/>
                <a:gd name="T3" fmla="*/ 0 h 220"/>
                <a:gd name="T4" fmla="*/ 0 w 1034"/>
                <a:gd name="T5" fmla="*/ 0 h 220"/>
                <a:gd name="T6" fmla="*/ 0 w 1034"/>
                <a:gd name="T7" fmla="*/ 0 h 220"/>
                <a:gd name="T8" fmla="*/ 0 w 1034"/>
                <a:gd name="T9" fmla="*/ 0 h 220"/>
                <a:gd name="T10" fmla="*/ 0 w 1034"/>
                <a:gd name="T11" fmla="*/ 0 h 220"/>
                <a:gd name="T12" fmla="*/ 0 w 1034"/>
                <a:gd name="T13" fmla="*/ 0 h 220"/>
                <a:gd name="T14" fmla="*/ 0 w 1034"/>
                <a:gd name="T15" fmla="*/ 0 h 220"/>
                <a:gd name="T16" fmla="*/ 0 w 1034"/>
                <a:gd name="T17" fmla="*/ 0 h 220"/>
                <a:gd name="T18" fmla="*/ 0 w 1034"/>
                <a:gd name="T19" fmla="*/ 0 h 220"/>
                <a:gd name="T20" fmla="*/ 0 w 1034"/>
                <a:gd name="T21" fmla="*/ 0 h 220"/>
                <a:gd name="T22" fmla="*/ 0 w 1034"/>
                <a:gd name="T23" fmla="*/ 0 h 220"/>
                <a:gd name="T24" fmla="*/ 0 w 1034"/>
                <a:gd name="T25" fmla="*/ 0 h 220"/>
                <a:gd name="T26" fmla="*/ 0 w 1034"/>
                <a:gd name="T27" fmla="*/ 0 h 220"/>
                <a:gd name="T28" fmla="*/ 0 w 1034"/>
                <a:gd name="T29" fmla="*/ 0 h 220"/>
                <a:gd name="T30" fmla="*/ 0 w 1034"/>
                <a:gd name="T31" fmla="*/ 0 h 220"/>
                <a:gd name="T32" fmla="*/ 0 w 1034"/>
                <a:gd name="T33" fmla="*/ 0 h 220"/>
                <a:gd name="T34" fmla="*/ 0 w 1034"/>
                <a:gd name="T35" fmla="*/ 0 h 220"/>
                <a:gd name="T36" fmla="*/ 0 w 1034"/>
                <a:gd name="T37" fmla="*/ 0 h 220"/>
                <a:gd name="T38" fmla="*/ 0 w 1034"/>
                <a:gd name="T39" fmla="*/ 0 h 220"/>
                <a:gd name="T40" fmla="*/ 0 w 1034"/>
                <a:gd name="T41" fmla="*/ 0 h 220"/>
                <a:gd name="T42" fmla="*/ 0 w 1034"/>
                <a:gd name="T43" fmla="*/ 0 h 220"/>
                <a:gd name="T44" fmla="*/ 0 w 1034"/>
                <a:gd name="T45" fmla="*/ 0 h 220"/>
                <a:gd name="T46" fmla="*/ 0 w 1034"/>
                <a:gd name="T47" fmla="*/ 0 h 220"/>
                <a:gd name="T48" fmla="*/ 0 w 1034"/>
                <a:gd name="T49" fmla="*/ 0 h 220"/>
                <a:gd name="T50" fmla="*/ 0 w 1034"/>
                <a:gd name="T51" fmla="*/ 0 h 220"/>
                <a:gd name="T52" fmla="*/ 0 w 1034"/>
                <a:gd name="T53" fmla="*/ 0 h 220"/>
                <a:gd name="T54" fmla="*/ 0 w 1034"/>
                <a:gd name="T55" fmla="*/ 0 h 220"/>
                <a:gd name="T56" fmla="*/ 0 w 1034"/>
                <a:gd name="T57" fmla="*/ 0 h 220"/>
                <a:gd name="T58" fmla="*/ 0 w 1034"/>
                <a:gd name="T59" fmla="*/ 0 h 220"/>
                <a:gd name="T60" fmla="*/ 0 w 1034"/>
                <a:gd name="T61" fmla="*/ 0 h 220"/>
                <a:gd name="T62" fmla="*/ 0 w 1034"/>
                <a:gd name="T63" fmla="*/ 0 h 220"/>
                <a:gd name="T64" fmla="*/ 0 w 1034"/>
                <a:gd name="T65" fmla="*/ 0 h 220"/>
                <a:gd name="T66" fmla="*/ 0 w 1034"/>
                <a:gd name="T67" fmla="*/ 0 h 220"/>
                <a:gd name="T68" fmla="*/ 0 w 1034"/>
                <a:gd name="T69" fmla="*/ 0 h 220"/>
                <a:gd name="T70" fmla="*/ 0 w 1034"/>
                <a:gd name="T71" fmla="*/ 0 h 220"/>
                <a:gd name="T72" fmla="*/ 0 w 1034"/>
                <a:gd name="T73" fmla="*/ 0 h 220"/>
                <a:gd name="T74" fmla="*/ 0 w 1034"/>
                <a:gd name="T75" fmla="*/ 0 h 220"/>
                <a:gd name="T76" fmla="*/ 0 w 1034"/>
                <a:gd name="T77" fmla="*/ 0 h 220"/>
                <a:gd name="T78" fmla="*/ 0 w 1034"/>
                <a:gd name="T79" fmla="*/ 0 h 220"/>
                <a:gd name="T80" fmla="*/ 0 w 1034"/>
                <a:gd name="T81" fmla="*/ 0 h 220"/>
                <a:gd name="T82" fmla="*/ 0 w 1034"/>
                <a:gd name="T83" fmla="*/ 0 h 220"/>
                <a:gd name="T84" fmla="*/ 0 w 1034"/>
                <a:gd name="T85" fmla="*/ 0 h 220"/>
                <a:gd name="T86" fmla="*/ 0 w 1034"/>
                <a:gd name="T87" fmla="*/ 0 h 220"/>
                <a:gd name="T88" fmla="*/ 0 w 1034"/>
                <a:gd name="T89" fmla="*/ 0 h 220"/>
                <a:gd name="T90" fmla="*/ 0 w 1034"/>
                <a:gd name="T91" fmla="*/ 0 h 220"/>
                <a:gd name="T92" fmla="*/ 0 w 1034"/>
                <a:gd name="T93" fmla="*/ 0 h 220"/>
                <a:gd name="T94" fmla="*/ 0 w 1034"/>
                <a:gd name="T95" fmla="*/ 0 h 220"/>
                <a:gd name="T96" fmla="*/ 0 w 1034"/>
                <a:gd name="T97" fmla="*/ 0 h 220"/>
                <a:gd name="T98" fmla="*/ 0 w 1034"/>
                <a:gd name="T99" fmla="*/ 0 h 220"/>
                <a:gd name="T100" fmla="*/ 0 w 1034"/>
                <a:gd name="T101" fmla="*/ 0 h 220"/>
                <a:gd name="T102" fmla="*/ 0 w 1034"/>
                <a:gd name="T103" fmla="*/ 0 h 220"/>
                <a:gd name="T104" fmla="*/ 0 w 1034"/>
                <a:gd name="T105" fmla="*/ 0 h 220"/>
                <a:gd name="T106" fmla="*/ 0 w 1034"/>
                <a:gd name="T107" fmla="*/ 0 h 220"/>
                <a:gd name="T108" fmla="*/ 0 w 1034"/>
                <a:gd name="T109" fmla="*/ 0 h 220"/>
                <a:gd name="T110" fmla="*/ 0 w 1034"/>
                <a:gd name="T111" fmla="*/ 0 h 220"/>
                <a:gd name="T112" fmla="*/ 0 w 1034"/>
                <a:gd name="T113" fmla="*/ 0 h 220"/>
                <a:gd name="T114" fmla="*/ 0 w 1034"/>
                <a:gd name="T115" fmla="*/ 0 h 220"/>
                <a:gd name="T116" fmla="*/ 0 w 1034"/>
                <a:gd name="T117" fmla="*/ 0 h 2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34"/>
                <a:gd name="T178" fmla="*/ 0 h 220"/>
                <a:gd name="T179" fmla="*/ 1034 w 1034"/>
                <a:gd name="T180" fmla="*/ 220 h 2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34" h="220">
                  <a:moveTo>
                    <a:pt x="42" y="129"/>
                  </a:moveTo>
                  <a:lnTo>
                    <a:pt x="44" y="130"/>
                  </a:lnTo>
                  <a:lnTo>
                    <a:pt x="46" y="130"/>
                  </a:lnTo>
                  <a:lnTo>
                    <a:pt x="51" y="133"/>
                  </a:lnTo>
                  <a:lnTo>
                    <a:pt x="55" y="135"/>
                  </a:lnTo>
                  <a:lnTo>
                    <a:pt x="61" y="136"/>
                  </a:lnTo>
                  <a:lnTo>
                    <a:pt x="63" y="138"/>
                  </a:lnTo>
                  <a:lnTo>
                    <a:pt x="68" y="139"/>
                  </a:lnTo>
                  <a:lnTo>
                    <a:pt x="72" y="141"/>
                  </a:lnTo>
                  <a:lnTo>
                    <a:pt x="76" y="144"/>
                  </a:lnTo>
                  <a:lnTo>
                    <a:pt x="80" y="145"/>
                  </a:lnTo>
                  <a:lnTo>
                    <a:pt x="84" y="146"/>
                  </a:lnTo>
                  <a:lnTo>
                    <a:pt x="89" y="147"/>
                  </a:lnTo>
                  <a:lnTo>
                    <a:pt x="93" y="150"/>
                  </a:lnTo>
                  <a:lnTo>
                    <a:pt x="98" y="151"/>
                  </a:lnTo>
                  <a:lnTo>
                    <a:pt x="104" y="152"/>
                  </a:lnTo>
                  <a:lnTo>
                    <a:pt x="110" y="155"/>
                  </a:lnTo>
                  <a:lnTo>
                    <a:pt x="117" y="157"/>
                  </a:lnTo>
                  <a:lnTo>
                    <a:pt x="122" y="158"/>
                  </a:lnTo>
                  <a:lnTo>
                    <a:pt x="128" y="160"/>
                  </a:lnTo>
                  <a:lnTo>
                    <a:pt x="134" y="162"/>
                  </a:lnTo>
                  <a:lnTo>
                    <a:pt x="141" y="165"/>
                  </a:lnTo>
                  <a:lnTo>
                    <a:pt x="148" y="166"/>
                  </a:lnTo>
                  <a:lnTo>
                    <a:pt x="155" y="168"/>
                  </a:lnTo>
                  <a:lnTo>
                    <a:pt x="163" y="171"/>
                  </a:lnTo>
                  <a:lnTo>
                    <a:pt x="171" y="172"/>
                  </a:lnTo>
                  <a:lnTo>
                    <a:pt x="177" y="173"/>
                  </a:lnTo>
                  <a:lnTo>
                    <a:pt x="185" y="174"/>
                  </a:lnTo>
                  <a:lnTo>
                    <a:pt x="193" y="176"/>
                  </a:lnTo>
                  <a:lnTo>
                    <a:pt x="201" y="178"/>
                  </a:lnTo>
                  <a:lnTo>
                    <a:pt x="209" y="179"/>
                  </a:lnTo>
                  <a:lnTo>
                    <a:pt x="218" y="182"/>
                  </a:lnTo>
                  <a:lnTo>
                    <a:pt x="226" y="183"/>
                  </a:lnTo>
                  <a:lnTo>
                    <a:pt x="236" y="185"/>
                  </a:lnTo>
                  <a:lnTo>
                    <a:pt x="244" y="185"/>
                  </a:lnTo>
                  <a:lnTo>
                    <a:pt x="254" y="188"/>
                  </a:lnTo>
                  <a:lnTo>
                    <a:pt x="263" y="188"/>
                  </a:lnTo>
                  <a:lnTo>
                    <a:pt x="273" y="190"/>
                  </a:lnTo>
                  <a:lnTo>
                    <a:pt x="282" y="192"/>
                  </a:lnTo>
                  <a:lnTo>
                    <a:pt x="292" y="193"/>
                  </a:lnTo>
                  <a:lnTo>
                    <a:pt x="302" y="194"/>
                  </a:lnTo>
                  <a:lnTo>
                    <a:pt x="313" y="195"/>
                  </a:lnTo>
                  <a:lnTo>
                    <a:pt x="322" y="195"/>
                  </a:lnTo>
                  <a:lnTo>
                    <a:pt x="333" y="195"/>
                  </a:lnTo>
                  <a:lnTo>
                    <a:pt x="343" y="196"/>
                  </a:lnTo>
                  <a:lnTo>
                    <a:pt x="354" y="196"/>
                  </a:lnTo>
                  <a:lnTo>
                    <a:pt x="364" y="196"/>
                  </a:lnTo>
                  <a:lnTo>
                    <a:pt x="375" y="198"/>
                  </a:lnTo>
                  <a:lnTo>
                    <a:pt x="385" y="198"/>
                  </a:lnTo>
                  <a:lnTo>
                    <a:pt x="398" y="199"/>
                  </a:lnTo>
                  <a:lnTo>
                    <a:pt x="407" y="198"/>
                  </a:lnTo>
                  <a:lnTo>
                    <a:pt x="419" y="198"/>
                  </a:lnTo>
                  <a:lnTo>
                    <a:pt x="431" y="196"/>
                  </a:lnTo>
                  <a:lnTo>
                    <a:pt x="442" y="196"/>
                  </a:lnTo>
                  <a:lnTo>
                    <a:pt x="454" y="195"/>
                  </a:lnTo>
                  <a:lnTo>
                    <a:pt x="465" y="194"/>
                  </a:lnTo>
                  <a:lnTo>
                    <a:pt x="478" y="194"/>
                  </a:lnTo>
                  <a:lnTo>
                    <a:pt x="490" y="193"/>
                  </a:lnTo>
                  <a:lnTo>
                    <a:pt x="501" y="192"/>
                  </a:lnTo>
                  <a:lnTo>
                    <a:pt x="513" y="189"/>
                  </a:lnTo>
                  <a:lnTo>
                    <a:pt x="524" y="188"/>
                  </a:lnTo>
                  <a:lnTo>
                    <a:pt x="535" y="187"/>
                  </a:lnTo>
                  <a:lnTo>
                    <a:pt x="546" y="184"/>
                  </a:lnTo>
                  <a:lnTo>
                    <a:pt x="558" y="182"/>
                  </a:lnTo>
                  <a:lnTo>
                    <a:pt x="569" y="180"/>
                  </a:lnTo>
                  <a:lnTo>
                    <a:pt x="580" y="179"/>
                  </a:lnTo>
                  <a:lnTo>
                    <a:pt x="590" y="177"/>
                  </a:lnTo>
                  <a:lnTo>
                    <a:pt x="601" y="174"/>
                  </a:lnTo>
                  <a:lnTo>
                    <a:pt x="612" y="173"/>
                  </a:lnTo>
                  <a:lnTo>
                    <a:pt x="622" y="171"/>
                  </a:lnTo>
                  <a:lnTo>
                    <a:pt x="632" y="168"/>
                  </a:lnTo>
                  <a:lnTo>
                    <a:pt x="643" y="167"/>
                  </a:lnTo>
                  <a:lnTo>
                    <a:pt x="653" y="165"/>
                  </a:lnTo>
                  <a:lnTo>
                    <a:pt x="664" y="163"/>
                  </a:lnTo>
                  <a:lnTo>
                    <a:pt x="673" y="161"/>
                  </a:lnTo>
                  <a:lnTo>
                    <a:pt x="683" y="158"/>
                  </a:lnTo>
                  <a:lnTo>
                    <a:pt x="692" y="156"/>
                  </a:lnTo>
                  <a:lnTo>
                    <a:pt x="702" y="153"/>
                  </a:lnTo>
                  <a:lnTo>
                    <a:pt x="712" y="151"/>
                  </a:lnTo>
                  <a:lnTo>
                    <a:pt x="722" y="149"/>
                  </a:lnTo>
                  <a:lnTo>
                    <a:pt x="730" y="146"/>
                  </a:lnTo>
                  <a:lnTo>
                    <a:pt x="740" y="144"/>
                  </a:lnTo>
                  <a:lnTo>
                    <a:pt x="749" y="141"/>
                  </a:lnTo>
                  <a:lnTo>
                    <a:pt x="758" y="139"/>
                  </a:lnTo>
                  <a:lnTo>
                    <a:pt x="767" y="135"/>
                  </a:lnTo>
                  <a:lnTo>
                    <a:pt x="775" y="134"/>
                  </a:lnTo>
                  <a:lnTo>
                    <a:pt x="784" y="130"/>
                  </a:lnTo>
                  <a:lnTo>
                    <a:pt x="792" y="128"/>
                  </a:lnTo>
                  <a:lnTo>
                    <a:pt x="801" y="124"/>
                  </a:lnTo>
                  <a:lnTo>
                    <a:pt x="810" y="123"/>
                  </a:lnTo>
                  <a:lnTo>
                    <a:pt x="817" y="119"/>
                  </a:lnTo>
                  <a:lnTo>
                    <a:pt x="826" y="115"/>
                  </a:lnTo>
                  <a:lnTo>
                    <a:pt x="833" y="113"/>
                  </a:lnTo>
                  <a:lnTo>
                    <a:pt x="841" y="109"/>
                  </a:lnTo>
                  <a:lnTo>
                    <a:pt x="848" y="107"/>
                  </a:lnTo>
                  <a:lnTo>
                    <a:pt x="857" y="103"/>
                  </a:lnTo>
                  <a:lnTo>
                    <a:pt x="864" y="100"/>
                  </a:lnTo>
                  <a:lnTo>
                    <a:pt x="872" y="97"/>
                  </a:lnTo>
                  <a:lnTo>
                    <a:pt x="879" y="93"/>
                  </a:lnTo>
                  <a:lnTo>
                    <a:pt x="885" y="90"/>
                  </a:lnTo>
                  <a:lnTo>
                    <a:pt x="892" y="86"/>
                  </a:lnTo>
                  <a:lnTo>
                    <a:pt x="899" y="84"/>
                  </a:lnTo>
                  <a:lnTo>
                    <a:pt x="906" y="79"/>
                  </a:lnTo>
                  <a:lnTo>
                    <a:pt x="913" y="75"/>
                  </a:lnTo>
                  <a:lnTo>
                    <a:pt x="919" y="73"/>
                  </a:lnTo>
                  <a:lnTo>
                    <a:pt x="926" y="69"/>
                  </a:lnTo>
                  <a:lnTo>
                    <a:pt x="931" y="65"/>
                  </a:lnTo>
                  <a:lnTo>
                    <a:pt x="938" y="60"/>
                  </a:lnTo>
                  <a:lnTo>
                    <a:pt x="944" y="57"/>
                  </a:lnTo>
                  <a:lnTo>
                    <a:pt x="949" y="53"/>
                  </a:lnTo>
                  <a:lnTo>
                    <a:pt x="955" y="49"/>
                  </a:lnTo>
                  <a:lnTo>
                    <a:pt x="961" y="44"/>
                  </a:lnTo>
                  <a:lnTo>
                    <a:pt x="966" y="41"/>
                  </a:lnTo>
                  <a:lnTo>
                    <a:pt x="972" y="37"/>
                  </a:lnTo>
                  <a:lnTo>
                    <a:pt x="976" y="32"/>
                  </a:lnTo>
                  <a:lnTo>
                    <a:pt x="982" y="27"/>
                  </a:lnTo>
                  <a:lnTo>
                    <a:pt x="987" y="22"/>
                  </a:lnTo>
                  <a:lnTo>
                    <a:pt x="993" y="19"/>
                  </a:lnTo>
                  <a:lnTo>
                    <a:pt x="997" y="14"/>
                  </a:lnTo>
                  <a:lnTo>
                    <a:pt x="1001" y="9"/>
                  </a:lnTo>
                  <a:lnTo>
                    <a:pt x="1007" y="5"/>
                  </a:lnTo>
                  <a:lnTo>
                    <a:pt x="1011" y="0"/>
                  </a:lnTo>
                  <a:lnTo>
                    <a:pt x="1034" y="6"/>
                  </a:lnTo>
                  <a:lnTo>
                    <a:pt x="1031" y="8"/>
                  </a:lnTo>
                  <a:lnTo>
                    <a:pt x="1027" y="14"/>
                  </a:lnTo>
                  <a:lnTo>
                    <a:pt x="1024" y="16"/>
                  </a:lnTo>
                  <a:lnTo>
                    <a:pt x="1020" y="22"/>
                  </a:lnTo>
                  <a:lnTo>
                    <a:pt x="1014" y="27"/>
                  </a:lnTo>
                  <a:lnTo>
                    <a:pt x="1008" y="35"/>
                  </a:lnTo>
                  <a:lnTo>
                    <a:pt x="1006" y="37"/>
                  </a:lnTo>
                  <a:lnTo>
                    <a:pt x="1001" y="41"/>
                  </a:lnTo>
                  <a:lnTo>
                    <a:pt x="997" y="43"/>
                  </a:lnTo>
                  <a:lnTo>
                    <a:pt x="993" y="48"/>
                  </a:lnTo>
                  <a:lnTo>
                    <a:pt x="989" y="52"/>
                  </a:lnTo>
                  <a:lnTo>
                    <a:pt x="985" y="55"/>
                  </a:lnTo>
                  <a:lnTo>
                    <a:pt x="980" y="59"/>
                  </a:lnTo>
                  <a:lnTo>
                    <a:pt x="975" y="64"/>
                  </a:lnTo>
                  <a:lnTo>
                    <a:pt x="969" y="68"/>
                  </a:lnTo>
                  <a:lnTo>
                    <a:pt x="964" y="71"/>
                  </a:lnTo>
                  <a:lnTo>
                    <a:pt x="956" y="76"/>
                  </a:lnTo>
                  <a:lnTo>
                    <a:pt x="951" y="81"/>
                  </a:lnTo>
                  <a:lnTo>
                    <a:pt x="944" y="85"/>
                  </a:lnTo>
                  <a:lnTo>
                    <a:pt x="938" y="90"/>
                  </a:lnTo>
                  <a:lnTo>
                    <a:pt x="931" y="95"/>
                  </a:lnTo>
                  <a:lnTo>
                    <a:pt x="924" y="100"/>
                  </a:lnTo>
                  <a:lnTo>
                    <a:pt x="916" y="103"/>
                  </a:lnTo>
                  <a:lnTo>
                    <a:pt x="907" y="108"/>
                  </a:lnTo>
                  <a:lnTo>
                    <a:pt x="898" y="113"/>
                  </a:lnTo>
                  <a:lnTo>
                    <a:pt x="889" y="117"/>
                  </a:lnTo>
                  <a:lnTo>
                    <a:pt x="879" y="122"/>
                  </a:lnTo>
                  <a:lnTo>
                    <a:pt x="871" y="125"/>
                  </a:lnTo>
                  <a:lnTo>
                    <a:pt x="860" y="130"/>
                  </a:lnTo>
                  <a:lnTo>
                    <a:pt x="850" y="135"/>
                  </a:lnTo>
                  <a:lnTo>
                    <a:pt x="839" y="139"/>
                  </a:lnTo>
                  <a:lnTo>
                    <a:pt x="827" y="144"/>
                  </a:lnTo>
                  <a:lnTo>
                    <a:pt x="816" y="149"/>
                  </a:lnTo>
                  <a:lnTo>
                    <a:pt x="805" y="152"/>
                  </a:lnTo>
                  <a:lnTo>
                    <a:pt x="792" y="157"/>
                  </a:lnTo>
                  <a:lnTo>
                    <a:pt x="780" y="161"/>
                  </a:lnTo>
                  <a:lnTo>
                    <a:pt x="767" y="165"/>
                  </a:lnTo>
                  <a:lnTo>
                    <a:pt x="754" y="169"/>
                  </a:lnTo>
                  <a:lnTo>
                    <a:pt x="740" y="173"/>
                  </a:lnTo>
                  <a:lnTo>
                    <a:pt x="725" y="177"/>
                  </a:lnTo>
                  <a:lnTo>
                    <a:pt x="711" y="180"/>
                  </a:lnTo>
                  <a:lnTo>
                    <a:pt x="697" y="184"/>
                  </a:lnTo>
                  <a:lnTo>
                    <a:pt x="680" y="188"/>
                  </a:lnTo>
                  <a:lnTo>
                    <a:pt x="664" y="192"/>
                  </a:lnTo>
                  <a:lnTo>
                    <a:pt x="648" y="194"/>
                  </a:lnTo>
                  <a:lnTo>
                    <a:pt x="632" y="198"/>
                  </a:lnTo>
                  <a:lnTo>
                    <a:pt x="614" y="200"/>
                  </a:lnTo>
                  <a:lnTo>
                    <a:pt x="597" y="203"/>
                  </a:lnTo>
                  <a:lnTo>
                    <a:pt x="577" y="205"/>
                  </a:lnTo>
                  <a:lnTo>
                    <a:pt x="559" y="207"/>
                  </a:lnTo>
                  <a:lnTo>
                    <a:pt x="541" y="210"/>
                  </a:lnTo>
                  <a:lnTo>
                    <a:pt x="521" y="211"/>
                  </a:lnTo>
                  <a:lnTo>
                    <a:pt x="501" y="214"/>
                  </a:lnTo>
                  <a:lnTo>
                    <a:pt x="482" y="216"/>
                  </a:lnTo>
                  <a:lnTo>
                    <a:pt x="480" y="216"/>
                  </a:lnTo>
                  <a:lnTo>
                    <a:pt x="478" y="216"/>
                  </a:lnTo>
                  <a:lnTo>
                    <a:pt x="472" y="216"/>
                  </a:lnTo>
                  <a:lnTo>
                    <a:pt x="466" y="216"/>
                  </a:lnTo>
                  <a:lnTo>
                    <a:pt x="462" y="216"/>
                  </a:lnTo>
                  <a:lnTo>
                    <a:pt x="458" y="216"/>
                  </a:lnTo>
                  <a:lnTo>
                    <a:pt x="454" y="217"/>
                  </a:lnTo>
                  <a:lnTo>
                    <a:pt x="450" y="217"/>
                  </a:lnTo>
                  <a:lnTo>
                    <a:pt x="444" y="217"/>
                  </a:lnTo>
                  <a:lnTo>
                    <a:pt x="438" y="217"/>
                  </a:lnTo>
                  <a:lnTo>
                    <a:pt x="433" y="219"/>
                  </a:lnTo>
                  <a:lnTo>
                    <a:pt x="427" y="220"/>
                  </a:lnTo>
                  <a:lnTo>
                    <a:pt x="420" y="220"/>
                  </a:lnTo>
                  <a:lnTo>
                    <a:pt x="413" y="220"/>
                  </a:lnTo>
                  <a:lnTo>
                    <a:pt x="406" y="220"/>
                  </a:lnTo>
                  <a:lnTo>
                    <a:pt x="399" y="220"/>
                  </a:lnTo>
                  <a:lnTo>
                    <a:pt x="392" y="220"/>
                  </a:lnTo>
                  <a:lnTo>
                    <a:pt x="384" y="220"/>
                  </a:lnTo>
                  <a:lnTo>
                    <a:pt x="376" y="220"/>
                  </a:lnTo>
                  <a:lnTo>
                    <a:pt x="368" y="220"/>
                  </a:lnTo>
                  <a:lnTo>
                    <a:pt x="360" y="220"/>
                  </a:lnTo>
                  <a:lnTo>
                    <a:pt x="351" y="220"/>
                  </a:lnTo>
                  <a:lnTo>
                    <a:pt x="343" y="220"/>
                  </a:lnTo>
                  <a:lnTo>
                    <a:pt x="334" y="220"/>
                  </a:lnTo>
                  <a:lnTo>
                    <a:pt x="325" y="219"/>
                  </a:lnTo>
                  <a:lnTo>
                    <a:pt x="316" y="219"/>
                  </a:lnTo>
                  <a:lnTo>
                    <a:pt x="306" y="217"/>
                  </a:lnTo>
                  <a:lnTo>
                    <a:pt x="298" y="217"/>
                  </a:lnTo>
                  <a:lnTo>
                    <a:pt x="287" y="216"/>
                  </a:lnTo>
                  <a:lnTo>
                    <a:pt x="278" y="216"/>
                  </a:lnTo>
                  <a:lnTo>
                    <a:pt x="267" y="215"/>
                  </a:lnTo>
                  <a:lnTo>
                    <a:pt x="257" y="214"/>
                  </a:lnTo>
                  <a:lnTo>
                    <a:pt x="247" y="212"/>
                  </a:lnTo>
                  <a:lnTo>
                    <a:pt x="237" y="211"/>
                  </a:lnTo>
                  <a:lnTo>
                    <a:pt x="226" y="210"/>
                  </a:lnTo>
                  <a:lnTo>
                    <a:pt x="218" y="209"/>
                  </a:lnTo>
                  <a:lnTo>
                    <a:pt x="207" y="207"/>
                  </a:lnTo>
                  <a:lnTo>
                    <a:pt x="198" y="205"/>
                  </a:lnTo>
                  <a:lnTo>
                    <a:pt x="187" y="203"/>
                  </a:lnTo>
                  <a:lnTo>
                    <a:pt x="177" y="201"/>
                  </a:lnTo>
                  <a:lnTo>
                    <a:pt x="167" y="199"/>
                  </a:lnTo>
                  <a:lnTo>
                    <a:pt x="157" y="196"/>
                  </a:lnTo>
                  <a:lnTo>
                    <a:pt x="148" y="195"/>
                  </a:lnTo>
                  <a:lnTo>
                    <a:pt x="139" y="193"/>
                  </a:lnTo>
                  <a:lnTo>
                    <a:pt x="129" y="189"/>
                  </a:lnTo>
                  <a:lnTo>
                    <a:pt x="118" y="187"/>
                  </a:lnTo>
                  <a:lnTo>
                    <a:pt x="108" y="183"/>
                  </a:lnTo>
                  <a:lnTo>
                    <a:pt x="100" y="180"/>
                  </a:lnTo>
                  <a:lnTo>
                    <a:pt x="90" y="177"/>
                  </a:lnTo>
                  <a:lnTo>
                    <a:pt x="82" y="173"/>
                  </a:lnTo>
                  <a:lnTo>
                    <a:pt x="72" y="169"/>
                  </a:lnTo>
                  <a:lnTo>
                    <a:pt x="63" y="166"/>
                  </a:lnTo>
                  <a:lnTo>
                    <a:pt x="55" y="161"/>
                  </a:lnTo>
                  <a:lnTo>
                    <a:pt x="46" y="157"/>
                  </a:lnTo>
                  <a:lnTo>
                    <a:pt x="38" y="152"/>
                  </a:lnTo>
                  <a:lnTo>
                    <a:pt x="30" y="149"/>
                  </a:lnTo>
                  <a:lnTo>
                    <a:pt x="23" y="142"/>
                  </a:lnTo>
                  <a:lnTo>
                    <a:pt x="14" y="138"/>
                  </a:lnTo>
                  <a:lnTo>
                    <a:pt x="7" y="133"/>
                  </a:lnTo>
                  <a:lnTo>
                    <a:pt x="0" y="128"/>
                  </a:lnTo>
                  <a:lnTo>
                    <a:pt x="42" y="1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8" name="Freeform 113">
              <a:extLst>
                <a:ext uri="{FF2B5EF4-FFF2-40B4-BE49-F238E27FC236}">
                  <a16:creationId xmlns:a16="http://schemas.microsoft.com/office/drawing/2014/main" id="{4AAF40E6-3B74-B0F8-7FB7-4ACA351546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" y="3745"/>
              <a:ext cx="80" cy="96"/>
            </a:xfrm>
            <a:custGeom>
              <a:avLst/>
              <a:gdLst>
                <a:gd name="T0" fmla="*/ 0 w 241"/>
                <a:gd name="T1" fmla="*/ 0 h 286"/>
                <a:gd name="T2" fmla="*/ 0 w 241"/>
                <a:gd name="T3" fmla="*/ 0 h 286"/>
                <a:gd name="T4" fmla="*/ 0 w 241"/>
                <a:gd name="T5" fmla="*/ 0 h 286"/>
                <a:gd name="T6" fmla="*/ 0 w 241"/>
                <a:gd name="T7" fmla="*/ 0 h 286"/>
                <a:gd name="T8" fmla="*/ 0 w 241"/>
                <a:gd name="T9" fmla="*/ 0 h 286"/>
                <a:gd name="T10" fmla="*/ 0 w 241"/>
                <a:gd name="T11" fmla="*/ 0 h 286"/>
                <a:gd name="T12" fmla="*/ 0 w 241"/>
                <a:gd name="T13" fmla="*/ 0 h 2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1"/>
                <a:gd name="T22" fmla="*/ 0 h 286"/>
                <a:gd name="T23" fmla="*/ 241 w 241"/>
                <a:gd name="T24" fmla="*/ 286 h 2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1" h="286">
                  <a:moveTo>
                    <a:pt x="241" y="83"/>
                  </a:moveTo>
                  <a:lnTo>
                    <a:pt x="33" y="0"/>
                  </a:lnTo>
                  <a:lnTo>
                    <a:pt x="0" y="247"/>
                  </a:lnTo>
                  <a:lnTo>
                    <a:pt x="125" y="286"/>
                  </a:lnTo>
                  <a:lnTo>
                    <a:pt x="154" y="164"/>
                  </a:lnTo>
                  <a:lnTo>
                    <a:pt x="241" y="83"/>
                  </a:lnTo>
                  <a:close/>
                </a:path>
              </a:pathLst>
            </a:custGeom>
            <a:solidFill>
              <a:srgbClr val="E8E8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9" name="Freeform 114">
              <a:extLst>
                <a:ext uri="{FF2B5EF4-FFF2-40B4-BE49-F238E27FC236}">
                  <a16:creationId xmlns:a16="http://schemas.microsoft.com/office/drawing/2014/main" id="{2F90AC41-C56C-5BE2-6E25-6EE091AC82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" y="3717"/>
              <a:ext cx="19" cy="28"/>
            </a:xfrm>
            <a:custGeom>
              <a:avLst/>
              <a:gdLst>
                <a:gd name="T0" fmla="*/ 0 w 57"/>
                <a:gd name="T1" fmla="*/ 0 h 84"/>
                <a:gd name="T2" fmla="*/ 0 w 57"/>
                <a:gd name="T3" fmla="*/ 0 h 84"/>
                <a:gd name="T4" fmla="*/ 0 w 57"/>
                <a:gd name="T5" fmla="*/ 0 h 84"/>
                <a:gd name="T6" fmla="*/ 0 w 57"/>
                <a:gd name="T7" fmla="*/ 0 h 84"/>
                <a:gd name="T8" fmla="*/ 0 w 57"/>
                <a:gd name="T9" fmla="*/ 0 h 84"/>
                <a:gd name="T10" fmla="*/ 0 w 57"/>
                <a:gd name="T11" fmla="*/ 0 h 84"/>
                <a:gd name="T12" fmla="*/ 0 w 57"/>
                <a:gd name="T13" fmla="*/ 0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"/>
                <a:gd name="T22" fmla="*/ 0 h 84"/>
                <a:gd name="T23" fmla="*/ 57 w 57"/>
                <a:gd name="T24" fmla="*/ 84 h 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" h="84">
                  <a:moveTo>
                    <a:pt x="3" y="0"/>
                  </a:moveTo>
                  <a:lnTo>
                    <a:pt x="47" y="3"/>
                  </a:lnTo>
                  <a:lnTo>
                    <a:pt x="57" y="47"/>
                  </a:lnTo>
                  <a:lnTo>
                    <a:pt x="19" y="81"/>
                  </a:lnTo>
                  <a:lnTo>
                    <a:pt x="0" y="8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28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0" name="Freeform 115">
              <a:extLst>
                <a:ext uri="{FF2B5EF4-FFF2-40B4-BE49-F238E27FC236}">
                  <a16:creationId xmlns:a16="http://schemas.microsoft.com/office/drawing/2014/main" id="{859D3392-DCBE-6A59-5DC9-FD370B3CE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7" y="3649"/>
              <a:ext cx="49" cy="40"/>
            </a:xfrm>
            <a:custGeom>
              <a:avLst/>
              <a:gdLst>
                <a:gd name="T0" fmla="*/ 0 w 147"/>
                <a:gd name="T1" fmla="*/ 0 h 120"/>
                <a:gd name="T2" fmla="*/ 0 w 147"/>
                <a:gd name="T3" fmla="*/ 0 h 120"/>
                <a:gd name="T4" fmla="*/ 0 w 147"/>
                <a:gd name="T5" fmla="*/ 0 h 120"/>
                <a:gd name="T6" fmla="*/ 0 w 147"/>
                <a:gd name="T7" fmla="*/ 0 h 120"/>
                <a:gd name="T8" fmla="*/ 0 w 147"/>
                <a:gd name="T9" fmla="*/ 0 h 120"/>
                <a:gd name="T10" fmla="*/ 0 w 147"/>
                <a:gd name="T11" fmla="*/ 0 h 120"/>
                <a:gd name="T12" fmla="*/ 0 w 147"/>
                <a:gd name="T13" fmla="*/ 0 h 120"/>
                <a:gd name="T14" fmla="*/ 0 w 147"/>
                <a:gd name="T15" fmla="*/ 0 h 120"/>
                <a:gd name="T16" fmla="*/ 0 w 147"/>
                <a:gd name="T17" fmla="*/ 0 h 1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"/>
                <a:gd name="T28" fmla="*/ 0 h 120"/>
                <a:gd name="T29" fmla="*/ 147 w 147"/>
                <a:gd name="T30" fmla="*/ 120 h 1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" h="120">
                  <a:moveTo>
                    <a:pt x="36" y="0"/>
                  </a:moveTo>
                  <a:lnTo>
                    <a:pt x="0" y="50"/>
                  </a:lnTo>
                  <a:lnTo>
                    <a:pt x="16" y="102"/>
                  </a:lnTo>
                  <a:lnTo>
                    <a:pt x="94" y="120"/>
                  </a:lnTo>
                  <a:lnTo>
                    <a:pt x="147" y="77"/>
                  </a:lnTo>
                  <a:lnTo>
                    <a:pt x="130" y="22"/>
                  </a:lnTo>
                  <a:lnTo>
                    <a:pt x="85" y="9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1A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1" name="Freeform 116">
              <a:extLst>
                <a:ext uri="{FF2B5EF4-FFF2-40B4-BE49-F238E27FC236}">
                  <a16:creationId xmlns:a16="http://schemas.microsoft.com/office/drawing/2014/main" id="{D42F660D-17E2-7882-E525-E2F2679A2A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0" y="3622"/>
              <a:ext cx="388" cy="93"/>
            </a:xfrm>
            <a:custGeom>
              <a:avLst/>
              <a:gdLst>
                <a:gd name="T0" fmla="*/ 0 w 1163"/>
                <a:gd name="T1" fmla="*/ 0 h 277"/>
                <a:gd name="T2" fmla="*/ 0 w 1163"/>
                <a:gd name="T3" fmla="*/ 0 h 277"/>
                <a:gd name="T4" fmla="*/ 0 w 1163"/>
                <a:gd name="T5" fmla="*/ 0 h 277"/>
                <a:gd name="T6" fmla="*/ 0 w 1163"/>
                <a:gd name="T7" fmla="*/ 0 h 277"/>
                <a:gd name="T8" fmla="*/ 0 w 1163"/>
                <a:gd name="T9" fmla="*/ 0 h 277"/>
                <a:gd name="T10" fmla="*/ 0 w 1163"/>
                <a:gd name="T11" fmla="*/ 0 h 277"/>
                <a:gd name="T12" fmla="*/ 0 w 1163"/>
                <a:gd name="T13" fmla="*/ 0 h 277"/>
                <a:gd name="T14" fmla="*/ 0 w 1163"/>
                <a:gd name="T15" fmla="*/ 0 h 277"/>
                <a:gd name="T16" fmla="*/ 0 w 1163"/>
                <a:gd name="T17" fmla="*/ 0 h 277"/>
                <a:gd name="T18" fmla="*/ 0 w 1163"/>
                <a:gd name="T19" fmla="*/ 0 h 277"/>
                <a:gd name="T20" fmla="*/ 0 w 1163"/>
                <a:gd name="T21" fmla="*/ 0 h 277"/>
                <a:gd name="T22" fmla="*/ 0 w 1163"/>
                <a:gd name="T23" fmla="*/ 0 h 277"/>
                <a:gd name="T24" fmla="*/ 0 w 1163"/>
                <a:gd name="T25" fmla="*/ 0 h 277"/>
                <a:gd name="T26" fmla="*/ 0 w 1163"/>
                <a:gd name="T27" fmla="*/ 0 h 277"/>
                <a:gd name="T28" fmla="*/ 0 w 1163"/>
                <a:gd name="T29" fmla="*/ 0 h 277"/>
                <a:gd name="T30" fmla="*/ 0 w 1163"/>
                <a:gd name="T31" fmla="*/ 0 h 277"/>
                <a:gd name="T32" fmla="*/ 0 w 1163"/>
                <a:gd name="T33" fmla="*/ 0 h 277"/>
                <a:gd name="T34" fmla="*/ 0 w 1163"/>
                <a:gd name="T35" fmla="*/ 0 h 277"/>
                <a:gd name="T36" fmla="*/ 0 w 1163"/>
                <a:gd name="T37" fmla="*/ 0 h 277"/>
                <a:gd name="T38" fmla="*/ 0 w 1163"/>
                <a:gd name="T39" fmla="*/ 0 h 277"/>
                <a:gd name="T40" fmla="*/ 0 w 1163"/>
                <a:gd name="T41" fmla="*/ 0 h 277"/>
                <a:gd name="T42" fmla="*/ 0 w 1163"/>
                <a:gd name="T43" fmla="*/ 0 h 277"/>
                <a:gd name="T44" fmla="*/ 0 w 1163"/>
                <a:gd name="T45" fmla="*/ 0 h 277"/>
                <a:gd name="T46" fmla="*/ 0 w 1163"/>
                <a:gd name="T47" fmla="*/ 0 h 277"/>
                <a:gd name="T48" fmla="*/ 0 w 1163"/>
                <a:gd name="T49" fmla="*/ 0 h 277"/>
                <a:gd name="T50" fmla="*/ 0 w 1163"/>
                <a:gd name="T51" fmla="*/ 0 h 277"/>
                <a:gd name="T52" fmla="*/ 0 w 1163"/>
                <a:gd name="T53" fmla="*/ 0 h 277"/>
                <a:gd name="T54" fmla="*/ 0 w 1163"/>
                <a:gd name="T55" fmla="*/ 0 h 277"/>
                <a:gd name="T56" fmla="*/ 0 w 1163"/>
                <a:gd name="T57" fmla="*/ 0 h 277"/>
                <a:gd name="T58" fmla="*/ 0 w 1163"/>
                <a:gd name="T59" fmla="*/ 0 h 277"/>
                <a:gd name="T60" fmla="*/ 0 w 1163"/>
                <a:gd name="T61" fmla="*/ 0 h 277"/>
                <a:gd name="T62" fmla="*/ 0 w 1163"/>
                <a:gd name="T63" fmla="*/ 0 h 277"/>
                <a:gd name="T64" fmla="*/ 0 w 1163"/>
                <a:gd name="T65" fmla="*/ 0 h 277"/>
                <a:gd name="T66" fmla="*/ 0 w 1163"/>
                <a:gd name="T67" fmla="*/ 0 h 277"/>
                <a:gd name="T68" fmla="*/ 0 w 1163"/>
                <a:gd name="T69" fmla="*/ 0 h 277"/>
                <a:gd name="T70" fmla="*/ 0 w 1163"/>
                <a:gd name="T71" fmla="*/ 0 h 277"/>
                <a:gd name="T72" fmla="*/ 0 w 1163"/>
                <a:gd name="T73" fmla="*/ 0 h 277"/>
                <a:gd name="T74" fmla="*/ 0 w 1163"/>
                <a:gd name="T75" fmla="*/ 0 h 277"/>
                <a:gd name="T76" fmla="*/ 0 w 1163"/>
                <a:gd name="T77" fmla="*/ 0 h 277"/>
                <a:gd name="T78" fmla="*/ 0 w 1163"/>
                <a:gd name="T79" fmla="*/ 0 h 277"/>
                <a:gd name="T80" fmla="*/ 0 w 1163"/>
                <a:gd name="T81" fmla="*/ 0 h 277"/>
                <a:gd name="T82" fmla="*/ 0 w 1163"/>
                <a:gd name="T83" fmla="*/ 0 h 277"/>
                <a:gd name="T84" fmla="*/ 0 w 1163"/>
                <a:gd name="T85" fmla="*/ 0 h 277"/>
                <a:gd name="T86" fmla="*/ 0 w 1163"/>
                <a:gd name="T87" fmla="*/ 0 h 277"/>
                <a:gd name="T88" fmla="*/ 0 w 1163"/>
                <a:gd name="T89" fmla="*/ 0 h 277"/>
                <a:gd name="T90" fmla="*/ 0 w 1163"/>
                <a:gd name="T91" fmla="*/ 0 h 277"/>
                <a:gd name="T92" fmla="*/ 0 w 1163"/>
                <a:gd name="T93" fmla="*/ 0 h 277"/>
                <a:gd name="T94" fmla="*/ 0 w 1163"/>
                <a:gd name="T95" fmla="*/ 0 h 277"/>
                <a:gd name="T96" fmla="*/ 0 w 1163"/>
                <a:gd name="T97" fmla="*/ 0 h 277"/>
                <a:gd name="T98" fmla="*/ 0 w 1163"/>
                <a:gd name="T99" fmla="*/ 0 h 277"/>
                <a:gd name="T100" fmla="*/ 0 w 1163"/>
                <a:gd name="T101" fmla="*/ 0 h 277"/>
                <a:gd name="T102" fmla="*/ 0 w 1163"/>
                <a:gd name="T103" fmla="*/ 0 h 277"/>
                <a:gd name="T104" fmla="*/ 0 w 1163"/>
                <a:gd name="T105" fmla="*/ 0 h 277"/>
                <a:gd name="T106" fmla="*/ 0 w 1163"/>
                <a:gd name="T107" fmla="*/ 0 h 277"/>
                <a:gd name="T108" fmla="*/ 0 w 1163"/>
                <a:gd name="T109" fmla="*/ 0 h 277"/>
                <a:gd name="T110" fmla="*/ 0 w 1163"/>
                <a:gd name="T111" fmla="*/ 0 h 277"/>
                <a:gd name="T112" fmla="*/ 0 w 1163"/>
                <a:gd name="T113" fmla="*/ 0 h 277"/>
                <a:gd name="T114" fmla="*/ 0 w 1163"/>
                <a:gd name="T115" fmla="*/ 0 h 277"/>
                <a:gd name="T116" fmla="*/ 0 w 1163"/>
                <a:gd name="T117" fmla="*/ 0 h 27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63"/>
                <a:gd name="T178" fmla="*/ 0 h 277"/>
                <a:gd name="T179" fmla="*/ 1163 w 1163"/>
                <a:gd name="T180" fmla="*/ 277 h 27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63" h="277">
                  <a:moveTo>
                    <a:pt x="37" y="118"/>
                  </a:moveTo>
                  <a:lnTo>
                    <a:pt x="38" y="120"/>
                  </a:lnTo>
                  <a:lnTo>
                    <a:pt x="41" y="123"/>
                  </a:lnTo>
                  <a:lnTo>
                    <a:pt x="45" y="127"/>
                  </a:lnTo>
                  <a:lnTo>
                    <a:pt x="51" y="130"/>
                  </a:lnTo>
                  <a:lnTo>
                    <a:pt x="56" y="135"/>
                  </a:lnTo>
                  <a:lnTo>
                    <a:pt x="60" y="138"/>
                  </a:lnTo>
                  <a:lnTo>
                    <a:pt x="63" y="141"/>
                  </a:lnTo>
                  <a:lnTo>
                    <a:pt x="69" y="144"/>
                  </a:lnTo>
                  <a:lnTo>
                    <a:pt x="73" y="147"/>
                  </a:lnTo>
                  <a:lnTo>
                    <a:pt x="79" y="150"/>
                  </a:lnTo>
                  <a:lnTo>
                    <a:pt x="84" y="154"/>
                  </a:lnTo>
                  <a:lnTo>
                    <a:pt x="89" y="156"/>
                  </a:lnTo>
                  <a:lnTo>
                    <a:pt x="96" y="161"/>
                  </a:lnTo>
                  <a:lnTo>
                    <a:pt x="101" y="163"/>
                  </a:lnTo>
                  <a:lnTo>
                    <a:pt x="108" y="168"/>
                  </a:lnTo>
                  <a:lnTo>
                    <a:pt x="115" y="172"/>
                  </a:lnTo>
                  <a:lnTo>
                    <a:pt x="122" y="176"/>
                  </a:lnTo>
                  <a:lnTo>
                    <a:pt x="129" y="179"/>
                  </a:lnTo>
                  <a:lnTo>
                    <a:pt x="138" y="183"/>
                  </a:lnTo>
                  <a:lnTo>
                    <a:pt x="146" y="187"/>
                  </a:lnTo>
                  <a:lnTo>
                    <a:pt x="156" y="190"/>
                  </a:lnTo>
                  <a:lnTo>
                    <a:pt x="164" y="194"/>
                  </a:lnTo>
                  <a:lnTo>
                    <a:pt x="174" y="198"/>
                  </a:lnTo>
                  <a:lnTo>
                    <a:pt x="184" y="203"/>
                  </a:lnTo>
                  <a:lnTo>
                    <a:pt x="195" y="206"/>
                  </a:lnTo>
                  <a:lnTo>
                    <a:pt x="205" y="209"/>
                  </a:lnTo>
                  <a:lnTo>
                    <a:pt x="215" y="212"/>
                  </a:lnTo>
                  <a:lnTo>
                    <a:pt x="228" y="215"/>
                  </a:lnTo>
                  <a:lnTo>
                    <a:pt x="239" y="220"/>
                  </a:lnTo>
                  <a:lnTo>
                    <a:pt x="250" y="222"/>
                  </a:lnTo>
                  <a:lnTo>
                    <a:pt x="263" y="226"/>
                  </a:lnTo>
                  <a:lnTo>
                    <a:pt x="275" y="228"/>
                  </a:lnTo>
                  <a:lnTo>
                    <a:pt x="288" y="232"/>
                  </a:lnTo>
                  <a:lnTo>
                    <a:pt x="302" y="233"/>
                  </a:lnTo>
                  <a:lnTo>
                    <a:pt x="315" y="236"/>
                  </a:lnTo>
                  <a:lnTo>
                    <a:pt x="329" y="238"/>
                  </a:lnTo>
                  <a:lnTo>
                    <a:pt x="344" y="241"/>
                  </a:lnTo>
                  <a:lnTo>
                    <a:pt x="358" y="242"/>
                  </a:lnTo>
                  <a:lnTo>
                    <a:pt x="374" y="244"/>
                  </a:lnTo>
                  <a:lnTo>
                    <a:pt x="389" y="246"/>
                  </a:lnTo>
                  <a:lnTo>
                    <a:pt x="406" y="248"/>
                  </a:lnTo>
                  <a:lnTo>
                    <a:pt x="423" y="248"/>
                  </a:lnTo>
                  <a:lnTo>
                    <a:pt x="438" y="249"/>
                  </a:lnTo>
                  <a:lnTo>
                    <a:pt x="455" y="249"/>
                  </a:lnTo>
                  <a:lnTo>
                    <a:pt x="473" y="249"/>
                  </a:lnTo>
                  <a:lnTo>
                    <a:pt x="492" y="249"/>
                  </a:lnTo>
                  <a:lnTo>
                    <a:pt x="510" y="249"/>
                  </a:lnTo>
                  <a:lnTo>
                    <a:pt x="530" y="248"/>
                  </a:lnTo>
                  <a:lnTo>
                    <a:pt x="549" y="248"/>
                  </a:lnTo>
                  <a:lnTo>
                    <a:pt x="569" y="246"/>
                  </a:lnTo>
                  <a:lnTo>
                    <a:pt x="589" y="243"/>
                  </a:lnTo>
                  <a:lnTo>
                    <a:pt x="610" y="242"/>
                  </a:lnTo>
                  <a:lnTo>
                    <a:pt x="631" y="239"/>
                  </a:lnTo>
                  <a:lnTo>
                    <a:pt x="652" y="236"/>
                  </a:lnTo>
                  <a:lnTo>
                    <a:pt x="673" y="233"/>
                  </a:lnTo>
                  <a:lnTo>
                    <a:pt x="695" y="231"/>
                  </a:lnTo>
                  <a:lnTo>
                    <a:pt x="719" y="227"/>
                  </a:lnTo>
                  <a:lnTo>
                    <a:pt x="719" y="226"/>
                  </a:lnTo>
                  <a:lnTo>
                    <a:pt x="722" y="226"/>
                  </a:lnTo>
                  <a:lnTo>
                    <a:pt x="728" y="225"/>
                  </a:lnTo>
                  <a:lnTo>
                    <a:pt x="735" y="222"/>
                  </a:lnTo>
                  <a:lnTo>
                    <a:pt x="737" y="221"/>
                  </a:lnTo>
                  <a:lnTo>
                    <a:pt x="740" y="221"/>
                  </a:lnTo>
                  <a:lnTo>
                    <a:pt x="746" y="220"/>
                  </a:lnTo>
                  <a:lnTo>
                    <a:pt x="751" y="219"/>
                  </a:lnTo>
                  <a:lnTo>
                    <a:pt x="756" y="217"/>
                  </a:lnTo>
                  <a:lnTo>
                    <a:pt x="761" y="216"/>
                  </a:lnTo>
                  <a:lnTo>
                    <a:pt x="768" y="214"/>
                  </a:lnTo>
                  <a:lnTo>
                    <a:pt x="774" y="214"/>
                  </a:lnTo>
                  <a:lnTo>
                    <a:pt x="781" y="211"/>
                  </a:lnTo>
                  <a:lnTo>
                    <a:pt x="788" y="210"/>
                  </a:lnTo>
                  <a:lnTo>
                    <a:pt x="795" y="208"/>
                  </a:lnTo>
                  <a:lnTo>
                    <a:pt x="802" y="205"/>
                  </a:lnTo>
                  <a:lnTo>
                    <a:pt x="809" y="203"/>
                  </a:lnTo>
                  <a:lnTo>
                    <a:pt x="816" y="200"/>
                  </a:lnTo>
                  <a:lnTo>
                    <a:pt x="824" y="199"/>
                  </a:lnTo>
                  <a:lnTo>
                    <a:pt x="834" y="196"/>
                  </a:lnTo>
                  <a:lnTo>
                    <a:pt x="841" y="194"/>
                  </a:lnTo>
                  <a:lnTo>
                    <a:pt x="850" y="192"/>
                  </a:lnTo>
                  <a:lnTo>
                    <a:pt x="858" y="189"/>
                  </a:lnTo>
                  <a:lnTo>
                    <a:pt x="867" y="185"/>
                  </a:lnTo>
                  <a:lnTo>
                    <a:pt x="876" y="183"/>
                  </a:lnTo>
                  <a:lnTo>
                    <a:pt x="885" y="181"/>
                  </a:lnTo>
                  <a:lnTo>
                    <a:pt x="895" y="177"/>
                  </a:lnTo>
                  <a:lnTo>
                    <a:pt x="903" y="174"/>
                  </a:lnTo>
                  <a:lnTo>
                    <a:pt x="912" y="169"/>
                  </a:lnTo>
                  <a:lnTo>
                    <a:pt x="921" y="167"/>
                  </a:lnTo>
                  <a:lnTo>
                    <a:pt x="930" y="162"/>
                  </a:lnTo>
                  <a:lnTo>
                    <a:pt x="940" y="160"/>
                  </a:lnTo>
                  <a:lnTo>
                    <a:pt x="948" y="155"/>
                  </a:lnTo>
                  <a:lnTo>
                    <a:pt x="956" y="150"/>
                  </a:lnTo>
                  <a:lnTo>
                    <a:pt x="966" y="146"/>
                  </a:lnTo>
                  <a:lnTo>
                    <a:pt x="976" y="142"/>
                  </a:lnTo>
                  <a:lnTo>
                    <a:pt x="983" y="138"/>
                  </a:lnTo>
                  <a:lnTo>
                    <a:pt x="993" y="133"/>
                  </a:lnTo>
                  <a:lnTo>
                    <a:pt x="1001" y="128"/>
                  </a:lnTo>
                  <a:lnTo>
                    <a:pt x="1010" y="124"/>
                  </a:lnTo>
                  <a:lnTo>
                    <a:pt x="1018" y="118"/>
                  </a:lnTo>
                  <a:lnTo>
                    <a:pt x="1027" y="113"/>
                  </a:lnTo>
                  <a:lnTo>
                    <a:pt x="1035" y="108"/>
                  </a:lnTo>
                  <a:lnTo>
                    <a:pt x="1044" y="103"/>
                  </a:lnTo>
                  <a:lnTo>
                    <a:pt x="1051" y="97"/>
                  </a:lnTo>
                  <a:lnTo>
                    <a:pt x="1058" y="92"/>
                  </a:lnTo>
                  <a:lnTo>
                    <a:pt x="1065" y="86"/>
                  </a:lnTo>
                  <a:lnTo>
                    <a:pt x="1073" y="81"/>
                  </a:lnTo>
                  <a:lnTo>
                    <a:pt x="1079" y="74"/>
                  </a:lnTo>
                  <a:lnTo>
                    <a:pt x="1086" y="68"/>
                  </a:lnTo>
                  <a:lnTo>
                    <a:pt x="1093" y="62"/>
                  </a:lnTo>
                  <a:lnTo>
                    <a:pt x="1098" y="55"/>
                  </a:lnTo>
                  <a:lnTo>
                    <a:pt x="1104" y="48"/>
                  </a:lnTo>
                  <a:lnTo>
                    <a:pt x="1110" y="42"/>
                  </a:lnTo>
                  <a:lnTo>
                    <a:pt x="1114" y="35"/>
                  </a:lnTo>
                  <a:lnTo>
                    <a:pt x="1119" y="30"/>
                  </a:lnTo>
                  <a:lnTo>
                    <a:pt x="1124" y="22"/>
                  </a:lnTo>
                  <a:lnTo>
                    <a:pt x="1128" y="14"/>
                  </a:lnTo>
                  <a:lnTo>
                    <a:pt x="1131" y="6"/>
                  </a:lnTo>
                  <a:lnTo>
                    <a:pt x="1135" y="0"/>
                  </a:lnTo>
                  <a:lnTo>
                    <a:pt x="1163" y="6"/>
                  </a:lnTo>
                  <a:lnTo>
                    <a:pt x="1161" y="8"/>
                  </a:lnTo>
                  <a:lnTo>
                    <a:pt x="1159" y="14"/>
                  </a:lnTo>
                  <a:lnTo>
                    <a:pt x="1156" y="17"/>
                  </a:lnTo>
                  <a:lnTo>
                    <a:pt x="1153" y="22"/>
                  </a:lnTo>
                  <a:lnTo>
                    <a:pt x="1149" y="27"/>
                  </a:lnTo>
                  <a:lnTo>
                    <a:pt x="1146" y="35"/>
                  </a:lnTo>
                  <a:lnTo>
                    <a:pt x="1143" y="37"/>
                  </a:lnTo>
                  <a:lnTo>
                    <a:pt x="1140" y="41"/>
                  </a:lnTo>
                  <a:lnTo>
                    <a:pt x="1138" y="44"/>
                  </a:lnTo>
                  <a:lnTo>
                    <a:pt x="1135" y="48"/>
                  </a:lnTo>
                  <a:lnTo>
                    <a:pt x="1131" y="53"/>
                  </a:lnTo>
                  <a:lnTo>
                    <a:pt x="1128" y="57"/>
                  </a:lnTo>
                  <a:lnTo>
                    <a:pt x="1124" y="60"/>
                  </a:lnTo>
                  <a:lnTo>
                    <a:pt x="1121" y="65"/>
                  </a:lnTo>
                  <a:lnTo>
                    <a:pt x="1117" y="69"/>
                  </a:lnTo>
                  <a:lnTo>
                    <a:pt x="1112" y="74"/>
                  </a:lnTo>
                  <a:lnTo>
                    <a:pt x="1108" y="79"/>
                  </a:lnTo>
                  <a:lnTo>
                    <a:pt x="1104" y="84"/>
                  </a:lnTo>
                  <a:lnTo>
                    <a:pt x="1098" y="89"/>
                  </a:lnTo>
                  <a:lnTo>
                    <a:pt x="1094" y="93"/>
                  </a:lnTo>
                  <a:lnTo>
                    <a:pt x="1088" y="98"/>
                  </a:lnTo>
                  <a:lnTo>
                    <a:pt x="1083" y="103"/>
                  </a:lnTo>
                  <a:lnTo>
                    <a:pt x="1076" y="107"/>
                  </a:lnTo>
                  <a:lnTo>
                    <a:pt x="1070" y="113"/>
                  </a:lnTo>
                  <a:lnTo>
                    <a:pt x="1063" y="118"/>
                  </a:lnTo>
                  <a:lnTo>
                    <a:pt x="1056" y="123"/>
                  </a:lnTo>
                  <a:lnTo>
                    <a:pt x="1048" y="128"/>
                  </a:lnTo>
                  <a:lnTo>
                    <a:pt x="1041" y="133"/>
                  </a:lnTo>
                  <a:lnTo>
                    <a:pt x="1034" y="139"/>
                  </a:lnTo>
                  <a:lnTo>
                    <a:pt x="1025" y="144"/>
                  </a:lnTo>
                  <a:lnTo>
                    <a:pt x="1015" y="149"/>
                  </a:lnTo>
                  <a:lnTo>
                    <a:pt x="1007" y="154"/>
                  </a:lnTo>
                  <a:lnTo>
                    <a:pt x="999" y="160"/>
                  </a:lnTo>
                  <a:lnTo>
                    <a:pt x="990" y="165"/>
                  </a:lnTo>
                  <a:lnTo>
                    <a:pt x="980" y="169"/>
                  </a:lnTo>
                  <a:lnTo>
                    <a:pt x="970" y="174"/>
                  </a:lnTo>
                  <a:lnTo>
                    <a:pt x="959" y="181"/>
                  </a:lnTo>
                  <a:lnTo>
                    <a:pt x="949" y="185"/>
                  </a:lnTo>
                  <a:lnTo>
                    <a:pt x="938" y="189"/>
                  </a:lnTo>
                  <a:lnTo>
                    <a:pt x="927" y="195"/>
                  </a:lnTo>
                  <a:lnTo>
                    <a:pt x="914" y="199"/>
                  </a:lnTo>
                  <a:lnTo>
                    <a:pt x="903" y="204"/>
                  </a:lnTo>
                  <a:lnTo>
                    <a:pt x="889" y="209"/>
                  </a:lnTo>
                  <a:lnTo>
                    <a:pt x="876" y="212"/>
                  </a:lnTo>
                  <a:lnTo>
                    <a:pt x="862" y="217"/>
                  </a:lnTo>
                  <a:lnTo>
                    <a:pt x="850" y="222"/>
                  </a:lnTo>
                  <a:lnTo>
                    <a:pt x="834" y="226"/>
                  </a:lnTo>
                  <a:lnTo>
                    <a:pt x="820" y="231"/>
                  </a:lnTo>
                  <a:lnTo>
                    <a:pt x="805" y="234"/>
                  </a:lnTo>
                  <a:lnTo>
                    <a:pt x="789" y="239"/>
                  </a:lnTo>
                  <a:lnTo>
                    <a:pt x="774" y="242"/>
                  </a:lnTo>
                  <a:lnTo>
                    <a:pt x="758" y="247"/>
                  </a:lnTo>
                  <a:lnTo>
                    <a:pt x="740" y="249"/>
                  </a:lnTo>
                  <a:lnTo>
                    <a:pt x="725" y="254"/>
                  </a:lnTo>
                  <a:lnTo>
                    <a:pt x="706" y="257"/>
                  </a:lnTo>
                  <a:lnTo>
                    <a:pt x="690" y="259"/>
                  </a:lnTo>
                  <a:lnTo>
                    <a:pt x="671" y="261"/>
                  </a:lnTo>
                  <a:lnTo>
                    <a:pt x="656" y="264"/>
                  </a:lnTo>
                  <a:lnTo>
                    <a:pt x="638" y="266"/>
                  </a:lnTo>
                  <a:lnTo>
                    <a:pt x="622" y="269"/>
                  </a:lnTo>
                  <a:lnTo>
                    <a:pt x="605" y="270"/>
                  </a:lnTo>
                  <a:lnTo>
                    <a:pt x="590" y="271"/>
                  </a:lnTo>
                  <a:lnTo>
                    <a:pt x="573" y="273"/>
                  </a:lnTo>
                  <a:lnTo>
                    <a:pt x="556" y="274"/>
                  </a:lnTo>
                  <a:lnTo>
                    <a:pt x="541" y="275"/>
                  </a:lnTo>
                  <a:lnTo>
                    <a:pt x="525" y="276"/>
                  </a:lnTo>
                  <a:lnTo>
                    <a:pt x="510" y="276"/>
                  </a:lnTo>
                  <a:lnTo>
                    <a:pt x="494" y="276"/>
                  </a:lnTo>
                  <a:lnTo>
                    <a:pt x="479" y="276"/>
                  </a:lnTo>
                  <a:lnTo>
                    <a:pt x="464" y="277"/>
                  </a:lnTo>
                  <a:lnTo>
                    <a:pt x="448" y="276"/>
                  </a:lnTo>
                  <a:lnTo>
                    <a:pt x="434" y="276"/>
                  </a:lnTo>
                  <a:lnTo>
                    <a:pt x="419" y="275"/>
                  </a:lnTo>
                  <a:lnTo>
                    <a:pt x="405" y="275"/>
                  </a:lnTo>
                  <a:lnTo>
                    <a:pt x="390" y="273"/>
                  </a:lnTo>
                  <a:lnTo>
                    <a:pt x="376" y="271"/>
                  </a:lnTo>
                  <a:lnTo>
                    <a:pt x="362" y="270"/>
                  </a:lnTo>
                  <a:lnTo>
                    <a:pt x="350" y="270"/>
                  </a:lnTo>
                  <a:lnTo>
                    <a:pt x="336" y="268"/>
                  </a:lnTo>
                  <a:lnTo>
                    <a:pt x="323" y="265"/>
                  </a:lnTo>
                  <a:lnTo>
                    <a:pt x="310" y="264"/>
                  </a:lnTo>
                  <a:lnTo>
                    <a:pt x="298" y="261"/>
                  </a:lnTo>
                  <a:lnTo>
                    <a:pt x="285" y="259"/>
                  </a:lnTo>
                  <a:lnTo>
                    <a:pt x="273" y="257"/>
                  </a:lnTo>
                  <a:lnTo>
                    <a:pt x="261" y="254"/>
                  </a:lnTo>
                  <a:lnTo>
                    <a:pt x="249" y="253"/>
                  </a:lnTo>
                  <a:lnTo>
                    <a:pt x="237" y="249"/>
                  </a:lnTo>
                  <a:lnTo>
                    <a:pt x="226" y="246"/>
                  </a:lnTo>
                  <a:lnTo>
                    <a:pt x="214" y="242"/>
                  </a:lnTo>
                  <a:lnTo>
                    <a:pt x="202" y="239"/>
                  </a:lnTo>
                  <a:lnTo>
                    <a:pt x="191" y="236"/>
                  </a:lnTo>
                  <a:lnTo>
                    <a:pt x="181" y="232"/>
                  </a:lnTo>
                  <a:lnTo>
                    <a:pt x="170" y="228"/>
                  </a:lnTo>
                  <a:lnTo>
                    <a:pt x="162" y="226"/>
                  </a:lnTo>
                  <a:lnTo>
                    <a:pt x="150" y="221"/>
                  </a:lnTo>
                  <a:lnTo>
                    <a:pt x="141" y="217"/>
                  </a:lnTo>
                  <a:lnTo>
                    <a:pt x="132" y="214"/>
                  </a:lnTo>
                  <a:lnTo>
                    <a:pt x="122" y="210"/>
                  </a:lnTo>
                  <a:lnTo>
                    <a:pt x="114" y="205"/>
                  </a:lnTo>
                  <a:lnTo>
                    <a:pt x="105" y="200"/>
                  </a:lnTo>
                  <a:lnTo>
                    <a:pt x="97" y="196"/>
                  </a:lnTo>
                  <a:lnTo>
                    <a:pt x="90" y="193"/>
                  </a:lnTo>
                  <a:lnTo>
                    <a:pt x="82" y="188"/>
                  </a:lnTo>
                  <a:lnTo>
                    <a:pt x="73" y="183"/>
                  </a:lnTo>
                  <a:lnTo>
                    <a:pt x="67" y="178"/>
                  </a:lnTo>
                  <a:lnTo>
                    <a:pt x="60" y="173"/>
                  </a:lnTo>
                  <a:lnTo>
                    <a:pt x="53" y="168"/>
                  </a:lnTo>
                  <a:lnTo>
                    <a:pt x="46" y="163"/>
                  </a:lnTo>
                  <a:lnTo>
                    <a:pt x="39" y="158"/>
                  </a:lnTo>
                  <a:lnTo>
                    <a:pt x="35" y="154"/>
                  </a:lnTo>
                  <a:lnTo>
                    <a:pt x="30" y="149"/>
                  </a:lnTo>
                  <a:lnTo>
                    <a:pt x="24" y="142"/>
                  </a:lnTo>
                  <a:lnTo>
                    <a:pt x="20" y="138"/>
                  </a:lnTo>
                  <a:lnTo>
                    <a:pt x="14" y="133"/>
                  </a:lnTo>
                  <a:lnTo>
                    <a:pt x="10" y="128"/>
                  </a:lnTo>
                  <a:lnTo>
                    <a:pt x="6" y="123"/>
                  </a:lnTo>
                  <a:lnTo>
                    <a:pt x="3" y="118"/>
                  </a:lnTo>
                  <a:lnTo>
                    <a:pt x="0" y="113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2" name="Freeform 117">
              <a:extLst>
                <a:ext uri="{FF2B5EF4-FFF2-40B4-BE49-F238E27FC236}">
                  <a16:creationId xmlns:a16="http://schemas.microsoft.com/office/drawing/2014/main" id="{B46A627A-0AB5-2B2A-091C-F428DF19BF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" y="3709"/>
              <a:ext cx="173" cy="135"/>
            </a:xfrm>
            <a:custGeom>
              <a:avLst/>
              <a:gdLst>
                <a:gd name="T0" fmla="*/ 0 w 521"/>
                <a:gd name="T1" fmla="*/ 0 h 403"/>
                <a:gd name="T2" fmla="*/ 0 w 521"/>
                <a:gd name="T3" fmla="*/ 0 h 403"/>
                <a:gd name="T4" fmla="*/ 0 w 521"/>
                <a:gd name="T5" fmla="*/ 0 h 403"/>
                <a:gd name="T6" fmla="*/ 0 w 521"/>
                <a:gd name="T7" fmla="*/ 0 h 403"/>
                <a:gd name="T8" fmla="*/ 0 w 521"/>
                <a:gd name="T9" fmla="*/ 0 h 403"/>
                <a:gd name="T10" fmla="*/ 0 w 521"/>
                <a:gd name="T11" fmla="*/ 0 h 403"/>
                <a:gd name="T12" fmla="*/ 0 w 521"/>
                <a:gd name="T13" fmla="*/ 0 h 403"/>
                <a:gd name="T14" fmla="*/ 0 w 521"/>
                <a:gd name="T15" fmla="*/ 0 h 403"/>
                <a:gd name="T16" fmla="*/ 0 w 521"/>
                <a:gd name="T17" fmla="*/ 0 h 403"/>
                <a:gd name="T18" fmla="*/ 0 w 521"/>
                <a:gd name="T19" fmla="*/ 0 h 403"/>
                <a:gd name="T20" fmla="*/ 0 w 521"/>
                <a:gd name="T21" fmla="*/ 0 h 403"/>
                <a:gd name="T22" fmla="*/ 0 w 521"/>
                <a:gd name="T23" fmla="*/ 0 h 403"/>
                <a:gd name="T24" fmla="*/ 0 w 521"/>
                <a:gd name="T25" fmla="*/ 0 h 403"/>
                <a:gd name="T26" fmla="*/ 0 w 521"/>
                <a:gd name="T27" fmla="*/ 0 h 403"/>
                <a:gd name="T28" fmla="*/ 0 w 521"/>
                <a:gd name="T29" fmla="*/ 0 h 403"/>
                <a:gd name="T30" fmla="*/ 0 w 521"/>
                <a:gd name="T31" fmla="*/ 0 h 403"/>
                <a:gd name="T32" fmla="*/ 0 w 521"/>
                <a:gd name="T33" fmla="*/ 0 h 403"/>
                <a:gd name="T34" fmla="*/ 0 w 521"/>
                <a:gd name="T35" fmla="*/ 0 h 403"/>
                <a:gd name="T36" fmla="*/ 0 w 521"/>
                <a:gd name="T37" fmla="*/ 0 h 403"/>
                <a:gd name="T38" fmla="*/ 0 w 521"/>
                <a:gd name="T39" fmla="*/ 0 h 403"/>
                <a:gd name="T40" fmla="*/ 0 w 521"/>
                <a:gd name="T41" fmla="*/ 0 h 403"/>
                <a:gd name="T42" fmla="*/ 0 w 521"/>
                <a:gd name="T43" fmla="*/ 0 h 403"/>
                <a:gd name="T44" fmla="*/ 0 w 521"/>
                <a:gd name="T45" fmla="*/ 0 h 403"/>
                <a:gd name="T46" fmla="*/ 0 w 521"/>
                <a:gd name="T47" fmla="*/ 0 h 403"/>
                <a:gd name="T48" fmla="*/ 0 w 521"/>
                <a:gd name="T49" fmla="*/ 0 h 403"/>
                <a:gd name="T50" fmla="*/ 0 w 521"/>
                <a:gd name="T51" fmla="*/ 0 h 403"/>
                <a:gd name="T52" fmla="*/ 0 w 521"/>
                <a:gd name="T53" fmla="*/ 0 h 403"/>
                <a:gd name="T54" fmla="*/ 0 w 521"/>
                <a:gd name="T55" fmla="*/ 0 h 403"/>
                <a:gd name="T56" fmla="*/ 0 w 521"/>
                <a:gd name="T57" fmla="*/ 0 h 403"/>
                <a:gd name="T58" fmla="*/ 0 w 521"/>
                <a:gd name="T59" fmla="*/ 0 h 403"/>
                <a:gd name="T60" fmla="*/ 0 w 521"/>
                <a:gd name="T61" fmla="*/ 0 h 403"/>
                <a:gd name="T62" fmla="*/ 0 w 521"/>
                <a:gd name="T63" fmla="*/ 0 h 403"/>
                <a:gd name="T64" fmla="*/ 0 w 521"/>
                <a:gd name="T65" fmla="*/ 0 h 403"/>
                <a:gd name="T66" fmla="*/ 0 w 521"/>
                <a:gd name="T67" fmla="*/ 0 h 403"/>
                <a:gd name="T68" fmla="*/ 0 w 521"/>
                <a:gd name="T69" fmla="*/ 0 h 403"/>
                <a:gd name="T70" fmla="*/ 0 w 521"/>
                <a:gd name="T71" fmla="*/ 0 h 403"/>
                <a:gd name="T72" fmla="*/ 0 w 521"/>
                <a:gd name="T73" fmla="*/ 0 h 403"/>
                <a:gd name="T74" fmla="*/ 0 w 521"/>
                <a:gd name="T75" fmla="*/ 0 h 403"/>
                <a:gd name="T76" fmla="*/ 0 w 521"/>
                <a:gd name="T77" fmla="*/ 0 h 403"/>
                <a:gd name="T78" fmla="*/ 0 w 521"/>
                <a:gd name="T79" fmla="*/ 0 h 403"/>
                <a:gd name="T80" fmla="*/ 0 w 521"/>
                <a:gd name="T81" fmla="*/ 0 h 403"/>
                <a:gd name="T82" fmla="*/ 0 w 521"/>
                <a:gd name="T83" fmla="*/ 0 h 40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21"/>
                <a:gd name="T127" fmla="*/ 0 h 403"/>
                <a:gd name="T128" fmla="*/ 521 w 521"/>
                <a:gd name="T129" fmla="*/ 403 h 40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21" h="403">
                  <a:moveTo>
                    <a:pt x="90" y="13"/>
                  </a:moveTo>
                  <a:lnTo>
                    <a:pt x="32" y="236"/>
                  </a:lnTo>
                  <a:lnTo>
                    <a:pt x="35" y="236"/>
                  </a:lnTo>
                  <a:lnTo>
                    <a:pt x="39" y="237"/>
                  </a:lnTo>
                  <a:lnTo>
                    <a:pt x="45" y="240"/>
                  </a:lnTo>
                  <a:lnTo>
                    <a:pt x="49" y="241"/>
                  </a:lnTo>
                  <a:lnTo>
                    <a:pt x="52" y="242"/>
                  </a:lnTo>
                  <a:lnTo>
                    <a:pt x="58" y="243"/>
                  </a:lnTo>
                  <a:lnTo>
                    <a:pt x="62" y="246"/>
                  </a:lnTo>
                  <a:lnTo>
                    <a:pt x="66" y="247"/>
                  </a:lnTo>
                  <a:lnTo>
                    <a:pt x="72" y="248"/>
                  </a:lnTo>
                  <a:lnTo>
                    <a:pt x="77" y="251"/>
                  </a:lnTo>
                  <a:lnTo>
                    <a:pt x="84" y="253"/>
                  </a:lnTo>
                  <a:lnTo>
                    <a:pt x="90" y="254"/>
                  </a:lnTo>
                  <a:lnTo>
                    <a:pt x="95" y="257"/>
                  </a:lnTo>
                  <a:lnTo>
                    <a:pt x="102" y="259"/>
                  </a:lnTo>
                  <a:lnTo>
                    <a:pt x="109" y="262"/>
                  </a:lnTo>
                  <a:lnTo>
                    <a:pt x="116" y="264"/>
                  </a:lnTo>
                  <a:lnTo>
                    <a:pt x="124" y="267"/>
                  </a:lnTo>
                  <a:lnTo>
                    <a:pt x="132" y="269"/>
                  </a:lnTo>
                  <a:lnTo>
                    <a:pt x="140" y="272"/>
                  </a:lnTo>
                  <a:lnTo>
                    <a:pt x="147" y="274"/>
                  </a:lnTo>
                  <a:lnTo>
                    <a:pt x="156" y="276"/>
                  </a:lnTo>
                  <a:lnTo>
                    <a:pt x="164" y="279"/>
                  </a:lnTo>
                  <a:lnTo>
                    <a:pt x="173" y="283"/>
                  </a:lnTo>
                  <a:lnTo>
                    <a:pt x="181" y="285"/>
                  </a:lnTo>
                  <a:lnTo>
                    <a:pt x="191" y="289"/>
                  </a:lnTo>
                  <a:lnTo>
                    <a:pt x="199" y="291"/>
                  </a:lnTo>
                  <a:lnTo>
                    <a:pt x="209" y="295"/>
                  </a:lnTo>
                  <a:lnTo>
                    <a:pt x="218" y="296"/>
                  </a:lnTo>
                  <a:lnTo>
                    <a:pt x="226" y="300"/>
                  </a:lnTo>
                  <a:lnTo>
                    <a:pt x="236" y="302"/>
                  </a:lnTo>
                  <a:lnTo>
                    <a:pt x="244" y="306"/>
                  </a:lnTo>
                  <a:lnTo>
                    <a:pt x="254" y="308"/>
                  </a:lnTo>
                  <a:lnTo>
                    <a:pt x="264" y="311"/>
                  </a:lnTo>
                  <a:lnTo>
                    <a:pt x="274" y="313"/>
                  </a:lnTo>
                  <a:lnTo>
                    <a:pt x="284" y="317"/>
                  </a:lnTo>
                  <a:lnTo>
                    <a:pt x="292" y="319"/>
                  </a:lnTo>
                  <a:lnTo>
                    <a:pt x="302" y="323"/>
                  </a:lnTo>
                  <a:lnTo>
                    <a:pt x="310" y="326"/>
                  </a:lnTo>
                  <a:lnTo>
                    <a:pt x="320" y="328"/>
                  </a:lnTo>
                  <a:lnTo>
                    <a:pt x="330" y="330"/>
                  </a:lnTo>
                  <a:lnTo>
                    <a:pt x="338" y="334"/>
                  </a:lnTo>
                  <a:lnTo>
                    <a:pt x="348" y="335"/>
                  </a:lnTo>
                  <a:lnTo>
                    <a:pt x="358" y="339"/>
                  </a:lnTo>
                  <a:lnTo>
                    <a:pt x="366" y="341"/>
                  </a:lnTo>
                  <a:lnTo>
                    <a:pt x="376" y="344"/>
                  </a:lnTo>
                  <a:lnTo>
                    <a:pt x="385" y="346"/>
                  </a:lnTo>
                  <a:lnTo>
                    <a:pt x="393" y="349"/>
                  </a:lnTo>
                  <a:lnTo>
                    <a:pt x="402" y="351"/>
                  </a:lnTo>
                  <a:lnTo>
                    <a:pt x="410" y="353"/>
                  </a:lnTo>
                  <a:lnTo>
                    <a:pt x="418" y="355"/>
                  </a:lnTo>
                  <a:lnTo>
                    <a:pt x="427" y="357"/>
                  </a:lnTo>
                  <a:lnTo>
                    <a:pt x="435" y="359"/>
                  </a:lnTo>
                  <a:lnTo>
                    <a:pt x="442" y="361"/>
                  </a:lnTo>
                  <a:lnTo>
                    <a:pt x="451" y="362"/>
                  </a:lnTo>
                  <a:lnTo>
                    <a:pt x="458" y="364"/>
                  </a:lnTo>
                  <a:lnTo>
                    <a:pt x="465" y="366"/>
                  </a:lnTo>
                  <a:lnTo>
                    <a:pt x="472" y="367"/>
                  </a:lnTo>
                  <a:lnTo>
                    <a:pt x="479" y="368"/>
                  </a:lnTo>
                  <a:lnTo>
                    <a:pt x="486" y="370"/>
                  </a:lnTo>
                  <a:lnTo>
                    <a:pt x="521" y="383"/>
                  </a:lnTo>
                  <a:lnTo>
                    <a:pt x="517" y="403"/>
                  </a:lnTo>
                  <a:lnTo>
                    <a:pt x="515" y="403"/>
                  </a:lnTo>
                  <a:lnTo>
                    <a:pt x="511" y="402"/>
                  </a:lnTo>
                  <a:lnTo>
                    <a:pt x="508" y="399"/>
                  </a:lnTo>
                  <a:lnTo>
                    <a:pt x="506" y="399"/>
                  </a:lnTo>
                  <a:lnTo>
                    <a:pt x="501" y="398"/>
                  </a:lnTo>
                  <a:lnTo>
                    <a:pt x="498" y="398"/>
                  </a:lnTo>
                  <a:lnTo>
                    <a:pt x="493" y="395"/>
                  </a:lnTo>
                  <a:lnTo>
                    <a:pt x="487" y="394"/>
                  </a:lnTo>
                  <a:lnTo>
                    <a:pt x="482" y="393"/>
                  </a:lnTo>
                  <a:lnTo>
                    <a:pt x="476" y="392"/>
                  </a:lnTo>
                  <a:lnTo>
                    <a:pt x="469" y="389"/>
                  </a:lnTo>
                  <a:lnTo>
                    <a:pt x="462" y="388"/>
                  </a:lnTo>
                  <a:lnTo>
                    <a:pt x="455" y="386"/>
                  </a:lnTo>
                  <a:lnTo>
                    <a:pt x="448" y="383"/>
                  </a:lnTo>
                  <a:lnTo>
                    <a:pt x="439" y="381"/>
                  </a:lnTo>
                  <a:lnTo>
                    <a:pt x="431" y="378"/>
                  </a:lnTo>
                  <a:lnTo>
                    <a:pt x="421" y="376"/>
                  </a:lnTo>
                  <a:lnTo>
                    <a:pt x="413" y="373"/>
                  </a:lnTo>
                  <a:lnTo>
                    <a:pt x="403" y="371"/>
                  </a:lnTo>
                  <a:lnTo>
                    <a:pt x="395" y="368"/>
                  </a:lnTo>
                  <a:lnTo>
                    <a:pt x="385" y="366"/>
                  </a:lnTo>
                  <a:lnTo>
                    <a:pt x="375" y="362"/>
                  </a:lnTo>
                  <a:lnTo>
                    <a:pt x="365" y="360"/>
                  </a:lnTo>
                  <a:lnTo>
                    <a:pt x="354" y="356"/>
                  </a:lnTo>
                  <a:lnTo>
                    <a:pt x="343" y="354"/>
                  </a:lnTo>
                  <a:lnTo>
                    <a:pt x="333" y="351"/>
                  </a:lnTo>
                  <a:lnTo>
                    <a:pt x="323" y="348"/>
                  </a:lnTo>
                  <a:lnTo>
                    <a:pt x="312" y="345"/>
                  </a:lnTo>
                  <a:lnTo>
                    <a:pt x="300" y="341"/>
                  </a:lnTo>
                  <a:lnTo>
                    <a:pt x="291" y="339"/>
                  </a:lnTo>
                  <a:lnTo>
                    <a:pt x="278" y="334"/>
                  </a:lnTo>
                  <a:lnTo>
                    <a:pt x="267" y="332"/>
                  </a:lnTo>
                  <a:lnTo>
                    <a:pt x="256" y="328"/>
                  </a:lnTo>
                  <a:lnTo>
                    <a:pt x="244" y="324"/>
                  </a:lnTo>
                  <a:lnTo>
                    <a:pt x="233" y="322"/>
                  </a:lnTo>
                  <a:lnTo>
                    <a:pt x="222" y="318"/>
                  </a:lnTo>
                  <a:lnTo>
                    <a:pt x="211" y="314"/>
                  </a:lnTo>
                  <a:lnTo>
                    <a:pt x="199" y="311"/>
                  </a:lnTo>
                  <a:lnTo>
                    <a:pt x="188" y="307"/>
                  </a:lnTo>
                  <a:lnTo>
                    <a:pt x="177" y="303"/>
                  </a:lnTo>
                  <a:lnTo>
                    <a:pt x="167" y="301"/>
                  </a:lnTo>
                  <a:lnTo>
                    <a:pt x="157" y="297"/>
                  </a:lnTo>
                  <a:lnTo>
                    <a:pt x="145" y="294"/>
                  </a:lnTo>
                  <a:lnTo>
                    <a:pt x="135" y="290"/>
                  </a:lnTo>
                  <a:lnTo>
                    <a:pt x="125" y="288"/>
                  </a:lnTo>
                  <a:lnTo>
                    <a:pt x="116" y="284"/>
                  </a:lnTo>
                  <a:lnTo>
                    <a:pt x="107" y="280"/>
                  </a:lnTo>
                  <a:lnTo>
                    <a:pt x="95" y="278"/>
                  </a:lnTo>
                  <a:lnTo>
                    <a:pt x="87" y="274"/>
                  </a:lnTo>
                  <a:lnTo>
                    <a:pt x="79" y="272"/>
                  </a:lnTo>
                  <a:lnTo>
                    <a:pt x="69" y="268"/>
                  </a:lnTo>
                  <a:lnTo>
                    <a:pt x="62" y="265"/>
                  </a:lnTo>
                  <a:lnTo>
                    <a:pt x="53" y="262"/>
                  </a:lnTo>
                  <a:lnTo>
                    <a:pt x="46" y="259"/>
                  </a:lnTo>
                  <a:lnTo>
                    <a:pt x="39" y="256"/>
                  </a:lnTo>
                  <a:lnTo>
                    <a:pt x="32" y="253"/>
                  </a:lnTo>
                  <a:lnTo>
                    <a:pt x="25" y="251"/>
                  </a:lnTo>
                  <a:lnTo>
                    <a:pt x="20" y="248"/>
                  </a:lnTo>
                  <a:lnTo>
                    <a:pt x="13" y="246"/>
                  </a:lnTo>
                  <a:lnTo>
                    <a:pt x="8" y="243"/>
                  </a:lnTo>
                  <a:lnTo>
                    <a:pt x="3" y="241"/>
                  </a:lnTo>
                  <a:lnTo>
                    <a:pt x="0" y="240"/>
                  </a:lnTo>
                  <a:lnTo>
                    <a:pt x="55" y="0"/>
                  </a:lnTo>
                  <a:lnTo>
                    <a:pt x="9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3" name="Freeform 118">
              <a:extLst>
                <a:ext uri="{FF2B5EF4-FFF2-40B4-BE49-F238E27FC236}">
                  <a16:creationId xmlns:a16="http://schemas.microsoft.com/office/drawing/2014/main" id="{7683440A-B21F-B3B9-4C77-12483576C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" y="3707"/>
              <a:ext cx="36" cy="52"/>
            </a:xfrm>
            <a:custGeom>
              <a:avLst/>
              <a:gdLst>
                <a:gd name="T0" fmla="*/ 0 w 110"/>
                <a:gd name="T1" fmla="*/ 0 h 157"/>
                <a:gd name="T2" fmla="*/ 0 w 110"/>
                <a:gd name="T3" fmla="*/ 0 h 157"/>
                <a:gd name="T4" fmla="*/ 0 w 110"/>
                <a:gd name="T5" fmla="*/ 0 h 157"/>
                <a:gd name="T6" fmla="*/ 0 w 110"/>
                <a:gd name="T7" fmla="*/ 0 h 157"/>
                <a:gd name="T8" fmla="*/ 0 w 110"/>
                <a:gd name="T9" fmla="*/ 0 h 157"/>
                <a:gd name="T10" fmla="*/ 0 w 110"/>
                <a:gd name="T11" fmla="*/ 0 h 157"/>
                <a:gd name="T12" fmla="*/ 0 w 110"/>
                <a:gd name="T13" fmla="*/ 0 h 157"/>
                <a:gd name="T14" fmla="*/ 0 w 110"/>
                <a:gd name="T15" fmla="*/ 0 h 157"/>
                <a:gd name="T16" fmla="*/ 0 w 110"/>
                <a:gd name="T17" fmla="*/ 0 h 157"/>
                <a:gd name="T18" fmla="*/ 0 w 110"/>
                <a:gd name="T19" fmla="*/ 0 h 157"/>
                <a:gd name="T20" fmla="*/ 0 w 110"/>
                <a:gd name="T21" fmla="*/ 0 h 157"/>
                <a:gd name="T22" fmla="*/ 0 w 110"/>
                <a:gd name="T23" fmla="*/ 0 h 1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0"/>
                <a:gd name="T37" fmla="*/ 0 h 157"/>
                <a:gd name="T38" fmla="*/ 110 w 110"/>
                <a:gd name="T39" fmla="*/ 157 h 15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0" h="157">
                  <a:moveTo>
                    <a:pt x="3" y="38"/>
                  </a:moveTo>
                  <a:lnTo>
                    <a:pt x="0" y="0"/>
                  </a:lnTo>
                  <a:lnTo>
                    <a:pt x="66" y="7"/>
                  </a:lnTo>
                  <a:lnTo>
                    <a:pt x="110" y="44"/>
                  </a:lnTo>
                  <a:lnTo>
                    <a:pt x="80" y="119"/>
                  </a:lnTo>
                  <a:lnTo>
                    <a:pt x="28" y="157"/>
                  </a:lnTo>
                  <a:lnTo>
                    <a:pt x="1" y="152"/>
                  </a:lnTo>
                  <a:lnTo>
                    <a:pt x="1" y="114"/>
                  </a:lnTo>
                  <a:lnTo>
                    <a:pt x="51" y="90"/>
                  </a:lnTo>
                  <a:lnTo>
                    <a:pt x="60" y="42"/>
                  </a:lnTo>
                  <a:lnTo>
                    <a:pt x="3" y="38"/>
                  </a:lnTo>
                  <a:close/>
                </a:path>
              </a:pathLst>
            </a:custGeom>
            <a:solidFill>
              <a:srgbClr val="A1A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4" name="Freeform 119">
              <a:extLst>
                <a:ext uri="{FF2B5EF4-FFF2-40B4-BE49-F238E27FC236}">
                  <a16:creationId xmlns:a16="http://schemas.microsoft.com/office/drawing/2014/main" id="{E18BAA9C-BAED-FF30-A584-9DCF164FA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3" y="3692"/>
              <a:ext cx="522" cy="148"/>
            </a:xfrm>
            <a:custGeom>
              <a:avLst/>
              <a:gdLst>
                <a:gd name="T0" fmla="*/ 0 w 1565"/>
                <a:gd name="T1" fmla="*/ 0 h 444"/>
                <a:gd name="T2" fmla="*/ 0 w 1565"/>
                <a:gd name="T3" fmla="*/ 0 h 444"/>
                <a:gd name="T4" fmla="*/ 0 w 1565"/>
                <a:gd name="T5" fmla="*/ 0 h 444"/>
                <a:gd name="T6" fmla="*/ 0 w 1565"/>
                <a:gd name="T7" fmla="*/ 0 h 444"/>
                <a:gd name="T8" fmla="*/ 0 w 1565"/>
                <a:gd name="T9" fmla="*/ 0 h 444"/>
                <a:gd name="T10" fmla="*/ 0 w 1565"/>
                <a:gd name="T11" fmla="*/ 0 h 444"/>
                <a:gd name="T12" fmla="*/ 0 w 1565"/>
                <a:gd name="T13" fmla="*/ 0 h 444"/>
                <a:gd name="T14" fmla="*/ 0 w 1565"/>
                <a:gd name="T15" fmla="*/ 0 h 444"/>
                <a:gd name="T16" fmla="*/ 0 w 1565"/>
                <a:gd name="T17" fmla="*/ 0 h 4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65"/>
                <a:gd name="T28" fmla="*/ 0 h 444"/>
                <a:gd name="T29" fmla="*/ 1565 w 1565"/>
                <a:gd name="T30" fmla="*/ 444 h 4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65" h="444">
                  <a:moveTo>
                    <a:pt x="0" y="444"/>
                  </a:moveTo>
                  <a:lnTo>
                    <a:pt x="89" y="260"/>
                  </a:lnTo>
                  <a:lnTo>
                    <a:pt x="271" y="185"/>
                  </a:lnTo>
                  <a:lnTo>
                    <a:pt x="860" y="82"/>
                  </a:lnTo>
                  <a:lnTo>
                    <a:pt x="1535" y="0"/>
                  </a:lnTo>
                  <a:lnTo>
                    <a:pt x="1565" y="100"/>
                  </a:lnTo>
                  <a:lnTo>
                    <a:pt x="59" y="444"/>
                  </a:lnTo>
                  <a:lnTo>
                    <a:pt x="0" y="444"/>
                  </a:lnTo>
                  <a:close/>
                </a:path>
              </a:pathLst>
            </a:custGeom>
            <a:solidFill>
              <a:srgbClr val="C2C2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5" name="Freeform 120">
              <a:extLst>
                <a:ext uri="{FF2B5EF4-FFF2-40B4-BE49-F238E27FC236}">
                  <a16:creationId xmlns:a16="http://schemas.microsoft.com/office/drawing/2014/main" id="{1C33F714-9832-0626-4B23-2F8C73A45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5" y="3663"/>
              <a:ext cx="46" cy="49"/>
            </a:xfrm>
            <a:custGeom>
              <a:avLst/>
              <a:gdLst>
                <a:gd name="T0" fmla="*/ 0 w 139"/>
                <a:gd name="T1" fmla="*/ 0 h 147"/>
                <a:gd name="T2" fmla="*/ 0 w 139"/>
                <a:gd name="T3" fmla="*/ 0 h 147"/>
                <a:gd name="T4" fmla="*/ 0 w 139"/>
                <a:gd name="T5" fmla="*/ 0 h 147"/>
                <a:gd name="T6" fmla="*/ 0 w 139"/>
                <a:gd name="T7" fmla="*/ 0 h 147"/>
                <a:gd name="T8" fmla="*/ 0 w 139"/>
                <a:gd name="T9" fmla="*/ 0 h 147"/>
                <a:gd name="T10" fmla="*/ 0 w 139"/>
                <a:gd name="T11" fmla="*/ 0 h 147"/>
                <a:gd name="T12" fmla="*/ 0 w 139"/>
                <a:gd name="T13" fmla="*/ 0 h 147"/>
                <a:gd name="T14" fmla="*/ 0 w 139"/>
                <a:gd name="T15" fmla="*/ 0 h 147"/>
                <a:gd name="T16" fmla="*/ 0 w 139"/>
                <a:gd name="T17" fmla="*/ 0 h 147"/>
                <a:gd name="T18" fmla="*/ 0 w 139"/>
                <a:gd name="T19" fmla="*/ 0 h 147"/>
                <a:gd name="T20" fmla="*/ 0 w 139"/>
                <a:gd name="T21" fmla="*/ 0 h 147"/>
                <a:gd name="T22" fmla="*/ 0 w 139"/>
                <a:gd name="T23" fmla="*/ 0 h 147"/>
                <a:gd name="T24" fmla="*/ 0 w 139"/>
                <a:gd name="T25" fmla="*/ 0 h 147"/>
                <a:gd name="T26" fmla="*/ 0 w 139"/>
                <a:gd name="T27" fmla="*/ 0 h 147"/>
                <a:gd name="T28" fmla="*/ 0 w 139"/>
                <a:gd name="T29" fmla="*/ 0 h 147"/>
                <a:gd name="T30" fmla="*/ 0 w 139"/>
                <a:gd name="T31" fmla="*/ 0 h 147"/>
                <a:gd name="T32" fmla="*/ 0 w 139"/>
                <a:gd name="T33" fmla="*/ 0 h 147"/>
                <a:gd name="T34" fmla="*/ 0 w 139"/>
                <a:gd name="T35" fmla="*/ 0 h 147"/>
                <a:gd name="T36" fmla="*/ 0 w 139"/>
                <a:gd name="T37" fmla="*/ 0 h 147"/>
                <a:gd name="T38" fmla="*/ 0 w 139"/>
                <a:gd name="T39" fmla="*/ 0 h 147"/>
                <a:gd name="T40" fmla="*/ 0 w 139"/>
                <a:gd name="T41" fmla="*/ 0 h 147"/>
                <a:gd name="T42" fmla="*/ 0 w 139"/>
                <a:gd name="T43" fmla="*/ 0 h 147"/>
                <a:gd name="T44" fmla="*/ 0 w 139"/>
                <a:gd name="T45" fmla="*/ 0 h 147"/>
                <a:gd name="T46" fmla="*/ 0 w 139"/>
                <a:gd name="T47" fmla="*/ 0 h 147"/>
                <a:gd name="T48" fmla="*/ 0 w 139"/>
                <a:gd name="T49" fmla="*/ 0 h 147"/>
                <a:gd name="T50" fmla="*/ 0 w 139"/>
                <a:gd name="T51" fmla="*/ 0 h 147"/>
                <a:gd name="T52" fmla="*/ 0 w 139"/>
                <a:gd name="T53" fmla="*/ 0 h 147"/>
                <a:gd name="T54" fmla="*/ 0 w 139"/>
                <a:gd name="T55" fmla="*/ 0 h 147"/>
                <a:gd name="T56" fmla="*/ 0 w 139"/>
                <a:gd name="T57" fmla="*/ 0 h 147"/>
                <a:gd name="T58" fmla="*/ 0 w 139"/>
                <a:gd name="T59" fmla="*/ 0 h 147"/>
                <a:gd name="T60" fmla="*/ 0 w 139"/>
                <a:gd name="T61" fmla="*/ 0 h 147"/>
                <a:gd name="T62" fmla="*/ 0 w 139"/>
                <a:gd name="T63" fmla="*/ 0 h 147"/>
                <a:gd name="T64" fmla="*/ 0 w 139"/>
                <a:gd name="T65" fmla="*/ 0 h 147"/>
                <a:gd name="T66" fmla="*/ 0 w 139"/>
                <a:gd name="T67" fmla="*/ 0 h 147"/>
                <a:gd name="T68" fmla="*/ 0 w 139"/>
                <a:gd name="T69" fmla="*/ 0 h 147"/>
                <a:gd name="T70" fmla="*/ 0 w 139"/>
                <a:gd name="T71" fmla="*/ 0 h 147"/>
                <a:gd name="T72" fmla="*/ 0 w 139"/>
                <a:gd name="T73" fmla="*/ 0 h 147"/>
                <a:gd name="T74" fmla="*/ 0 w 139"/>
                <a:gd name="T75" fmla="*/ 0 h 147"/>
                <a:gd name="T76" fmla="*/ 0 w 139"/>
                <a:gd name="T77" fmla="*/ 0 h 147"/>
                <a:gd name="T78" fmla="*/ 0 w 139"/>
                <a:gd name="T79" fmla="*/ 0 h 147"/>
                <a:gd name="T80" fmla="*/ 0 w 139"/>
                <a:gd name="T81" fmla="*/ 0 h 147"/>
                <a:gd name="T82" fmla="*/ 0 w 139"/>
                <a:gd name="T83" fmla="*/ 0 h 147"/>
                <a:gd name="T84" fmla="*/ 0 w 139"/>
                <a:gd name="T85" fmla="*/ 0 h 147"/>
                <a:gd name="T86" fmla="*/ 0 w 139"/>
                <a:gd name="T87" fmla="*/ 0 h 147"/>
                <a:gd name="T88" fmla="*/ 0 w 139"/>
                <a:gd name="T89" fmla="*/ 0 h 147"/>
                <a:gd name="T90" fmla="*/ 0 w 139"/>
                <a:gd name="T91" fmla="*/ 0 h 147"/>
                <a:gd name="T92" fmla="*/ 0 w 139"/>
                <a:gd name="T93" fmla="*/ 0 h 147"/>
                <a:gd name="T94" fmla="*/ 0 w 139"/>
                <a:gd name="T95" fmla="*/ 0 h 147"/>
                <a:gd name="T96" fmla="*/ 0 w 139"/>
                <a:gd name="T97" fmla="*/ 0 h 147"/>
                <a:gd name="T98" fmla="*/ 0 w 139"/>
                <a:gd name="T99" fmla="*/ 0 h 147"/>
                <a:gd name="T100" fmla="*/ 0 w 139"/>
                <a:gd name="T101" fmla="*/ 0 h 147"/>
                <a:gd name="T102" fmla="*/ 0 w 139"/>
                <a:gd name="T103" fmla="*/ 0 h 147"/>
                <a:gd name="T104" fmla="*/ 0 w 139"/>
                <a:gd name="T105" fmla="*/ 0 h 147"/>
                <a:gd name="T106" fmla="*/ 0 w 139"/>
                <a:gd name="T107" fmla="*/ 0 h 147"/>
                <a:gd name="T108" fmla="*/ 0 w 139"/>
                <a:gd name="T109" fmla="*/ 0 h 147"/>
                <a:gd name="T110" fmla="*/ 0 w 139"/>
                <a:gd name="T111" fmla="*/ 0 h 147"/>
                <a:gd name="T112" fmla="*/ 0 w 139"/>
                <a:gd name="T113" fmla="*/ 0 h 147"/>
                <a:gd name="T114" fmla="*/ 0 w 139"/>
                <a:gd name="T115" fmla="*/ 0 h 147"/>
                <a:gd name="T116" fmla="*/ 0 w 139"/>
                <a:gd name="T117" fmla="*/ 0 h 147"/>
                <a:gd name="T118" fmla="*/ 0 w 139"/>
                <a:gd name="T119" fmla="*/ 0 h 147"/>
                <a:gd name="T120" fmla="*/ 0 w 139"/>
                <a:gd name="T121" fmla="*/ 0 h 14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9"/>
                <a:gd name="T184" fmla="*/ 0 h 147"/>
                <a:gd name="T185" fmla="*/ 139 w 139"/>
                <a:gd name="T186" fmla="*/ 147 h 14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9" h="147">
                  <a:moveTo>
                    <a:pt x="23" y="143"/>
                  </a:moveTo>
                  <a:lnTo>
                    <a:pt x="23" y="141"/>
                  </a:lnTo>
                  <a:lnTo>
                    <a:pt x="23" y="135"/>
                  </a:lnTo>
                  <a:lnTo>
                    <a:pt x="23" y="131"/>
                  </a:lnTo>
                  <a:lnTo>
                    <a:pt x="23" y="127"/>
                  </a:lnTo>
                  <a:lnTo>
                    <a:pt x="23" y="124"/>
                  </a:lnTo>
                  <a:lnTo>
                    <a:pt x="23" y="120"/>
                  </a:lnTo>
                  <a:lnTo>
                    <a:pt x="23" y="114"/>
                  </a:lnTo>
                  <a:lnTo>
                    <a:pt x="23" y="109"/>
                  </a:lnTo>
                  <a:lnTo>
                    <a:pt x="23" y="104"/>
                  </a:lnTo>
                  <a:lnTo>
                    <a:pt x="23" y="98"/>
                  </a:lnTo>
                  <a:lnTo>
                    <a:pt x="23" y="92"/>
                  </a:lnTo>
                  <a:lnTo>
                    <a:pt x="23" y="87"/>
                  </a:lnTo>
                  <a:lnTo>
                    <a:pt x="23" y="81"/>
                  </a:lnTo>
                  <a:lnTo>
                    <a:pt x="25" y="76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5" y="52"/>
                  </a:lnTo>
                  <a:lnTo>
                    <a:pt x="25" y="46"/>
                  </a:lnTo>
                  <a:lnTo>
                    <a:pt x="25" y="41"/>
                  </a:lnTo>
                  <a:lnTo>
                    <a:pt x="25" y="38"/>
                  </a:lnTo>
                  <a:lnTo>
                    <a:pt x="25" y="33"/>
                  </a:lnTo>
                  <a:lnTo>
                    <a:pt x="25" y="29"/>
                  </a:lnTo>
                  <a:lnTo>
                    <a:pt x="25" y="25"/>
                  </a:lnTo>
                  <a:lnTo>
                    <a:pt x="25" y="22"/>
                  </a:lnTo>
                  <a:lnTo>
                    <a:pt x="26" y="19"/>
                  </a:lnTo>
                  <a:lnTo>
                    <a:pt x="26" y="16"/>
                  </a:lnTo>
                  <a:lnTo>
                    <a:pt x="30" y="16"/>
                  </a:lnTo>
                  <a:lnTo>
                    <a:pt x="33" y="16"/>
                  </a:lnTo>
                  <a:lnTo>
                    <a:pt x="39" y="16"/>
                  </a:lnTo>
                  <a:lnTo>
                    <a:pt x="45" y="17"/>
                  </a:lnTo>
                  <a:lnTo>
                    <a:pt x="52" y="18"/>
                  </a:lnTo>
                  <a:lnTo>
                    <a:pt x="59" y="19"/>
                  </a:lnTo>
                  <a:lnTo>
                    <a:pt x="67" y="23"/>
                  </a:lnTo>
                  <a:lnTo>
                    <a:pt x="74" y="24"/>
                  </a:lnTo>
                  <a:lnTo>
                    <a:pt x="81" y="28"/>
                  </a:lnTo>
                  <a:lnTo>
                    <a:pt x="88" y="32"/>
                  </a:lnTo>
                  <a:lnTo>
                    <a:pt x="95" y="36"/>
                  </a:lnTo>
                  <a:lnTo>
                    <a:pt x="99" y="41"/>
                  </a:lnTo>
                  <a:lnTo>
                    <a:pt x="105" y="47"/>
                  </a:lnTo>
                  <a:lnTo>
                    <a:pt x="106" y="50"/>
                  </a:lnTo>
                  <a:lnTo>
                    <a:pt x="108" y="54"/>
                  </a:lnTo>
                  <a:lnTo>
                    <a:pt x="109" y="59"/>
                  </a:lnTo>
                  <a:lnTo>
                    <a:pt x="111" y="62"/>
                  </a:lnTo>
                  <a:lnTo>
                    <a:pt x="109" y="68"/>
                  </a:lnTo>
                  <a:lnTo>
                    <a:pt x="108" y="76"/>
                  </a:lnTo>
                  <a:lnTo>
                    <a:pt x="105" y="83"/>
                  </a:lnTo>
                  <a:lnTo>
                    <a:pt x="101" y="89"/>
                  </a:lnTo>
                  <a:lnTo>
                    <a:pt x="95" y="95"/>
                  </a:lnTo>
                  <a:lnTo>
                    <a:pt x="89" y="100"/>
                  </a:lnTo>
                  <a:lnTo>
                    <a:pt x="82" y="105"/>
                  </a:lnTo>
                  <a:lnTo>
                    <a:pt x="75" y="110"/>
                  </a:lnTo>
                  <a:lnTo>
                    <a:pt x="70" y="114"/>
                  </a:lnTo>
                  <a:lnTo>
                    <a:pt x="63" y="117"/>
                  </a:lnTo>
                  <a:lnTo>
                    <a:pt x="56" y="120"/>
                  </a:lnTo>
                  <a:lnTo>
                    <a:pt x="50" y="122"/>
                  </a:lnTo>
                  <a:lnTo>
                    <a:pt x="46" y="124"/>
                  </a:lnTo>
                  <a:lnTo>
                    <a:pt x="43" y="126"/>
                  </a:lnTo>
                  <a:lnTo>
                    <a:pt x="40" y="126"/>
                  </a:lnTo>
                  <a:lnTo>
                    <a:pt x="40" y="127"/>
                  </a:lnTo>
                  <a:lnTo>
                    <a:pt x="46" y="147"/>
                  </a:lnTo>
                  <a:lnTo>
                    <a:pt x="46" y="146"/>
                  </a:lnTo>
                  <a:lnTo>
                    <a:pt x="49" y="146"/>
                  </a:lnTo>
                  <a:lnTo>
                    <a:pt x="53" y="143"/>
                  </a:lnTo>
                  <a:lnTo>
                    <a:pt x="60" y="142"/>
                  </a:lnTo>
                  <a:lnTo>
                    <a:pt x="67" y="139"/>
                  </a:lnTo>
                  <a:lnTo>
                    <a:pt x="75" y="136"/>
                  </a:lnTo>
                  <a:lnTo>
                    <a:pt x="80" y="133"/>
                  </a:lnTo>
                  <a:lnTo>
                    <a:pt x="84" y="132"/>
                  </a:lnTo>
                  <a:lnTo>
                    <a:pt x="89" y="130"/>
                  </a:lnTo>
                  <a:lnTo>
                    <a:pt x="94" y="127"/>
                  </a:lnTo>
                  <a:lnTo>
                    <a:pt x="98" y="125"/>
                  </a:lnTo>
                  <a:lnTo>
                    <a:pt x="102" y="121"/>
                  </a:lnTo>
                  <a:lnTo>
                    <a:pt x="106" y="119"/>
                  </a:lnTo>
                  <a:lnTo>
                    <a:pt x="111" y="116"/>
                  </a:lnTo>
                  <a:lnTo>
                    <a:pt x="115" y="111"/>
                  </a:lnTo>
                  <a:lnTo>
                    <a:pt x="118" y="108"/>
                  </a:lnTo>
                  <a:lnTo>
                    <a:pt x="122" y="104"/>
                  </a:lnTo>
                  <a:lnTo>
                    <a:pt x="126" y="99"/>
                  </a:lnTo>
                  <a:lnTo>
                    <a:pt x="129" y="94"/>
                  </a:lnTo>
                  <a:lnTo>
                    <a:pt x="132" y="89"/>
                  </a:lnTo>
                  <a:lnTo>
                    <a:pt x="133" y="84"/>
                  </a:lnTo>
                  <a:lnTo>
                    <a:pt x="134" y="79"/>
                  </a:lnTo>
                  <a:lnTo>
                    <a:pt x="136" y="73"/>
                  </a:lnTo>
                  <a:lnTo>
                    <a:pt x="137" y="67"/>
                  </a:lnTo>
                  <a:lnTo>
                    <a:pt x="137" y="61"/>
                  </a:lnTo>
                  <a:lnTo>
                    <a:pt x="139" y="55"/>
                  </a:lnTo>
                  <a:lnTo>
                    <a:pt x="136" y="47"/>
                  </a:lnTo>
                  <a:lnTo>
                    <a:pt x="134" y="43"/>
                  </a:lnTo>
                  <a:lnTo>
                    <a:pt x="132" y="36"/>
                  </a:lnTo>
                  <a:lnTo>
                    <a:pt x="130" y="32"/>
                  </a:lnTo>
                  <a:lnTo>
                    <a:pt x="126" y="27"/>
                  </a:lnTo>
                  <a:lnTo>
                    <a:pt x="122" y="23"/>
                  </a:lnTo>
                  <a:lnTo>
                    <a:pt x="118" y="19"/>
                  </a:lnTo>
                  <a:lnTo>
                    <a:pt x="113" y="17"/>
                  </a:lnTo>
                  <a:lnTo>
                    <a:pt x="106" y="12"/>
                  </a:lnTo>
                  <a:lnTo>
                    <a:pt x="101" y="11"/>
                  </a:lnTo>
                  <a:lnTo>
                    <a:pt x="96" y="8"/>
                  </a:lnTo>
                  <a:lnTo>
                    <a:pt x="91" y="6"/>
                  </a:lnTo>
                  <a:lnTo>
                    <a:pt x="84" y="5"/>
                  </a:lnTo>
                  <a:lnTo>
                    <a:pt x="78" y="3"/>
                  </a:lnTo>
                  <a:lnTo>
                    <a:pt x="73" y="2"/>
                  </a:lnTo>
                  <a:lnTo>
                    <a:pt x="66" y="2"/>
                  </a:lnTo>
                  <a:lnTo>
                    <a:pt x="59" y="1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5" y="0"/>
                  </a:lnTo>
                  <a:lnTo>
                    <a:pt x="21" y="1"/>
                  </a:lnTo>
                  <a:lnTo>
                    <a:pt x="15" y="1"/>
                  </a:lnTo>
                  <a:lnTo>
                    <a:pt x="11" y="1"/>
                  </a:lnTo>
                  <a:lnTo>
                    <a:pt x="7" y="1"/>
                  </a:lnTo>
                  <a:lnTo>
                    <a:pt x="5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146"/>
                  </a:lnTo>
                  <a:lnTo>
                    <a:pt x="23" y="1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6" name="Freeform 121">
              <a:extLst>
                <a:ext uri="{FF2B5EF4-FFF2-40B4-BE49-F238E27FC236}">
                  <a16:creationId xmlns:a16="http://schemas.microsoft.com/office/drawing/2014/main" id="{27086521-C48F-F215-965B-6639ED368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7" y="3642"/>
              <a:ext cx="55" cy="46"/>
            </a:xfrm>
            <a:custGeom>
              <a:avLst/>
              <a:gdLst>
                <a:gd name="T0" fmla="*/ 0 w 167"/>
                <a:gd name="T1" fmla="*/ 0 h 138"/>
                <a:gd name="T2" fmla="*/ 0 w 167"/>
                <a:gd name="T3" fmla="*/ 0 h 138"/>
                <a:gd name="T4" fmla="*/ 0 w 167"/>
                <a:gd name="T5" fmla="*/ 0 h 138"/>
                <a:gd name="T6" fmla="*/ 0 w 167"/>
                <a:gd name="T7" fmla="*/ 0 h 138"/>
                <a:gd name="T8" fmla="*/ 0 w 167"/>
                <a:gd name="T9" fmla="*/ 0 h 138"/>
                <a:gd name="T10" fmla="*/ 0 w 167"/>
                <a:gd name="T11" fmla="*/ 0 h 138"/>
                <a:gd name="T12" fmla="*/ 0 w 167"/>
                <a:gd name="T13" fmla="*/ 0 h 138"/>
                <a:gd name="T14" fmla="*/ 0 w 167"/>
                <a:gd name="T15" fmla="*/ 0 h 138"/>
                <a:gd name="T16" fmla="*/ 0 w 167"/>
                <a:gd name="T17" fmla="*/ 0 h 138"/>
                <a:gd name="T18" fmla="*/ 0 w 167"/>
                <a:gd name="T19" fmla="*/ 0 h 138"/>
                <a:gd name="T20" fmla="*/ 0 w 167"/>
                <a:gd name="T21" fmla="*/ 0 h 138"/>
                <a:gd name="T22" fmla="*/ 0 w 167"/>
                <a:gd name="T23" fmla="*/ 0 h 138"/>
                <a:gd name="T24" fmla="*/ 0 w 167"/>
                <a:gd name="T25" fmla="*/ 0 h 138"/>
                <a:gd name="T26" fmla="*/ 0 w 167"/>
                <a:gd name="T27" fmla="*/ 0 h 138"/>
                <a:gd name="T28" fmla="*/ 0 w 167"/>
                <a:gd name="T29" fmla="*/ 0 h 138"/>
                <a:gd name="T30" fmla="*/ 0 w 167"/>
                <a:gd name="T31" fmla="*/ 0 h 138"/>
                <a:gd name="T32" fmla="*/ 0 w 167"/>
                <a:gd name="T33" fmla="*/ 0 h 138"/>
                <a:gd name="T34" fmla="*/ 0 w 167"/>
                <a:gd name="T35" fmla="*/ 0 h 138"/>
                <a:gd name="T36" fmla="*/ 0 w 167"/>
                <a:gd name="T37" fmla="*/ 0 h 138"/>
                <a:gd name="T38" fmla="*/ 0 w 167"/>
                <a:gd name="T39" fmla="*/ 0 h 138"/>
                <a:gd name="T40" fmla="*/ 0 w 167"/>
                <a:gd name="T41" fmla="*/ 0 h 138"/>
                <a:gd name="T42" fmla="*/ 0 w 167"/>
                <a:gd name="T43" fmla="*/ 0 h 138"/>
                <a:gd name="T44" fmla="*/ 0 w 167"/>
                <a:gd name="T45" fmla="*/ 0 h 138"/>
                <a:gd name="T46" fmla="*/ 0 w 167"/>
                <a:gd name="T47" fmla="*/ 0 h 138"/>
                <a:gd name="T48" fmla="*/ 0 w 167"/>
                <a:gd name="T49" fmla="*/ 0 h 138"/>
                <a:gd name="T50" fmla="*/ 0 w 167"/>
                <a:gd name="T51" fmla="*/ 0 h 138"/>
                <a:gd name="T52" fmla="*/ 0 w 167"/>
                <a:gd name="T53" fmla="*/ 0 h 138"/>
                <a:gd name="T54" fmla="*/ 0 w 167"/>
                <a:gd name="T55" fmla="*/ 0 h 138"/>
                <a:gd name="T56" fmla="*/ 0 w 167"/>
                <a:gd name="T57" fmla="*/ 0 h 138"/>
                <a:gd name="T58" fmla="*/ 0 w 167"/>
                <a:gd name="T59" fmla="*/ 0 h 138"/>
                <a:gd name="T60" fmla="*/ 0 w 167"/>
                <a:gd name="T61" fmla="*/ 0 h 138"/>
                <a:gd name="T62" fmla="*/ 0 w 167"/>
                <a:gd name="T63" fmla="*/ 0 h 138"/>
                <a:gd name="T64" fmla="*/ 0 w 167"/>
                <a:gd name="T65" fmla="*/ 0 h 138"/>
                <a:gd name="T66" fmla="*/ 0 w 167"/>
                <a:gd name="T67" fmla="*/ 0 h 138"/>
                <a:gd name="T68" fmla="*/ 0 w 167"/>
                <a:gd name="T69" fmla="*/ 0 h 138"/>
                <a:gd name="T70" fmla="*/ 0 w 167"/>
                <a:gd name="T71" fmla="*/ 0 h 138"/>
                <a:gd name="T72" fmla="*/ 0 w 167"/>
                <a:gd name="T73" fmla="*/ 0 h 138"/>
                <a:gd name="T74" fmla="*/ 0 w 167"/>
                <a:gd name="T75" fmla="*/ 0 h 138"/>
                <a:gd name="T76" fmla="*/ 0 w 167"/>
                <a:gd name="T77" fmla="*/ 0 h 138"/>
                <a:gd name="T78" fmla="*/ 0 w 167"/>
                <a:gd name="T79" fmla="*/ 0 h 138"/>
                <a:gd name="T80" fmla="*/ 0 w 167"/>
                <a:gd name="T81" fmla="*/ 0 h 138"/>
                <a:gd name="T82" fmla="*/ 0 w 167"/>
                <a:gd name="T83" fmla="*/ 0 h 138"/>
                <a:gd name="T84" fmla="*/ 0 w 167"/>
                <a:gd name="T85" fmla="*/ 0 h 138"/>
                <a:gd name="T86" fmla="*/ 0 w 167"/>
                <a:gd name="T87" fmla="*/ 0 h 138"/>
                <a:gd name="T88" fmla="*/ 0 w 167"/>
                <a:gd name="T89" fmla="*/ 0 h 138"/>
                <a:gd name="T90" fmla="*/ 0 w 167"/>
                <a:gd name="T91" fmla="*/ 0 h 138"/>
                <a:gd name="T92" fmla="*/ 0 w 167"/>
                <a:gd name="T93" fmla="*/ 0 h 138"/>
                <a:gd name="T94" fmla="*/ 0 w 167"/>
                <a:gd name="T95" fmla="*/ 0 h 138"/>
                <a:gd name="T96" fmla="*/ 0 w 167"/>
                <a:gd name="T97" fmla="*/ 0 h 138"/>
                <a:gd name="T98" fmla="*/ 0 w 167"/>
                <a:gd name="T99" fmla="*/ 0 h 138"/>
                <a:gd name="T100" fmla="*/ 0 w 167"/>
                <a:gd name="T101" fmla="*/ 0 h 138"/>
                <a:gd name="T102" fmla="*/ 0 w 167"/>
                <a:gd name="T103" fmla="*/ 0 h 138"/>
                <a:gd name="T104" fmla="*/ 0 w 167"/>
                <a:gd name="T105" fmla="*/ 0 h 138"/>
                <a:gd name="T106" fmla="*/ 0 w 167"/>
                <a:gd name="T107" fmla="*/ 0 h 138"/>
                <a:gd name="T108" fmla="*/ 0 w 167"/>
                <a:gd name="T109" fmla="*/ 0 h 138"/>
                <a:gd name="T110" fmla="*/ 0 w 167"/>
                <a:gd name="T111" fmla="*/ 0 h 138"/>
                <a:gd name="T112" fmla="*/ 0 w 167"/>
                <a:gd name="T113" fmla="*/ 0 h 138"/>
                <a:gd name="T114" fmla="*/ 0 w 167"/>
                <a:gd name="T115" fmla="*/ 0 h 1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67"/>
                <a:gd name="T175" fmla="*/ 0 h 138"/>
                <a:gd name="T176" fmla="*/ 167 w 167"/>
                <a:gd name="T177" fmla="*/ 138 h 1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67" h="138">
                  <a:moveTo>
                    <a:pt x="60" y="20"/>
                  </a:moveTo>
                  <a:lnTo>
                    <a:pt x="57" y="21"/>
                  </a:lnTo>
                  <a:lnTo>
                    <a:pt x="50" y="25"/>
                  </a:lnTo>
                  <a:lnTo>
                    <a:pt x="46" y="27"/>
                  </a:lnTo>
                  <a:lnTo>
                    <a:pt x="40" y="32"/>
                  </a:lnTo>
                  <a:lnTo>
                    <a:pt x="36" y="36"/>
                  </a:lnTo>
                  <a:lnTo>
                    <a:pt x="32" y="42"/>
                  </a:lnTo>
                  <a:lnTo>
                    <a:pt x="28" y="47"/>
                  </a:lnTo>
                  <a:lnTo>
                    <a:pt x="25" y="54"/>
                  </a:lnTo>
                  <a:lnTo>
                    <a:pt x="23" y="58"/>
                  </a:lnTo>
                  <a:lnTo>
                    <a:pt x="23" y="62"/>
                  </a:lnTo>
                  <a:lnTo>
                    <a:pt x="23" y="65"/>
                  </a:lnTo>
                  <a:lnTo>
                    <a:pt x="23" y="70"/>
                  </a:lnTo>
                  <a:lnTo>
                    <a:pt x="23" y="74"/>
                  </a:lnTo>
                  <a:lnTo>
                    <a:pt x="25" y="78"/>
                  </a:lnTo>
                  <a:lnTo>
                    <a:pt x="26" y="82"/>
                  </a:lnTo>
                  <a:lnTo>
                    <a:pt x="29" y="87"/>
                  </a:lnTo>
                  <a:lnTo>
                    <a:pt x="30" y="92"/>
                  </a:lnTo>
                  <a:lnTo>
                    <a:pt x="33" y="97"/>
                  </a:lnTo>
                  <a:lnTo>
                    <a:pt x="37" y="102"/>
                  </a:lnTo>
                  <a:lnTo>
                    <a:pt x="42" y="108"/>
                  </a:lnTo>
                  <a:lnTo>
                    <a:pt x="44" y="108"/>
                  </a:lnTo>
                  <a:lnTo>
                    <a:pt x="47" y="109"/>
                  </a:lnTo>
                  <a:lnTo>
                    <a:pt x="52" y="112"/>
                  </a:lnTo>
                  <a:lnTo>
                    <a:pt x="56" y="113"/>
                  </a:lnTo>
                  <a:lnTo>
                    <a:pt x="63" y="116"/>
                  </a:lnTo>
                  <a:lnTo>
                    <a:pt x="68" y="117"/>
                  </a:lnTo>
                  <a:lnTo>
                    <a:pt x="75" y="118"/>
                  </a:lnTo>
                  <a:lnTo>
                    <a:pt x="82" y="118"/>
                  </a:lnTo>
                  <a:lnTo>
                    <a:pt x="91" y="118"/>
                  </a:lnTo>
                  <a:lnTo>
                    <a:pt x="95" y="118"/>
                  </a:lnTo>
                  <a:lnTo>
                    <a:pt x="99" y="117"/>
                  </a:lnTo>
                  <a:lnTo>
                    <a:pt x="105" y="116"/>
                  </a:lnTo>
                  <a:lnTo>
                    <a:pt x="109" y="116"/>
                  </a:lnTo>
                  <a:lnTo>
                    <a:pt x="113" y="113"/>
                  </a:lnTo>
                  <a:lnTo>
                    <a:pt x="118" y="111"/>
                  </a:lnTo>
                  <a:lnTo>
                    <a:pt x="122" y="108"/>
                  </a:lnTo>
                  <a:lnTo>
                    <a:pt x="126" y="107"/>
                  </a:lnTo>
                  <a:lnTo>
                    <a:pt x="132" y="103"/>
                  </a:lnTo>
                  <a:lnTo>
                    <a:pt x="136" y="100"/>
                  </a:lnTo>
                  <a:lnTo>
                    <a:pt x="140" y="96"/>
                  </a:lnTo>
                  <a:lnTo>
                    <a:pt x="146" y="92"/>
                  </a:lnTo>
                  <a:lnTo>
                    <a:pt x="146" y="90"/>
                  </a:lnTo>
                  <a:lnTo>
                    <a:pt x="146" y="89"/>
                  </a:lnTo>
                  <a:lnTo>
                    <a:pt x="146" y="85"/>
                  </a:lnTo>
                  <a:lnTo>
                    <a:pt x="146" y="81"/>
                  </a:lnTo>
                  <a:lnTo>
                    <a:pt x="146" y="76"/>
                  </a:lnTo>
                  <a:lnTo>
                    <a:pt x="146" y="71"/>
                  </a:lnTo>
                  <a:lnTo>
                    <a:pt x="144" y="65"/>
                  </a:lnTo>
                  <a:lnTo>
                    <a:pt x="144" y="60"/>
                  </a:lnTo>
                  <a:lnTo>
                    <a:pt x="140" y="54"/>
                  </a:lnTo>
                  <a:lnTo>
                    <a:pt x="137" y="49"/>
                  </a:lnTo>
                  <a:lnTo>
                    <a:pt x="132" y="43"/>
                  </a:lnTo>
                  <a:lnTo>
                    <a:pt x="125" y="40"/>
                  </a:lnTo>
                  <a:lnTo>
                    <a:pt x="120" y="38"/>
                  </a:lnTo>
                  <a:lnTo>
                    <a:pt x="116" y="36"/>
                  </a:lnTo>
                  <a:lnTo>
                    <a:pt x="112" y="35"/>
                  </a:lnTo>
                  <a:lnTo>
                    <a:pt x="108" y="35"/>
                  </a:lnTo>
                  <a:lnTo>
                    <a:pt x="102" y="32"/>
                  </a:lnTo>
                  <a:lnTo>
                    <a:pt x="96" y="32"/>
                  </a:lnTo>
                  <a:lnTo>
                    <a:pt x="89" y="32"/>
                  </a:lnTo>
                  <a:lnTo>
                    <a:pt x="82" y="35"/>
                  </a:lnTo>
                  <a:lnTo>
                    <a:pt x="80" y="35"/>
                  </a:lnTo>
                  <a:lnTo>
                    <a:pt x="74" y="38"/>
                  </a:lnTo>
                  <a:lnTo>
                    <a:pt x="70" y="40"/>
                  </a:lnTo>
                  <a:lnTo>
                    <a:pt x="66" y="43"/>
                  </a:lnTo>
                  <a:lnTo>
                    <a:pt x="61" y="46"/>
                  </a:lnTo>
                  <a:lnTo>
                    <a:pt x="59" y="51"/>
                  </a:lnTo>
                  <a:lnTo>
                    <a:pt x="56" y="54"/>
                  </a:lnTo>
                  <a:lnTo>
                    <a:pt x="54" y="58"/>
                  </a:lnTo>
                  <a:lnTo>
                    <a:pt x="54" y="63"/>
                  </a:lnTo>
                  <a:lnTo>
                    <a:pt x="56" y="68"/>
                  </a:lnTo>
                  <a:lnTo>
                    <a:pt x="57" y="73"/>
                  </a:lnTo>
                  <a:lnTo>
                    <a:pt x="63" y="78"/>
                  </a:lnTo>
                  <a:lnTo>
                    <a:pt x="64" y="80"/>
                  </a:lnTo>
                  <a:lnTo>
                    <a:pt x="70" y="82"/>
                  </a:lnTo>
                  <a:lnTo>
                    <a:pt x="73" y="86"/>
                  </a:lnTo>
                  <a:lnTo>
                    <a:pt x="78" y="89"/>
                  </a:lnTo>
                  <a:lnTo>
                    <a:pt x="80" y="89"/>
                  </a:lnTo>
                  <a:lnTo>
                    <a:pt x="84" y="90"/>
                  </a:lnTo>
                  <a:lnTo>
                    <a:pt x="91" y="89"/>
                  </a:lnTo>
                  <a:lnTo>
                    <a:pt x="98" y="89"/>
                  </a:lnTo>
                  <a:lnTo>
                    <a:pt x="105" y="86"/>
                  </a:lnTo>
                  <a:lnTo>
                    <a:pt x="112" y="82"/>
                  </a:lnTo>
                  <a:lnTo>
                    <a:pt x="113" y="79"/>
                  </a:lnTo>
                  <a:lnTo>
                    <a:pt x="116" y="75"/>
                  </a:lnTo>
                  <a:lnTo>
                    <a:pt x="118" y="71"/>
                  </a:lnTo>
                  <a:lnTo>
                    <a:pt x="119" y="67"/>
                  </a:lnTo>
                  <a:lnTo>
                    <a:pt x="115" y="64"/>
                  </a:lnTo>
                  <a:lnTo>
                    <a:pt x="111" y="60"/>
                  </a:lnTo>
                  <a:lnTo>
                    <a:pt x="106" y="58"/>
                  </a:lnTo>
                  <a:lnTo>
                    <a:pt x="102" y="58"/>
                  </a:lnTo>
                  <a:lnTo>
                    <a:pt x="98" y="58"/>
                  </a:lnTo>
                  <a:lnTo>
                    <a:pt x="95" y="62"/>
                  </a:lnTo>
                  <a:lnTo>
                    <a:pt x="91" y="64"/>
                  </a:lnTo>
                  <a:lnTo>
                    <a:pt x="88" y="67"/>
                  </a:lnTo>
                  <a:lnTo>
                    <a:pt x="85" y="67"/>
                  </a:lnTo>
                  <a:lnTo>
                    <a:pt x="82" y="65"/>
                  </a:lnTo>
                  <a:lnTo>
                    <a:pt x="81" y="63"/>
                  </a:lnTo>
                  <a:lnTo>
                    <a:pt x="81" y="59"/>
                  </a:lnTo>
                  <a:lnTo>
                    <a:pt x="80" y="54"/>
                  </a:lnTo>
                  <a:lnTo>
                    <a:pt x="81" y="49"/>
                  </a:lnTo>
                  <a:lnTo>
                    <a:pt x="82" y="44"/>
                  </a:lnTo>
                  <a:lnTo>
                    <a:pt x="88" y="41"/>
                  </a:lnTo>
                  <a:lnTo>
                    <a:pt x="91" y="40"/>
                  </a:lnTo>
                  <a:lnTo>
                    <a:pt x="96" y="40"/>
                  </a:lnTo>
                  <a:lnTo>
                    <a:pt x="101" y="38"/>
                  </a:lnTo>
                  <a:lnTo>
                    <a:pt x="106" y="40"/>
                  </a:lnTo>
                  <a:lnTo>
                    <a:pt x="111" y="41"/>
                  </a:lnTo>
                  <a:lnTo>
                    <a:pt x="115" y="43"/>
                  </a:lnTo>
                  <a:lnTo>
                    <a:pt x="119" y="44"/>
                  </a:lnTo>
                  <a:lnTo>
                    <a:pt x="123" y="47"/>
                  </a:lnTo>
                  <a:lnTo>
                    <a:pt x="127" y="51"/>
                  </a:lnTo>
                  <a:lnTo>
                    <a:pt x="132" y="54"/>
                  </a:lnTo>
                  <a:lnTo>
                    <a:pt x="133" y="59"/>
                  </a:lnTo>
                  <a:lnTo>
                    <a:pt x="137" y="65"/>
                  </a:lnTo>
                  <a:lnTo>
                    <a:pt x="137" y="70"/>
                  </a:lnTo>
                  <a:lnTo>
                    <a:pt x="137" y="74"/>
                  </a:lnTo>
                  <a:lnTo>
                    <a:pt x="134" y="79"/>
                  </a:lnTo>
                  <a:lnTo>
                    <a:pt x="133" y="85"/>
                  </a:lnTo>
                  <a:lnTo>
                    <a:pt x="130" y="89"/>
                  </a:lnTo>
                  <a:lnTo>
                    <a:pt x="126" y="92"/>
                  </a:lnTo>
                  <a:lnTo>
                    <a:pt x="122" y="96"/>
                  </a:lnTo>
                  <a:lnTo>
                    <a:pt x="116" y="100"/>
                  </a:lnTo>
                  <a:lnTo>
                    <a:pt x="111" y="102"/>
                  </a:lnTo>
                  <a:lnTo>
                    <a:pt x="105" y="105"/>
                  </a:lnTo>
                  <a:lnTo>
                    <a:pt x="99" y="106"/>
                  </a:lnTo>
                  <a:lnTo>
                    <a:pt x="92" y="107"/>
                  </a:lnTo>
                  <a:lnTo>
                    <a:pt x="87" y="107"/>
                  </a:lnTo>
                  <a:lnTo>
                    <a:pt x="80" y="107"/>
                  </a:lnTo>
                  <a:lnTo>
                    <a:pt x="74" y="105"/>
                  </a:lnTo>
                  <a:lnTo>
                    <a:pt x="68" y="102"/>
                  </a:lnTo>
                  <a:lnTo>
                    <a:pt x="61" y="98"/>
                  </a:lnTo>
                  <a:lnTo>
                    <a:pt x="56" y="95"/>
                  </a:lnTo>
                  <a:lnTo>
                    <a:pt x="52" y="91"/>
                  </a:lnTo>
                  <a:lnTo>
                    <a:pt x="47" y="87"/>
                  </a:lnTo>
                  <a:lnTo>
                    <a:pt x="42" y="81"/>
                  </a:lnTo>
                  <a:lnTo>
                    <a:pt x="40" y="78"/>
                  </a:lnTo>
                  <a:lnTo>
                    <a:pt x="37" y="73"/>
                  </a:lnTo>
                  <a:lnTo>
                    <a:pt x="37" y="68"/>
                  </a:lnTo>
                  <a:lnTo>
                    <a:pt x="37" y="62"/>
                  </a:lnTo>
                  <a:lnTo>
                    <a:pt x="37" y="57"/>
                  </a:lnTo>
                  <a:lnTo>
                    <a:pt x="40" y="51"/>
                  </a:lnTo>
                  <a:lnTo>
                    <a:pt x="44" y="44"/>
                  </a:lnTo>
                  <a:lnTo>
                    <a:pt x="49" y="38"/>
                  </a:lnTo>
                  <a:lnTo>
                    <a:pt x="56" y="33"/>
                  </a:lnTo>
                  <a:lnTo>
                    <a:pt x="60" y="30"/>
                  </a:lnTo>
                  <a:lnTo>
                    <a:pt x="64" y="29"/>
                  </a:lnTo>
                  <a:lnTo>
                    <a:pt x="70" y="25"/>
                  </a:lnTo>
                  <a:lnTo>
                    <a:pt x="75" y="22"/>
                  </a:lnTo>
                  <a:lnTo>
                    <a:pt x="80" y="21"/>
                  </a:lnTo>
                  <a:lnTo>
                    <a:pt x="82" y="20"/>
                  </a:lnTo>
                  <a:lnTo>
                    <a:pt x="88" y="20"/>
                  </a:lnTo>
                  <a:lnTo>
                    <a:pt x="92" y="19"/>
                  </a:lnTo>
                  <a:lnTo>
                    <a:pt x="99" y="19"/>
                  </a:lnTo>
                  <a:lnTo>
                    <a:pt x="106" y="19"/>
                  </a:lnTo>
                  <a:lnTo>
                    <a:pt x="115" y="20"/>
                  </a:lnTo>
                  <a:lnTo>
                    <a:pt x="123" y="21"/>
                  </a:lnTo>
                  <a:lnTo>
                    <a:pt x="130" y="24"/>
                  </a:lnTo>
                  <a:lnTo>
                    <a:pt x="139" y="27"/>
                  </a:lnTo>
                  <a:lnTo>
                    <a:pt x="146" y="32"/>
                  </a:lnTo>
                  <a:lnTo>
                    <a:pt x="148" y="35"/>
                  </a:lnTo>
                  <a:lnTo>
                    <a:pt x="153" y="38"/>
                  </a:lnTo>
                  <a:lnTo>
                    <a:pt x="155" y="42"/>
                  </a:lnTo>
                  <a:lnTo>
                    <a:pt x="158" y="47"/>
                  </a:lnTo>
                  <a:lnTo>
                    <a:pt x="160" y="52"/>
                  </a:lnTo>
                  <a:lnTo>
                    <a:pt x="162" y="57"/>
                  </a:lnTo>
                  <a:lnTo>
                    <a:pt x="164" y="63"/>
                  </a:lnTo>
                  <a:lnTo>
                    <a:pt x="167" y="70"/>
                  </a:lnTo>
                  <a:lnTo>
                    <a:pt x="167" y="75"/>
                  </a:lnTo>
                  <a:lnTo>
                    <a:pt x="167" y="81"/>
                  </a:lnTo>
                  <a:lnTo>
                    <a:pt x="167" y="87"/>
                  </a:lnTo>
                  <a:lnTo>
                    <a:pt x="165" y="94"/>
                  </a:lnTo>
                  <a:lnTo>
                    <a:pt x="164" y="97"/>
                  </a:lnTo>
                  <a:lnTo>
                    <a:pt x="161" y="102"/>
                  </a:lnTo>
                  <a:lnTo>
                    <a:pt x="158" y="107"/>
                  </a:lnTo>
                  <a:lnTo>
                    <a:pt x="155" y="112"/>
                  </a:lnTo>
                  <a:lnTo>
                    <a:pt x="151" y="116"/>
                  </a:lnTo>
                  <a:lnTo>
                    <a:pt x="147" y="119"/>
                  </a:lnTo>
                  <a:lnTo>
                    <a:pt x="143" y="123"/>
                  </a:lnTo>
                  <a:lnTo>
                    <a:pt x="139" y="125"/>
                  </a:lnTo>
                  <a:lnTo>
                    <a:pt x="133" y="128"/>
                  </a:lnTo>
                  <a:lnTo>
                    <a:pt x="129" y="130"/>
                  </a:lnTo>
                  <a:lnTo>
                    <a:pt x="123" y="133"/>
                  </a:lnTo>
                  <a:lnTo>
                    <a:pt x="119" y="135"/>
                  </a:lnTo>
                  <a:lnTo>
                    <a:pt x="112" y="135"/>
                  </a:lnTo>
                  <a:lnTo>
                    <a:pt x="106" y="136"/>
                  </a:lnTo>
                  <a:lnTo>
                    <a:pt x="99" y="138"/>
                  </a:lnTo>
                  <a:lnTo>
                    <a:pt x="94" y="138"/>
                  </a:lnTo>
                  <a:lnTo>
                    <a:pt x="87" y="138"/>
                  </a:lnTo>
                  <a:lnTo>
                    <a:pt x="81" y="138"/>
                  </a:lnTo>
                  <a:lnTo>
                    <a:pt x="74" y="138"/>
                  </a:lnTo>
                  <a:lnTo>
                    <a:pt x="70" y="138"/>
                  </a:lnTo>
                  <a:lnTo>
                    <a:pt x="63" y="136"/>
                  </a:lnTo>
                  <a:lnTo>
                    <a:pt x="57" y="135"/>
                  </a:lnTo>
                  <a:lnTo>
                    <a:pt x="52" y="134"/>
                  </a:lnTo>
                  <a:lnTo>
                    <a:pt x="46" y="133"/>
                  </a:lnTo>
                  <a:lnTo>
                    <a:pt x="40" y="130"/>
                  </a:lnTo>
                  <a:lnTo>
                    <a:pt x="36" y="129"/>
                  </a:lnTo>
                  <a:lnTo>
                    <a:pt x="32" y="125"/>
                  </a:lnTo>
                  <a:lnTo>
                    <a:pt x="28" y="124"/>
                  </a:lnTo>
                  <a:lnTo>
                    <a:pt x="23" y="121"/>
                  </a:lnTo>
                  <a:lnTo>
                    <a:pt x="19" y="117"/>
                  </a:lnTo>
                  <a:lnTo>
                    <a:pt x="15" y="113"/>
                  </a:lnTo>
                  <a:lnTo>
                    <a:pt x="14" y="109"/>
                  </a:lnTo>
                  <a:lnTo>
                    <a:pt x="11" y="105"/>
                  </a:lnTo>
                  <a:lnTo>
                    <a:pt x="8" y="101"/>
                  </a:lnTo>
                  <a:lnTo>
                    <a:pt x="5" y="97"/>
                  </a:lnTo>
                  <a:lnTo>
                    <a:pt x="4" y="94"/>
                  </a:lnTo>
                  <a:lnTo>
                    <a:pt x="2" y="89"/>
                  </a:lnTo>
                  <a:lnTo>
                    <a:pt x="1" y="84"/>
                  </a:lnTo>
                  <a:lnTo>
                    <a:pt x="0" y="79"/>
                  </a:lnTo>
                  <a:lnTo>
                    <a:pt x="0" y="75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0" y="60"/>
                  </a:lnTo>
                  <a:lnTo>
                    <a:pt x="2" y="57"/>
                  </a:lnTo>
                  <a:lnTo>
                    <a:pt x="2" y="52"/>
                  </a:lnTo>
                  <a:lnTo>
                    <a:pt x="4" y="47"/>
                  </a:lnTo>
                  <a:lnTo>
                    <a:pt x="5" y="43"/>
                  </a:lnTo>
                  <a:lnTo>
                    <a:pt x="7" y="38"/>
                  </a:lnTo>
                  <a:lnTo>
                    <a:pt x="8" y="35"/>
                  </a:lnTo>
                  <a:lnTo>
                    <a:pt x="11" y="30"/>
                  </a:lnTo>
                  <a:lnTo>
                    <a:pt x="14" y="26"/>
                  </a:lnTo>
                  <a:lnTo>
                    <a:pt x="16" y="22"/>
                  </a:lnTo>
                  <a:lnTo>
                    <a:pt x="23" y="15"/>
                  </a:lnTo>
                  <a:lnTo>
                    <a:pt x="32" y="9"/>
                  </a:lnTo>
                  <a:lnTo>
                    <a:pt x="36" y="6"/>
                  </a:lnTo>
                  <a:lnTo>
                    <a:pt x="40" y="4"/>
                  </a:lnTo>
                  <a:lnTo>
                    <a:pt x="46" y="2"/>
                  </a:lnTo>
                  <a:lnTo>
                    <a:pt x="52" y="0"/>
                  </a:lnTo>
                  <a:lnTo>
                    <a:pt x="6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7" name="Freeform 122">
              <a:extLst>
                <a:ext uri="{FF2B5EF4-FFF2-40B4-BE49-F238E27FC236}">
                  <a16:creationId xmlns:a16="http://schemas.microsoft.com/office/drawing/2014/main" id="{0B19641B-0B42-0F6A-6893-5CD8C1713B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0" y="3760"/>
              <a:ext cx="364" cy="122"/>
            </a:xfrm>
            <a:custGeom>
              <a:avLst/>
              <a:gdLst>
                <a:gd name="T0" fmla="*/ 0 w 1091"/>
                <a:gd name="T1" fmla="*/ 0 h 366"/>
                <a:gd name="T2" fmla="*/ 0 w 1091"/>
                <a:gd name="T3" fmla="*/ 0 h 366"/>
                <a:gd name="T4" fmla="*/ 0 w 1091"/>
                <a:gd name="T5" fmla="*/ 0 h 366"/>
                <a:gd name="T6" fmla="*/ 0 w 1091"/>
                <a:gd name="T7" fmla="*/ 0 h 366"/>
                <a:gd name="T8" fmla="*/ 0 w 1091"/>
                <a:gd name="T9" fmla="*/ 0 h 366"/>
                <a:gd name="T10" fmla="*/ 0 w 1091"/>
                <a:gd name="T11" fmla="*/ 0 h 366"/>
                <a:gd name="T12" fmla="*/ 0 w 1091"/>
                <a:gd name="T13" fmla="*/ 0 h 366"/>
                <a:gd name="T14" fmla="*/ 0 w 1091"/>
                <a:gd name="T15" fmla="*/ 0 h 366"/>
                <a:gd name="T16" fmla="*/ 0 w 1091"/>
                <a:gd name="T17" fmla="*/ 0 h 366"/>
                <a:gd name="T18" fmla="*/ 0 w 1091"/>
                <a:gd name="T19" fmla="*/ 0 h 366"/>
                <a:gd name="T20" fmla="*/ 0 w 1091"/>
                <a:gd name="T21" fmla="*/ 0 h 366"/>
                <a:gd name="T22" fmla="*/ 0 w 1091"/>
                <a:gd name="T23" fmla="*/ 0 h 366"/>
                <a:gd name="T24" fmla="*/ 0 w 1091"/>
                <a:gd name="T25" fmla="*/ 0 h 366"/>
                <a:gd name="T26" fmla="*/ 0 w 1091"/>
                <a:gd name="T27" fmla="*/ 0 h 366"/>
                <a:gd name="T28" fmla="*/ 0 w 1091"/>
                <a:gd name="T29" fmla="*/ 0 h 366"/>
                <a:gd name="T30" fmla="*/ 0 w 1091"/>
                <a:gd name="T31" fmla="*/ 0 h 366"/>
                <a:gd name="T32" fmla="*/ 0 w 1091"/>
                <a:gd name="T33" fmla="*/ 0 h 366"/>
                <a:gd name="T34" fmla="*/ 0 w 1091"/>
                <a:gd name="T35" fmla="*/ 0 h 366"/>
                <a:gd name="T36" fmla="*/ 0 w 1091"/>
                <a:gd name="T37" fmla="*/ 0 h 366"/>
                <a:gd name="T38" fmla="*/ 0 w 1091"/>
                <a:gd name="T39" fmla="*/ 0 h 366"/>
                <a:gd name="T40" fmla="*/ 0 w 1091"/>
                <a:gd name="T41" fmla="*/ 0 h 366"/>
                <a:gd name="T42" fmla="*/ 0 w 1091"/>
                <a:gd name="T43" fmla="*/ 0 h 366"/>
                <a:gd name="T44" fmla="*/ 0 w 1091"/>
                <a:gd name="T45" fmla="*/ 0 h 366"/>
                <a:gd name="T46" fmla="*/ 0 w 1091"/>
                <a:gd name="T47" fmla="*/ 0 h 366"/>
                <a:gd name="T48" fmla="*/ 0 w 1091"/>
                <a:gd name="T49" fmla="*/ 0 h 366"/>
                <a:gd name="T50" fmla="*/ 0 w 1091"/>
                <a:gd name="T51" fmla="*/ 0 h 366"/>
                <a:gd name="T52" fmla="*/ 0 w 1091"/>
                <a:gd name="T53" fmla="*/ 0 h 366"/>
                <a:gd name="T54" fmla="*/ 0 w 1091"/>
                <a:gd name="T55" fmla="*/ 0 h 366"/>
                <a:gd name="T56" fmla="*/ 0 w 1091"/>
                <a:gd name="T57" fmla="*/ 0 h 366"/>
                <a:gd name="T58" fmla="*/ 0 w 1091"/>
                <a:gd name="T59" fmla="*/ 0 h 366"/>
                <a:gd name="T60" fmla="*/ 0 w 1091"/>
                <a:gd name="T61" fmla="*/ 0 h 366"/>
                <a:gd name="T62" fmla="*/ 0 w 1091"/>
                <a:gd name="T63" fmla="*/ 0 h 366"/>
                <a:gd name="T64" fmla="*/ 0 w 1091"/>
                <a:gd name="T65" fmla="*/ 0 h 366"/>
                <a:gd name="T66" fmla="*/ 0 w 1091"/>
                <a:gd name="T67" fmla="*/ 0 h 366"/>
                <a:gd name="T68" fmla="*/ 0 w 1091"/>
                <a:gd name="T69" fmla="*/ 0 h 366"/>
                <a:gd name="T70" fmla="*/ 0 w 1091"/>
                <a:gd name="T71" fmla="*/ 0 h 366"/>
                <a:gd name="T72" fmla="*/ 0 w 1091"/>
                <a:gd name="T73" fmla="*/ 0 h 366"/>
                <a:gd name="T74" fmla="*/ 0 w 1091"/>
                <a:gd name="T75" fmla="*/ 0 h 366"/>
                <a:gd name="T76" fmla="*/ 0 w 1091"/>
                <a:gd name="T77" fmla="*/ 0 h 366"/>
                <a:gd name="T78" fmla="*/ 0 w 1091"/>
                <a:gd name="T79" fmla="*/ 0 h 36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91"/>
                <a:gd name="T121" fmla="*/ 0 h 366"/>
                <a:gd name="T122" fmla="*/ 1091 w 1091"/>
                <a:gd name="T123" fmla="*/ 366 h 36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91" h="366">
                  <a:moveTo>
                    <a:pt x="45" y="200"/>
                  </a:moveTo>
                  <a:lnTo>
                    <a:pt x="0" y="230"/>
                  </a:lnTo>
                  <a:lnTo>
                    <a:pt x="11" y="303"/>
                  </a:lnTo>
                  <a:lnTo>
                    <a:pt x="45" y="363"/>
                  </a:lnTo>
                  <a:lnTo>
                    <a:pt x="127" y="366"/>
                  </a:lnTo>
                  <a:lnTo>
                    <a:pt x="212" y="290"/>
                  </a:lnTo>
                  <a:lnTo>
                    <a:pt x="233" y="258"/>
                  </a:lnTo>
                  <a:lnTo>
                    <a:pt x="266" y="309"/>
                  </a:lnTo>
                  <a:lnTo>
                    <a:pt x="351" y="322"/>
                  </a:lnTo>
                  <a:lnTo>
                    <a:pt x="435" y="241"/>
                  </a:lnTo>
                  <a:lnTo>
                    <a:pt x="463" y="217"/>
                  </a:lnTo>
                  <a:lnTo>
                    <a:pt x="514" y="261"/>
                  </a:lnTo>
                  <a:lnTo>
                    <a:pt x="603" y="261"/>
                  </a:lnTo>
                  <a:lnTo>
                    <a:pt x="676" y="180"/>
                  </a:lnTo>
                  <a:lnTo>
                    <a:pt x="693" y="182"/>
                  </a:lnTo>
                  <a:lnTo>
                    <a:pt x="737" y="223"/>
                  </a:lnTo>
                  <a:lnTo>
                    <a:pt x="823" y="222"/>
                  </a:lnTo>
                  <a:lnTo>
                    <a:pt x="879" y="176"/>
                  </a:lnTo>
                  <a:lnTo>
                    <a:pt x="886" y="135"/>
                  </a:lnTo>
                  <a:lnTo>
                    <a:pt x="903" y="127"/>
                  </a:lnTo>
                  <a:lnTo>
                    <a:pt x="988" y="166"/>
                  </a:lnTo>
                  <a:lnTo>
                    <a:pt x="1091" y="123"/>
                  </a:lnTo>
                  <a:lnTo>
                    <a:pt x="1081" y="52"/>
                  </a:lnTo>
                  <a:lnTo>
                    <a:pt x="1026" y="1"/>
                  </a:lnTo>
                  <a:lnTo>
                    <a:pt x="942" y="0"/>
                  </a:lnTo>
                  <a:lnTo>
                    <a:pt x="911" y="33"/>
                  </a:lnTo>
                  <a:lnTo>
                    <a:pt x="886" y="99"/>
                  </a:lnTo>
                  <a:lnTo>
                    <a:pt x="803" y="55"/>
                  </a:lnTo>
                  <a:lnTo>
                    <a:pt x="719" y="68"/>
                  </a:lnTo>
                  <a:lnTo>
                    <a:pt x="693" y="92"/>
                  </a:lnTo>
                  <a:lnTo>
                    <a:pt x="681" y="157"/>
                  </a:lnTo>
                  <a:lnTo>
                    <a:pt x="603" y="106"/>
                  </a:lnTo>
                  <a:lnTo>
                    <a:pt x="477" y="121"/>
                  </a:lnTo>
                  <a:lnTo>
                    <a:pt x="434" y="188"/>
                  </a:lnTo>
                  <a:lnTo>
                    <a:pt x="344" y="142"/>
                  </a:lnTo>
                  <a:lnTo>
                    <a:pt x="234" y="176"/>
                  </a:lnTo>
                  <a:lnTo>
                    <a:pt x="186" y="219"/>
                  </a:lnTo>
                  <a:lnTo>
                    <a:pt x="118" y="190"/>
                  </a:lnTo>
                  <a:lnTo>
                    <a:pt x="45" y="200"/>
                  </a:lnTo>
                  <a:close/>
                </a:path>
              </a:pathLst>
            </a:custGeom>
            <a:solidFill>
              <a:srgbClr val="F28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8" name="Freeform 123">
              <a:extLst>
                <a:ext uri="{FF2B5EF4-FFF2-40B4-BE49-F238E27FC236}">
                  <a16:creationId xmlns:a16="http://schemas.microsoft.com/office/drawing/2014/main" id="{DA29C4EE-1AC5-2668-BED6-C2175CB96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1" y="3703"/>
              <a:ext cx="45" cy="56"/>
            </a:xfrm>
            <a:custGeom>
              <a:avLst/>
              <a:gdLst>
                <a:gd name="T0" fmla="*/ 0 w 133"/>
                <a:gd name="T1" fmla="*/ 0 h 166"/>
                <a:gd name="T2" fmla="*/ 0 w 133"/>
                <a:gd name="T3" fmla="*/ 0 h 166"/>
                <a:gd name="T4" fmla="*/ 0 w 133"/>
                <a:gd name="T5" fmla="*/ 0 h 166"/>
                <a:gd name="T6" fmla="*/ 0 w 133"/>
                <a:gd name="T7" fmla="*/ 0 h 166"/>
                <a:gd name="T8" fmla="*/ 0 w 133"/>
                <a:gd name="T9" fmla="*/ 0 h 166"/>
                <a:gd name="T10" fmla="*/ 0 w 133"/>
                <a:gd name="T11" fmla="*/ 0 h 166"/>
                <a:gd name="T12" fmla="*/ 0 w 133"/>
                <a:gd name="T13" fmla="*/ 0 h 166"/>
                <a:gd name="T14" fmla="*/ 0 w 133"/>
                <a:gd name="T15" fmla="*/ 0 h 166"/>
                <a:gd name="T16" fmla="*/ 0 w 133"/>
                <a:gd name="T17" fmla="*/ 0 h 166"/>
                <a:gd name="T18" fmla="*/ 0 w 133"/>
                <a:gd name="T19" fmla="*/ 0 h 166"/>
                <a:gd name="T20" fmla="*/ 0 w 133"/>
                <a:gd name="T21" fmla="*/ 0 h 166"/>
                <a:gd name="T22" fmla="*/ 0 w 133"/>
                <a:gd name="T23" fmla="*/ 0 h 166"/>
                <a:gd name="T24" fmla="*/ 0 w 133"/>
                <a:gd name="T25" fmla="*/ 0 h 166"/>
                <a:gd name="T26" fmla="*/ 0 w 133"/>
                <a:gd name="T27" fmla="*/ 0 h 166"/>
                <a:gd name="T28" fmla="*/ 0 w 133"/>
                <a:gd name="T29" fmla="*/ 0 h 166"/>
                <a:gd name="T30" fmla="*/ 0 w 133"/>
                <a:gd name="T31" fmla="*/ 0 h 166"/>
                <a:gd name="T32" fmla="*/ 0 w 133"/>
                <a:gd name="T33" fmla="*/ 0 h 166"/>
                <a:gd name="T34" fmla="*/ 0 w 133"/>
                <a:gd name="T35" fmla="*/ 0 h 166"/>
                <a:gd name="T36" fmla="*/ 0 w 133"/>
                <a:gd name="T37" fmla="*/ 0 h 166"/>
                <a:gd name="T38" fmla="*/ 0 w 133"/>
                <a:gd name="T39" fmla="*/ 0 h 166"/>
                <a:gd name="T40" fmla="*/ 0 w 133"/>
                <a:gd name="T41" fmla="*/ 0 h 166"/>
                <a:gd name="T42" fmla="*/ 0 w 133"/>
                <a:gd name="T43" fmla="*/ 0 h 166"/>
                <a:gd name="T44" fmla="*/ 0 w 133"/>
                <a:gd name="T45" fmla="*/ 0 h 166"/>
                <a:gd name="T46" fmla="*/ 0 w 133"/>
                <a:gd name="T47" fmla="*/ 0 h 166"/>
                <a:gd name="T48" fmla="*/ 0 w 133"/>
                <a:gd name="T49" fmla="*/ 0 h 166"/>
                <a:gd name="T50" fmla="*/ 0 w 133"/>
                <a:gd name="T51" fmla="*/ 0 h 166"/>
                <a:gd name="T52" fmla="*/ 0 w 133"/>
                <a:gd name="T53" fmla="*/ 0 h 166"/>
                <a:gd name="T54" fmla="*/ 0 w 133"/>
                <a:gd name="T55" fmla="*/ 0 h 166"/>
                <a:gd name="T56" fmla="*/ 0 w 133"/>
                <a:gd name="T57" fmla="*/ 0 h 166"/>
                <a:gd name="T58" fmla="*/ 0 w 133"/>
                <a:gd name="T59" fmla="*/ 0 h 166"/>
                <a:gd name="T60" fmla="*/ 0 w 133"/>
                <a:gd name="T61" fmla="*/ 0 h 166"/>
                <a:gd name="T62" fmla="*/ 0 w 133"/>
                <a:gd name="T63" fmla="*/ 0 h 166"/>
                <a:gd name="T64" fmla="*/ 0 w 133"/>
                <a:gd name="T65" fmla="*/ 0 h 166"/>
                <a:gd name="T66" fmla="*/ 0 w 133"/>
                <a:gd name="T67" fmla="*/ 0 h 166"/>
                <a:gd name="T68" fmla="*/ 0 w 133"/>
                <a:gd name="T69" fmla="*/ 0 h 166"/>
                <a:gd name="T70" fmla="*/ 0 w 133"/>
                <a:gd name="T71" fmla="*/ 0 h 166"/>
                <a:gd name="T72" fmla="*/ 0 w 133"/>
                <a:gd name="T73" fmla="*/ 0 h 166"/>
                <a:gd name="T74" fmla="*/ 0 w 133"/>
                <a:gd name="T75" fmla="*/ 0 h 166"/>
                <a:gd name="T76" fmla="*/ 0 w 133"/>
                <a:gd name="T77" fmla="*/ 0 h 166"/>
                <a:gd name="T78" fmla="*/ 0 w 133"/>
                <a:gd name="T79" fmla="*/ 0 h 166"/>
                <a:gd name="T80" fmla="*/ 0 w 133"/>
                <a:gd name="T81" fmla="*/ 0 h 166"/>
                <a:gd name="T82" fmla="*/ 0 w 133"/>
                <a:gd name="T83" fmla="*/ 0 h 166"/>
                <a:gd name="T84" fmla="*/ 0 w 133"/>
                <a:gd name="T85" fmla="*/ 0 h 166"/>
                <a:gd name="T86" fmla="*/ 0 w 133"/>
                <a:gd name="T87" fmla="*/ 0 h 166"/>
                <a:gd name="T88" fmla="*/ 0 w 133"/>
                <a:gd name="T89" fmla="*/ 0 h 166"/>
                <a:gd name="T90" fmla="*/ 0 w 133"/>
                <a:gd name="T91" fmla="*/ 0 h 166"/>
                <a:gd name="T92" fmla="*/ 0 w 133"/>
                <a:gd name="T93" fmla="*/ 0 h 166"/>
                <a:gd name="T94" fmla="*/ 0 w 133"/>
                <a:gd name="T95" fmla="*/ 0 h 166"/>
                <a:gd name="T96" fmla="*/ 0 w 133"/>
                <a:gd name="T97" fmla="*/ 0 h 166"/>
                <a:gd name="T98" fmla="*/ 0 w 133"/>
                <a:gd name="T99" fmla="*/ 0 h 166"/>
                <a:gd name="T100" fmla="*/ 0 w 133"/>
                <a:gd name="T101" fmla="*/ 0 h 166"/>
                <a:gd name="T102" fmla="*/ 0 w 133"/>
                <a:gd name="T103" fmla="*/ 0 h 166"/>
                <a:gd name="T104" fmla="*/ 0 w 133"/>
                <a:gd name="T105" fmla="*/ 0 h 16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3"/>
                <a:gd name="T160" fmla="*/ 0 h 166"/>
                <a:gd name="T161" fmla="*/ 133 w 133"/>
                <a:gd name="T162" fmla="*/ 166 h 16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3" h="166">
                  <a:moveTo>
                    <a:pt x="24" y="162"/>
                  </a:moveTo>
                  <a:lnTo>
                    <a:pt x="21" y="21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8" y="18"/>
                  </a:lnTo>
                  <a:lnTo>
                    <a:pt x="35" y="18"/>
                  </a:lnTo>
                  <a:lnTo>
                    <a:pt x="40" y="18"/>
                  </a:lnTo>
                  <a:lnTo>
                    <a:pt x="49" y="18"/>
                  </a:lnTo>
                  <a:lnTo>
                    <a:pt x="53" y="18"/>
                  </a:lnTo>
                  <a:lnTo>
                    <a:pt x="56" y="18"/>
                  </a:lnTo>
                  <a:lnTo>
                    <a:pt x="61" y="18"/>
                  </a:lnTo>
                  <a:lnTo>
                    <a:pt x="66" y="20"/>
                  </a:lnTo>
                  <a:lnTo>
                    <a:pt x="73" y="21"/>
                  </a:lnTo>
                  <a:lnTo>
                    <a:pt x="81" y="25"/>
                  </a:lnTo>
                  <a:lnTo>
                    <a:pt x="88" y="27"/>
                  </a:lnTo>
                  <a:lnTo>
                    <a:pt x="95" y="33"/>
                  </a:lnTo>
                  <a:lnTo>
                    <a:pt x="97" y="34"/>
                  </a:lnTo>
                  <a:lnTo>
                    <a:pt x="99" y="38"/>
                  </a:lnTo>
                  <a:lnTo>
                    <a:pt x="101" y="42"/>
                  </a:lnTo>
                  <a:lnTo>
                    <a:pt x="104" y="47"/>
                  </a:lnTo>
                  <a:lnTo>
                    <a:pt x="104" y="50"/>
                  </a:lnTo>
                  <a:lnTo>
                    <a:pt x="105" y="55"/>
                  </a:lnTo>
                  <a:lnTo>
                    <a:pt x="105" y="60"/>
                  </a:lnTo>
                  <a:lnTo>
                    <a:pt x="105" y="66"/>
                  </a:lnTo>
                  <a:lnTo>
                    <a:pt x="104" y="71"/>
                  </a:lnTo>
                  <a:lnTo>
                    <a:pt x="102" y="77"/>
                  </a:lnTo>
                  <a:lnTo>
                    <a:pt x="101" y="82"/>
                  </a:lnTo>
                  <a:lnTo>
                    <a:pt x="98" y="87"/>
                  </a:lnTo>
                  <a:lnTo>
                    <a:pt x="97" y="91"/>
                  </a:lnTo>
                  <a:lnTo>
                    <a:pt x="94" y="96"/>
                  </a:lnTo>
                  <a:lnTo>
                    <a:pt x="92" y="99"/>
                  </a:lnTo>
                  <a:lnTo>
                    <a:pt x="90" y="104"/>
                  </a:lnTo>
                  <a:lnTo>
                    <a:pt x="87" y="108"/>
                  </a:lnTo>
                  <a:lnTo>
                    <a:pt x="84" y="112"/>
                  </a:lnTo>
                  <a:lnTo>
                    <a:pt x="81" y="115"/>
                  </a:lnTo>
                  <a:lnTo>
                    <a:pt x="80" y="119"/>
                  </a:lnTo>
                  <a:lnTo>
                    <a:pt x="73" y="124"/>
                  </a:lnTo>
                  <a:lnTo>
                    <a:pt x="68" y="129"/>
                  </a:lnTo>
                  <a:lnTo>
                    <a:pt x="63" y="133"/>
                  </a:lnTo>
                  <a:lnTo>
                    <a:pt x="57" y="136"/>
                  </a:lnTo>
                  <a:lnTo>
                    <a:pt x="52" y="140"/>
                  </a:lnTo>
                  <a:lnTo>
                    <a:pt x="47" y="142"/>
                  </a:lnTo>
                  <a:lnTo>
                    <a:pt x="40" y="146"/>
                  </a:lnTo>
                  <a:lnTo>
                    <a:pt x="39" y="147"/>
                  </a:lnTo>
                  <a:lnTo>
                    <a:pt x="40" y="166"/>
                  </a:lnTo>
                  <a:lnTo>
                    <a:pt x="42" y="164"/>
                  </a:lnTo>
                  <a:lnTo>
                    <a:pt x="45" y="163"/>
                  </a:lnTo>
                  <a:lnTo>
                    <a:pt x="49" y="162"/>
                  </a:lnTo>
                  <a:lnTo>
                    <a:pt x="56" y="160"/>
                  </a:lnTo>
                  <a:lnTo>
                    <a:pt x="59" y="157"/>
                  </a:lnTo>
                  <a:lnTo>
                    <a:pt x="63" y="156"/>
                  </a:lnTo>
                  <a:lnTo>
                    <a:pt x="66" y="153"/>
                  </a:lnTo>
                  <a:lnTo>
                    <a:pt x="71" y="152"/>
                  </a:lnTo>
                  <a:lnTo>
                    <a:pt x="74" y="150"/>
                  </a:lnTo>
                  <a:lnTo>
                    <a:pt x="80" y="147"/>
                  </a:lnTo>
                  <a:lnTo>
                    <a:pt x="84" y="145"/>
                  </a:lnTo>
                  <a:lnTo>
                    <a:pt x="88" y="142"/>
                  </a:lnTo>
                  <a:lnTo>
                    <a:pt x="92" y="139"/>
                  </a:lnTo>
                  <a:lnTo>
                    <a:pt x="97" y="135"/>
                  </a:lnTo>
                  <a:lnTo>
                    <a:pt x="101" y="131"/>
                  </a:lnTo>
                  <a:lnTo>
                    <a:pt x="105" y="128"/>
                  </a:lnTo>
                  <a:lnTo>
                    <a:pt x="109" y="124"/>
                  </a:lnTo>
                  <a:lnTo>
                    <a:pt x="112" y="119"/>
                  </a:lnTo>
                  <a:lnTo>
                    <a:pt x="116" y="114"/>
                  </a:lnTo>
                  <a:lnTo>
                    <a:pt x="120" y="110"/>
                  </a:lnTo>
                  <a:lnTo>
                    <a:pt x="122" y="106"/>
                  </a:lnTo>
                  <a:lnTo>
                    <a:pt x="125" y="99"/>
                  </a:lnTo>
                  <a:lnTo>
                    <a:pt x="127" y="95"/>
                  </a:lnTo>
                  <a:lnTo>
                    <a:pt x="130" y="90"/>
                  </a:lnTo>
                  <a:lnTo>
                    <a:pt x="130" y="83"/>
                  </a:lnTo>
                  <a:lnTo>
                    <a:pt x="132" y="77"/>
                  </a:lnTo>
                  <a:lnTo>
                    <a:pt x="132" y="70"/>
                  </a:lnTo>
                  <a:lnTo>
                    <a:pt x="133" y="64"/>
                  </a:lnTo>
                  <a:lnTo>
                    <a:pt x="132" y="56"/>
                  </a:lnTo>
                  <a:lnTo>
                    <a:pt x="130" y="50"/>
                  </a:lnTo>
                  <a:lnTo>
                    <a:pt x="127" y="45"/>
                  </a:lnTo>
                  <a:lnTo>
                    <a:pt x="125" y="39"/>
                  </a:lnTo>
                  <a:lnTo>
                    <a:pt x="122" y="34"/>
                  </a:lnTo>
                  <a:lnTo>
                    <a:pt x="118" y="30"/>
                  </a:lnTo>
                  <a:lnTo>
                    <a:pt x="113" y="26"/>
                  </a:lnTo>
                  <a:lnTo>
                    <a:pt x="109" y="22"/>
                  </a:lnTo>
                  <a:lnTo>
                    <a:pt x="104" y="18"/>
                  </a:lnTo>
                  <a:lnTo>
                    <a:pt x="98" y="16"/>
                  </a:lnTo>
                  <a:lnTo>
                    <a:pt x="94" y="14"/>
                  </a:lnTo>
                  <a:lnTo>
                    <a:pt x="88" y="11"/>
                  </a:lnTo>
                  <a:lnTo>
                    <a:pt x="81" y="10"/>
                  </a:lnTo>
                  <a:lnTo>
                    <a:pt x="75" y="7"/>
                  </a:lnTo>
                  <a:lnTo>
                    <a:pt x="70" y="6"/>
                  </a:lnTo>
                  <a:lnTo>
                    <a:pt x="64" y="5"/>
                  </a:lnTo>
                  <a:lnTo>
                    <a:pt x="57" y="4"/>
                  </a:lnTo>
                  <a:lnTo>
                    <a:pt x="52" y="3"/>
                  </a:lnTo>
                  <a:lnTo>
                    <a:pt x="45" y="1"/>
                  </a:lnTo>
                  <a:lnTo>
                    <a:pt x="39" y="1"/>
                  </a:lnTo>
                  <a:lnTo>
                    <a:pt x="33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166"/>
                  </a:lnTo>
                  <a:lnTo>
                    <a:pt x="24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9" name="Freeform 124">
              <a:extLst>
                <a:ext uri="{FF2B5EF4-FFF2-40B4-BE49-F238E27FC236}">
                  <a16:creationId xmlns:a16="http://schemas.microsoft.com/office/drawing/2014/main" id="{05F5566F-4C00-A9E0-3692-CD30DE65B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3816"/>
              <a:ext cx="64" cy="22"/>
            </a:xfrm>
            <a:custGeom>
              <a:avLst/>
              <a:gdLst>
                <a:gd name="T0" fmla="*/ 0 w 190"/>
                <a:gd name="T1" fmla="*/ 0 h 68"/>
                <a:gd name="T2" fmla="*/ 0 w 190"/>
                <a:gd name="T3" fmla="*/ 0 h 68"/>
                <a:gd name="T4" fmla="*/ 0 w 190"/>
                <a:gd name="T5" fmla="*/ 0 h 68"/>
                <a:gd name="T6" fmla="*/ 0 w 190"/>
                <a:gd name="T7" fmla="*/ 0 h 68"/>
                <a:gd name="T8" fmla="*/ 0 w 190"/>
                <a:gd name="T9" fmla="*/ 0 h 68"/>
                <a:gd name="T10" fmla="*/ 0 w 190"/>
                <a:gd name="T11" fmla="*/ 0 h 68"/>
                <a:gd name="T12" fmla="*/ 0 w 190"/>
                <a:gd name="T13" fmla="*/ 0 h 68"/>
                <a:gd name="T14" fmla="*/ 0 w 190"/>
                <a:gd name="T15" fmla="*/ 0 h 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0"/>
                <a:gd name="T25" fmla="*/ 0 h 68"/>
                <a:gd name="T26" fmla="*/ 190 w 190"/>
                <a:gd name="T27" fmla="*/ 68 h 6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0" h="68">
                  <a:moveTo>
                    <a:pt x="0" y="0"/>
                  </a:moveTo>
                  <a:lnTo>
                    <a:pt x="31" y="46"/>
                  </a:lnTo>
                  <a:lnTo>
                    <a:pt x="86" y="68"/>
                  </a:lnTo>
                  <a:lnTo>
                    <a:pt x="131" y="68"/>
                  </a:lnTo>
                  <a:lnTo>
                    <a:pt x="190" y="51"/>
                  </a:lnTo>
                  <a:lnTo>
                    <a:pt x="86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A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0" name="Freeform 125">
              <a:extLst>
                <a:ext uri="{FF2B5EF4-FFF2-40B4-BE49-F238E27FC236}">
                  <a16:creationId xmlns:a16="http://schemas.microsoft.com/office/drawing/2014/main" id="{9BEF82CE-ACF5-BF3D-6EC1-47BBBC63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3" y="3732"/>
              <a:ext cx="504" cy="182"/>
            </a:xfrm>
            <a:custGeom>
              <a:avLst/>
              <a:gdLst>
                <a:gd name="T0" fmla="*/ 0 w 1511"/>
                <a:gd name="T1" fmla="*/ 0 h 546"/>
                <a:gd name="T2" fmla="*/ 0 w 1511"/>
                <a:gd name="T3" fmla="*/ 0 h 546"/>
                <a:gd name="T4" fmla="*/ 0 w 1511"/>
                <a:gd name="T5" fmla="*/ 0 h 546"/>
                <a:gd name="T6" fmla="*/ 0 w 1511"/>
                <a:gd name="T7" fmla="*/ 0 h 546"/>
                <a:gd name="T8" fmla="*/ 0 w 1511"/>
                <a:gd name="T9" fmla="*/ 0 h 546"/>
                <a:gd name="T10" fmla="*/ 0 w 1511"/>
                <a:gd name="T11" fmla="*/ 0 h 546"/>
                <a:gd name="T12" fmla="*/ 0 w 1511"/>
                <a:gd name="T13" fmla="*/ 0 h 546"/>
                <a:gd name="T14" fmla="*/ 0 w 1511"/>
                <a:gd name="T15" fmla="*/ 0 h 546"/>
                <a:gd name="T16" fmla="*/ 0 w 1511"/>
                <a:gd name="T17" fmla="*/ 0 h 546"/>
                <a:gd name="T18" fmla="*/ 0 w 1511"/>
                <a:gd name="T19" fmla="*/ 0 h 546"/>
                <a:gd name="T20" fmla="*/ 0 w 1511"/>
                <a:gd name="T21" fmla="*/ 0 h 546"/>
                <a:gd name="T22" fmla="*/ 0 w 1511"/>
                <a:gd name="T23" fmla="*/ 0 h 546"/>
                <a:gd name="T24" fmla="*/ 0 w 1511"/>
                <a:gd name="T25" fmla="*/ 0 h 546"/>
                <a:gd name="T26" fmla="*/ 0 w 1511"/>
                <a:gd name="T27" fmla="*/ 0 h 546"/>
                <a:gd name="T28" fmla="*/ 0 w 1511"/>
                <a:gd name="T29" fmla="*/ 0 h 546"/>
                <a:gd name="T30" fmla="*/ 0 w 1511"/>
                <a:gd name="T31" fmla="*/ 0 h 546"/>
                <a:gd name="T32" fmla="*/ 0 w 1511"/>
                <a:gd name="T33" fmla="*/ 0 h 546"/>
                <a:gd name="T34" fmla="*/ 0 w 1511"/>
                <a:gd name="T35" fmla="*/ 0 h 546"/>
                <a:gd name="T36" fmla="*/ 0 w 1511"/>
                <a:gd name="T37" fmla="*/ 0 h 546"/>
                <a:gd name="T38" fmla="*/ 0 w 1511"/>
                <a:gd name="T39" fmla="*/ 0 h 546"/>
                <a:gd name="T40" fmla="*/ 0 w 1511"/>
                <a:gd name="T41" fmla="*/ 0 h 546"/>
                <a:gd name="T42" fmla="*/ 0 w 1511"/>
                <a:gd name="T43" fmla="*/ 0 h 546"/>
                <a:gd name="T44" fmla="*/ 0 w 1511"/>
                <a:gd name="T45" fmla="*/ 0 h 546"/>
                <a:gd name="T46" fmla="*/ 0 w 1511"/>
                <a:gd name="T47" fmla="*/ 0 h 546"/>
                <a:gd name="T48" fmla="*/ 0 w 1511"/>
                <a:gd name="T49" fmla="*/ 0 h 546"/>
                <a:gd name="T50" fmla="*/ 0 w 1511"/>
                <a:gd name="T51" fmla="*/ 0 h 546"/>
                <a:gd name="T52" fmla="*/ 0 w 1511"/>
                <a:gd name="T53" fmla="*/ 0 h 546"/>
                <a:gd name="T54" fmla="*/ 0 w 1511"/>
                <a:gd name="T55" fmla="*/ 0 h 546"/>
                <a:gd name="T56" fmla="*/ 0 w 1511"/>
                <a:gd name="T57" fmla="*/ 0 h 546"/>
                <a:gd name="T58" fmla="*/ 0 w 1511"/>
                <a:gd name="T59" fmla="*/ 0 h 546"/>
                <a:gd name="T60" fmla="*/ 0 w 1511"/>
                <a:gd name="T61" fmla="*/ 0 h 546"/>
                <a:gd name="T62" fmla="*/ 0 w 1511"/>
                <a:gd name="T63" fmla="*/ 0 h 546"/>
                <a:gd name="T64" fmla="*/ 0 w 1511"/>
                <a:gd name="T65" fmla="*/ 0 h 546"/>
                <a:gd name="T66" fmla="*/ 0 w 1511"/>
                <a:gd name="T67" fmla="*/ 0 h 546"/>
                <a:gd name="T68" fmla="*/ 0 w 1511"/>
                <a:gd name="T69" fmla="*/ 0 h 546"/>
                <a:gd name="T70" fmla="*/ 0 w 1511"/>
                <a:gd name="T71" fmla="*/ 0 h 546"/>
                <a:gd name="T72" fmla="*/ 0 w 1511"/>
                <a:gd name="T73" fmla="*/ 0 h 546"/>
                <a:gd name="T74" fmla="*/ 0 w 1511"/>
                <a:gd name="T75" fmla="*/ 0 h 546"/>
                <a:gd name="T76" fmla="*/ 0 w 1511"/>
                <a:gd name="T77" fmla="*/ 0 h 546"/>
                <a:gd name="T78" fmla="*/ 0 w 1511"/>
                <a:gd name="T79" fmla="*/ 0 h 546"/>
                <a:gd name="T80" fmla="*/ 0 w 1511"/>
                <a:gd name="T81" fmla="*/ 0 h 546"/>
                <a:gd name="T82" fmla="*/ 0 w 1511"/>
                <a:gd name="T83" fmla="*/ 0 h 546"/>
                <a:gd name="T84" fmla="*/ 0 w 1511"/>
                <a:gd name="T85" fmla="*/ 0 h 546"/>
                <a:gd name="T86" fmla="*/ 0 w 1511"/>
                <a:gd name="T87" fmla="*/ 0 h 546"/>
                <a:gd name="T88" fmla="*/ 0 w 1511"/>
                <a:gd name="T89" fmla="*/ 0 h 546"/>
                <a:gd name="T90" fmla="*/ 0 w 1511"/>
                <a:gd name="T91" fmla="*/ 0 h 546"/>
                <a:gd name="T92" fmla="*/ 0 w 1511"/>
                <a:gd name="T93" fmla="*/ 0 h 546"/>
                <a:gd name="T94" fmla="*/ 0 w 1511"/>
                <a:gd name="T95" fmla="*/ 0 h 546"/>
                <a:gd name="T96" fmla="*/ 0 w 1511"/>
                <a:gd name="T97" fmla="*/ 0 h 546"/>
                <a:gd name="T98" fmla="*/ 0 w 1511"/>
                <a:gd name="T99" fmla="*/ 0 h 54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11"/>
                <a:gd name="T151" fmla="*/ 0 h 546"/>
                <a:gd name="T152" fmla="*/ 1511 w 1511"/>
                <a:gd name="T153" fmla="*/ 546 h 54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11" h="546">
                  <a:moveTo>
                    <a:pt x="64" y="310"/>
                  </a:moveTo>
                  <a:lnTo>
                    <a:pt x="123" y="376"/>
                  </a:lnTo>
                  <a:lnTo>
                    <a:pt x="217" y="371"/>
                  </a:lnTo>
                  <a:lnTo>
                    <a:pt x="256" y="342"/>
                  </a:lnTo>
                  <a:lnTo>
                    <a:pt x="271" y="347"/>
                  </a:lnTo>
                  <a:lnTo>
                    <a:pt x="280" y="427"/>
                  </a:lnTo>
                  <a:lnTo>
                    <a:pt x="336" y="454"/>
                  </a:lnTo>
                  <a:lnTo>
                    <a:pt x="430" y="424"/>
                  </a:lnTo>
                  <a:lnTo>
                    <a:pt x="465" y="342"/>
                  </a:lnTo>
                  <a:lnTo>
                    <a:pt x="493" y="332"/>
                  </a:lnTo>
                  <a:lnTo>
                    <a:pt x="526" y="384"/>
                  </a:lnTo>
                  <a:lnTo>
                    <a:pt x="613" y="408"/>
                  </a:lnTo>
                  <a:lnTo>
                    <a:pt x="684" y="357"/>
                  </a:lnTo>
                  <a:lnTo>
                    <a:pt x="711" y="292"/>
                  </a:lnTo>
                  <a:lnTo>
                    <a:pt x="771" y="354"/>
                  </a:lnTo>
                  <a:lnTo>
                    <a:pt x="854" y="357"/>
                  </a:lnTo>
                  <a:lnTo>
                    <a:pt x="920" y="294"/>
                  </a:lnTo>
                  <a:lnTo>
                    <a:pt x="943" y="243"/>
                  </a:lnTo>
                  <a:lnTo>
                    <a:pt x="974" y="293"/>
                  </a:lnTo>
                  <a:lnTo>
                    <a:pt x="1024" y="317"/>
                  </a:lnTo>
                  <a:lnTo>
                    <a:pt x="1107" y="295"/>
                  </a:lnTo>
                  <a:lnTo>
                    <a:pt x="1151" y="192"/>
                  </a:lnTo>
                  <a:lnTo>
                    <a:pt x="1179" y="223"/>
                  </a:lnTo>
                  <a:lnTo>
                    <a:pt x="1259" y="250"/>
                  </a:lnTo>
                  <a:lnTo>
                    <a:pt x="1329" y="213"/>
                  </a:lnTo>
                  <a:lnTo>
                    <a:pt x="1349" y="141"/>
                  </a:lnTo>
                  <a:lnTo>
                    <a:pt x="1301" y="83"/>
                  </a:lnTo>
                  <a:lnTo>
                    <a:pt x="1207" y="90"/>
                  </a:lnTo>
                  <a:lnTo>
                    <a:pt x="1167" y="138"/>
                  </a:lnTo>
                  <a:lnTo>
                    <a:pt x="1129" y="192"/>
                  </a:lnTo>
                  <a:lnTo>
                    <a:pt x="1087" y="148"/>
                  </a:lnTo>
                  <a:lnTo>
                    <a:pt x="993" y="153"/>
                  </a:lnTo>
                  <a:lnTo>
                    <a:pt x="951" y="185"/>
                  </a:lnTo>
                  <a:lnTo>
                    <a:pt x="947" y="221"/>
                  </a:lnTo>
                  <a:lnTo>
                    <a:pt x="923" y="235"/>
                  </a:lnTo>
                  <a:lnTo>
                    <a:pt x="846" y="185"/>
                  </a:lnTo>
                  <a:lnTo>
                    <a:pt x="740" y="213"/>
                  </a:lnTo>
                  <a:lnTo>
                    <a:pt x="696" y="286"/>
                  </a:lnTo>
                  <a:lnTo>
                    <a:pt x="632" y="235"/>
                  </a:lnTo>
                  <a:lnTo>
                    <a:pt x="558" y="235"/>
                  </a:lnTo>
                  <a:lnTo>
                    <a:pt x="493" y="272"/>
                  </a:lnTo>
                  <a:lnTo>
                    <a:pt x="460" y="319"/>
                  </a:lnTo>
                  <a:lnTo>
                    <a:pt x="388" y="283"/>
                  </a:lnTo>
                  <a:lnTo>
                    <a:pt x="298" y="298"/>
                  </a:lnTo>
                  <a:lnTo>
                    <a:pt x="256" y="317"/>
                  </a:lnTo>
                  <a:lnTo>
                    <a:pt x="277" y="260"/>
                  </a:lnTo>
                  <a:lnTo>
                    <a:pt x="1464" y="0"/>
                  </a:lnTo>
                  <a:lnTo>
                    <a:pt x="1511" y="37"/>
                  </a:lnTo>
                  <a:lnTo>
                    <a:pt x="1489" y="106"/>
                  </a:lnTo>
                  <a:lnTo>
                    <a:pt x="1445" y="88"/>
                  </a:lnTo>
                  <a:lnTo>
                    <a:pt x="1417" y="131"/>
                  </a:lnTo>
                  <a:lnTo>
                    <a:pt x="1454" y="169"/>
                  </a:lnTo>
                  <a:lnTo>
                    <a:pt x="1415" y="209"/>
                  </a:lnTo>
                  <a:lnTo>
                    <a:pt x="1363" y="205"/>
                  </a:lnTo>
                  <a:lnTo>
                    <a:pt x="1350" y="247"/>
                  </a:lnTo>
                  <a:lnTo>
                    <a:pt x="1401" y="267"/>
                  </a:lnTo>
                  <a:lnTo>
                    <a:pt x="1320" y="320"/>
                  </a:lnTo>
                  <a:lnTo>
                    <a:pt x="1298" y="284"/>
                  </a:lnTo>
                  <a:lnTo>
                    <a:pt x="1242" y="295"/>
                  </a:lnTo>
                  <a:lnTo>
                    <a:pt x="1253" y="342"/>
                  </a:lnTo>
                  <a:lnTo>
                    <a:pt x="1176" y="352"/>
                  </a:lnTo>
                  <a:lnTo>
                    <a:pt x="1179" y="303"/>
                  </a:lnTo>
                  <a:lnTo>
                    <a:pt x="1110" y="316"/>
                  </a:lnTo>
                  <a:lnTo>
                    <a:pt x="1118" y="359"/>
                  </a:lnTo>
                  <a:lnTo>
                    <a:pt x="1041" y="384"/>
                  </a:lnTo>
                  <a:lnTo>
                    <a:pt x="1034" y="335"/>
                  </a:lnTo>
                  <a:lnTo>
                    <a:pt x="976" y="344"/>
                  </a:lnTo>
                  <a:lnTo>
                    <a:pt x="985" y="395"/>
                  </a:lnTo>
                  <a:lnTo>
                    <a:pt x="912" y="424"/>
                  </a:lnTo>
                  <a:lnTo>
                    <a:pt x="903" y="379"/>
                  </a:lnTo>
                  <a:lnTo>
                    <a:pt x="840" y="379"/>
                  </a:lnTo>
                  <a:lnTo>
                    <a:pt x="861" y="419"/>
                  </a:lnTo>
                  <a:lnTo>
                    <a:pt x="788" y="441"/>
                  </a:lnTo>
                  <a:lnTo>
                    <a:pt x="759" y="417"/>
                  </a:lnTo>
                  <a:lnTo>
                    <a:pt x="711" y="412"/>
                  </a:lnTo>
                  <a:lnTo>
                    <a:pt x="721" y="451"/>
                  </a:lnTo>
                  <a:lnTo>
                    <a:pt x="639" y="478"/>
                  </a:lnTo>
                  <a:lnTo>
                    <a:pt x="639" y="434"/>
                  </a:lnTo>
                  <a:lnTo>
                    <a:pt x="579" y="446"/>
                  </a:lnTo>
                  <a:lnTo>
                    <a:pt x="573" y="493"/>
                  </a:lnTo>
                  <a:lnTo>
                    <a:pt x="521" y="519"/>
                  </a:lnTo>
                  <a:lnTo>
                    <a:pt x="517" y="454"/>
                  </a:lnTo>
                  <a:lnTo>
                    <a:pt x="444" y="463"/>
                  </a:lnTo>
                  <a:lnTo>
                    <a:pt x="460" y="515"/>
                  </a:lnTo>
                  <a:lnTo>
                    <a:pt x="391" y="528"/>
                  </a:lnTo>
                  <a:lnTo>
                    <a:pt x="391" y="483"/>
                  </a:lnTo>
                  <a:lnTo>
                    <a:pt x="323" y="493"/>
                  </a:lnTo>
                  <a:lnTo>
                    <a:pt x="323" y="546"/>
                  </a:lnTo>
                  <a:lnTo>
                    <a:pt x="228" y="533"/>
                  </a:lnTo>
                  <a:lnTo>
                    <a:pt x="257" y="483"/>
                  </a:lnTo>
                  <a:lnTo>
                    <a:pt x="200" y="478"/>
                  </a:lnTo>
                  <a:lnTo>
                    <a:pt x="177" y="515"/>
                  </a:lnTo>
                  <a:lnTo>
                    <a:pt x="107" y="479"/>
                  </a:lnTo>
                  <a:lnTo>
                    <a:pt x="149" y="444"/>
                  </a:lnTo>
                  <a:lnTo>
                    <a:pt x="99" y="398"/>
                  </a:lnTo>
                  <a:lnTo>
                    <a:pt x="50" y="436"/>
                  </a:lnTo>
                  <a:lnTo>
                    <a:pt x="9" y="387"/>
                  </a:lnTo>
                  <a:lnTo>
                    <a:pt x="43" y="352"/>
                  </a:lnTo>
                  <a:lnTo>
                    <a:pt x="0" y="325"/>
                  </a:lnTo>
                  <a:lnTo>
                    <a:pt x="64" y="310"/>
                  </a:lnTo>
                  <a:close/>
                </a:path>
              </a:pathLst>
            </a:custGeom>
            <a:solidFill>
              <a:srgbClr val="A1A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1" name="Freeform 126">
              <a:extLst>
                <a:ext uri="{FF2B5EF4-FFF2-40B4-BE49-F238E27FC236}">
                  <a16:creationId xmlns:a16="http://schemas.microsoft.com/office/drawing/2014/main" id="{902BBAE4-C0EC-4F8D-7DB7-FBCCD204A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8" y="3821"/>
              <a:ext cx="60" cy="36"/>
            </a:xfrm>
            <a:custGeom>
              <a:avLst/>
              <a:gdLst>
                <a:gd name="T0" fmla="*/ 0 w 180"/>
                <a:gd name="T1" fmla="*/ 0 h 108"/>
                <a:gd name="T2" fmla="*/ 0 w 180"/>
                <a:gd name="T3" fmla="*/ 0 h 108"/>
                <a:gd name="T4" fmla="*/ 0 w 180"/>
                <a:gd name="T5" fmla="*/ 0 h 108"/>
                <a:gd name="T6" fmla="*/ 0 w 180"/>
                <a:gd name="T7" fmla="*/ 0 h 108"/>
                <a:gd name="T8" fmla="*/ 0 w 180"/>
                <a:gd name="T9" fmla="*/ 0 h 108"/>
                <a:gd name="T10" fmla="*/ 0 w 180"/>
                <a:gd name="T11" fmla="*/ 0 h 108"/>
                <a:gd name="T12" fmla="*/ 0 w 180"/>
                <a:gd name="T13" fmla="*/ 0 h 108"/>
                <a:gd name="T14" fmla="*/ 0 w 180"/>
                <a:gd name="T15" fmla="*/ 0 h 108"/>
                <a:gd name="T16" fmla="*/ 0 w 180"/>
                <a:gd name="T17" fmla="*/ 0 h 108"/>
                <a:gd name="T18" fmla="*/ 0 w 180"/>
                <a:gd name="T19" fmla="*/ 0 h 108"/>
                <a:gd name="T20" fmla="*/ 0 w 180"/>
                <a:gd name="T21" fmla="*/ 0 h 1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0"/>
                <a:gd name="T34" fmla="*/ 0 h 108"/>
                <a:gd name="T35" fmla="*/ 180 w 180"/>
                <a:gd name="T36" fmla="*/ 108 h 10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0" h="108">
                  <a:moveTo>
                    <a:pt x="0" y="48"/>
                  </a:moveTo>
                  <a:lnTo>
                    <a:pt x="68" y="27"/>
                  </a:lnTo>
                  <a:lnTo>
                    <a:pt x="90" y="57"/>
                  </a:lnTo>
                  <a:lnTo>
                    <a:pt x="132" y="45"/>
                  </a:lnTo>
                  <a:lnTo>
                    <a:pt x="138" y="6"/>
                  </a:lnTo>
                  <a:lnTo>
                    <a:pt x="180" y="0"/>
                  </a:lnTo>
                  <a:lnTo>
                    <a:pt x="180" y="59"/>
                  </a:lnTo>
                  <a:lnTo>
                    <a:pt x="125" y="103"/>
                  </a:lnTo>
                  <a:lnTo>
                    <a:pt x="47" y="10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28A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2" name="Freeform 127">
              <a:extLst>
                <a:ext uri="{FF2B5EF4-FFF2-40B4-BE49-F238E27FC236}">
                  <a16:creationId xmlns:a16="http://schemas.microsoft.com/office/drawing/2014/main" id="{A7A89812-7827-A30F-4A9D-70556FBCFD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3826"/>
              <a:ext cx="23" cy="12"/>
            </a:xfrm>
            <a:custGeom>
              <a:avLst/>
              <a:gdLst>
                <a:gd name="T0" fmla="*/ 0 w 68"/>
                <a:gd name="T1" fmla="*/ 0 h 36"/>
                <a:gd name="T2" fmla="*/ 0 w 68"/>
                <a:gd name="T3" fmla="*/ 0 h 36"/>
                <a:gd name="T4" fmla="*/ 0 w 68"/>
                <a:gd name="T5" fmla="*/ 0 h 36"/>
                <a:gd name="T6" fmla="*/ 0 w 68"/>
                <a:gd name="T7" fmla="*/ 0 h 36"/>
                <a:gd name="T8" fmla="*/ 0 w 68"/>
                <a:gd name="T9" fmla="*/ 0 h 36"/>
                <a:gd name="T10" fmla="*/ 0 w 68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"/>
                <a:gd name="T20" fmla="*/ 68 w 68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">
                  <a:moveTo>
                    <a:pt x="0" y="12"/>
                  </a:moveTo>
                  <a:lnTo>
                    <a:pt x="15" y="36"/>
                  </a:lnTo>
                  <a:lnTo>
                    <a:pt x="60" y="34"/>
                  </a:lnTo>
                  <a:lnTo>
                    <a:pt x="68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6E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3" name="Freeform 128">
              <a:extLst>
                <a:ext uri="{FF2B5EF4-FFF2-40B4-BE49-F238E27FC236}">
                  <a16:creationId xmlns:a16="http://schemas.microsoft.com/office/drawing/2014/main" id="{3298C33A-1EBA-86E9-D853-C157D0B2C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3" y="3785"/>
              <a:ext cx="42" cy="18"/>
            </a:xfrm>
            <a:custGeom>
              <a:avLst/>
              <a:gdLst>
                <a:gd name="T0" fmla="*/ 0 w 124"/>
                <a:gd name="T1" fmla="*/ 0 h 54"/>
                <a:gd name="T2" fmla="*/ 0 w 124"/>
                <a:gd name="T3" fmla="*/ 0 h 54"/>
                <a:gd name="T4" fmla="*/ 0 w 124"/>
                <a:gd name="T5" fmla="*/ 0 h 54"/>
                <a:gd name="T6" fmla="*/ 0 w 124"/>
                <a:gd name="T7" fmla="*/ 0 h 54"/>
                <a:gd name="T8" fmla="*/ 0 w 124"/>
                <a:gd name="T9" fmla="*/ 0 h 54"/>
                <a:gd name="T10" fmla="*/ 0 w 124"/>
                <a:gd name="T11" fmla="*/ 0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4"/>
                <a:gd name="T19" fmla="*/ 0 h 54"/>
                <a:gd name="T20" fmla="*/ 124 w 124"/>
                <a:gd name="T21" fmla="*/ 54 h 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4" h="54">
                  <a:moveTo>
                    <a:pt x="0" y="32"/>
                  </a:moveTo>
                  <a:lnTo>
                    <a:pt x="47" y="54"/>
                  </a:lnTo>
                  <a:lnTo>
                    <a:pt x="96" y="54"/>
                  </a:lnTo>
                  <a:lnTo>
                    <a:pt x="124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6E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4" name="Freeform 129">
              <a:extLst>
                <a:ext uri="{FF2B5EF4-FFF2-40B4-BE49-F238E27FC236}">
                  <a16:creationId xmlns:a16="http://schemas.microsoft.com/office/drawing/2014/main" id="{BBD118E8-AC81-69C2-C699-F03A4F255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1" y="3768"/>
              <a:ext cx="47" cy="22"/>
            </a:xfrm>
            <a:custGeom>
              <a:avLst/>
              <a:gdLst>
                <a:gd name="T0" fmla="*/ 0 w 143"/>
                <a:gd name="T1" fmla="*/ 0 h 66"/>
                <a:gd name="T2" fmla="*/ 0 w 143"/>
                <a:gd name="T3" fmla="*/ 0 h 66"/>
                <a:gd name="T4" fmla="*/ 0 w 143"/>
                <a:gd name="T5" fmla="*/ 0 h 66"/>
                <a:gd name="T6" fmla="*/ 0 w 143"/>
                <a:gd name="T7" fmla="*/ 0 h 66"/>
                <a:gd name="T8" fmla="*/ 0 w 143"/>
                <a:gd name="T9" fmla="*/ 0 h 66"/>
                <a:gd name="T10" fmla="*/ 0 w 143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66"/>
                <a:gd name="T20" fmla="*/ 143 w 143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66">
                  <a:moveTo>
                    <a:pt x="0" y="33"/>
                  </a:moveTo>
                  <a:lnTo>
                    <a:pt x="59" y="66"/>
                  </a:lnTo>
                  <a:lnTo>
                    <a:pt x="114" y="43"/>
                  </a:lnTo>
                  <a:lnTo>
                    <a:pt x="143" y="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E6E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5" name="Freeform 130">
              <a:extLst>
                <a:ext uri="{FF2B5EF4-FFF2-40B4-BE49-F238E27FC236}">
                  <a16:creationId xmlns:a16="http://schemas.microsoft.com/office/drawing/2014/main" id="{96AD9BCD-05D5-1F77-5DBE-D3EA33C6C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7" y="3752"/>
              <a:ext cx="44" cy="21"/>
            </a:xfrm>
            <a:custGeom>
              <a:avLst/>
              <a:gdLst>
                <a:gd name="T0" fmla="*/ 0 w 132"/>
                <a:gd name="T1" fmla="*/ 0 h 62"/>
                <a:gd name="T2" fmla="*/ 0 w 132"/>
                <a:gd name="T3" fmla="*/ 0 h 62"/>
                <a:gd name="T4" fmla="*/ 0 w 132"/>
                <a:gd name="T5" fmla="*/ 0 h 62"/>
                <a:gd name="T6" fmla="*/ 0 w 132"/>
                <a:gd name="T7" fmla="*/ 0 h 62"/>
                <a:gd name="T8" fmla="*/ 0 w 132"/>
                <a:gd name="T9" fmla="*/ 0 h 62"/>
                <a:gd name="T10" fmla="*/ 0 w 132"/>
                <a:gd name="T11" fmla="*/ 0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2"/>
                <a:gd name="T19" fmla="*/ 0 h 62"/>
                <a:gd name="T20" fmla="*/ 132 w 132"/>
                <a:gd name="T21" fmla="*/ 62 h 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2" h="62">
                  <a:moveTo>
                    <a:pt x="0" y="28"/>
                  </a:moveTo>
                  <a:lnTo>
                    <a:pt x="42" y="62"/>
                  </a:lnTo>
                  <a:lnTo>
                    <a:pt x="123" y="44"/>
                  </a:lnTo>
                  <a:lnTo>
                    <a:pt x="132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E6E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6" name="Freeform 131">
              <a:extLst>
                <a:ext uri="{FF2B5EF4-FFF2-40B4-BE49-F238E27FC236}">
                  <a16:creationId xmlns:a16="http://schemas.microsoft.com/office/drawing/2014/main" id="{49F76F3D-6EAA-A694-FD2F-3D251EC3D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4" y="3730"/>
              <a:ext cx="68" cy="91"/>
            </a:xfrm>
            <a:custGeom>
              <a:avLst/>
              <a:gdLst>
                <a:gd name="T0" fmla="*/ 0 w 206"/>
                <a:gd name="T1" fmla="*/ 0 h 273"/>
                <a:gd name="T2" fmla="*/ 0 w 206"/>
                <a:gd name="T3" fmla="*/ 0 h 273"/>
                <a:gd name="T4" fmla="*/ 0 w 206"/>
                <a:gd name="T5" fmla="*/ 0 h 273"/>
                <a:gd name="T6" fmla="*/ 0 w 206"/>
                <a:gd name="T7" fmla="*/ 0 h 273"/>
                <a:gd name="T8" fmla="*/ 0 w 206"/>
                <a:gd name="T9" fmla="*/ 0 h 273"/>
                <a:gd name="T10" fmla="*/ 0 w 206"/>
                <a:gd name="T11" fmla="*/ 0 h 273"/>
                <a:gd name="T12" fmla="*/ 0 w 206"/>
                <a:gd name="T13" fmla="*/ 0 h 273"/>
                <a:gd name="T14" fmla="*/ 0 w 206"/>
                <a:gd name="T15" fmla="*/ 0 h 273"/>
                <a:gd name="T16" fmla="*/ 0 w 206"/>
                <a:gd name="T17" fmla="*/ 0 h 273"/>
                <a:gd name="T18" fmla="*/ 0 w 206"/>
                <a:gd name="T19" fmla="*/ 0 h 273"/>
                <a:gd name="T20" fmla="*/ 0 w 206"/>
                <a:gd name="T21" fmla="*/ 0 h 273"/>
                <a:gd name="T22" fmla="*/ 0 w 206"/>
                <a:gd name="T23" fmla="*/ 0 h 273"/>
                <a:gd name="T24" fmla="*/ 0 w 206"/>
                <a:gd name="T25" fmla="*/ 0 h 273"/>
                <a:gd name="T26" fmla="*/ 0 w 206"/>
                <a:gd name="T27" fmla="*/ 0 h 273"/>
                <a:gd name="T28" fmla="*/ 0 w 206"/>
                <a:gd name="T29" fmla="*/ 0 h 273"/>
                <a:gd name="T30" fmla="*/ 0 w 206"/>
                <a:gd name="T31" fmla="*/ 0 h 273"/>
                <a:gd name="T32" fmla="*/ 0 w 206"/>
                <a:gd name="T33" fmla="*/ 0 h 273"/>
                <a:gd name="T34" fmla="*/ 0 w 206"/>
                <a:gd name="T35" fmla="*/ 0 h 273"/>
                <a:gd name="T36" fmla="*/ 0 w 206"/>
                <a:gd name="T37" fmla="*/ 0 h 273"/>
                <a:gd name="T38" fmla="*/ 0 w 206"/>
                <a:gd name="T39" fmla="*/ 0 h 273"/>
                <a:gd name="T40" fmla="*/ 0 w 206"/>
                <a:gd name="T41" fmla="*/ 0 h 273"/>
                <a:gd name="T42" fmla="*/ 0 w 206"/>
                <a:gd name="T43" fmla="*/ 0 h 27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6"/>
                <a:gd name="T67" fmla="*/ 0 h 273"/>
                <a:gd name="T68" fmla="*/ 206 w 206"/>
                <a:gd name="T69" fmla="*/ 273 h 27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6" h="273">
                  <a:moveTo>
                    <a:pt x="73" y="273"/>
                  </a:moveTo>
                  <a:lnTo>
                    <a:pt x="0" y="240"/>
                  </a:lnTo>
                  <a:lnTo>
                    <a:pt x="36" y="175"/>
                  </a:lnTo>
                  <a:lnTo>
                    <a:pt x="83" y="189"/>
                  </a:lnTo>
                  <a:lnTo>
                    <a:pt x="98" y="152"/>
                  </a:lnTo>
                  <a:lnTo>
                    <a:pt x="66" y="134"/>
                  </a:lnTo>
                  <a:lnTo>
                    <a:pt x="115" y="62"/>
                  </a:lnTo>
                  <a:lnTo>
                    <a:pt x="154" y="78"/>
                  </a:lnTo>
                  <a:lnTo>
                    <a:pt x="167" y="40"/>
                  </a:lnTo>
                  <a:lnTo>
                    <a:pt x="132" y="26"/>
                  </a:lnTo>
                  <a:lnTo>
                    <a:pt x="146" y="0"/>
                  </a:lnTo>
                  <a:lnTo>
                    <a:pt x="206" y="23"/>
                  </a:lnTo>
                  <a:lnTo>
                    <a:pt x="177" y="104"/>
                  </a:lnTo>
                  <a:lnTo>
                    <a:pt x="132" y="97"/>
                  </a:lnTo>
                  <a:lnTo>
                    <a:pt x="107" y="134"/>
                  </a:lnTo>
                  <a:lnTo>
                    <a:pt x="146" y="143"/>
                  </a:lnTo>
                  <a:lnTo>
                    <a:pt x="102" y="223"/>
                  </a:lnTo>
                  <a:lnTo>
                    <a:pt x="60" y="200"/>
                  </a:lnTo>
                  <a:lnTo>
                    <a:pt x="41" y="233"/>
                  </a:lnTo>
                  <a:lnTo>
                    <a:pt x="93" y="256"/>
                  </a:lnTo>
                  <a:lnTo>
                    <a:pt x="73" y="2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7" name="Freeform 132">
              <a:extLst>
                <a:ext uri="{FF2B5EF4-FFF2-40B4-BE49-F238E27FC236}">
                  <a16:creationId xmlns:a16="http://schemas.microsoft.com/office/drawing/2014/main" id="{6341E94B-0D64-4C1B-B8C0-E242AD9AD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" y="3815"/>
              <a:ext cx="471" cy="100"/>
            </a:xfrm>
            <a:custGeom>
              <a:avLst/>
              <a:gdLst>
                <a:gd name="T0" fmla="*/ 0 w 1411"/>
                <a:gd name="T1" fmla="*/ 0 h 300"/>
                <a:gd name="T2" fmla="*/ 0 w 1411"/>
                <a:gd name="T3" fmla="*/ 0 h 300"/>
                <a:gd name="T4" fmla="*/ 0 w 1411"/>
                <a:gd name="T5" fmla="*/ 0 h 300"/>
                <a:gd name="T6" fmla="*/ 0 w 1411"/>
                <a:gd name="T7" fmla="*/ 0 h 300"/>
                <a:gd name="T8" fmla="*/ 0 w 1411"/>
                <a:gd name="T9" fmla="*/ 0 h 300"/>
                <a:gd name="T10" fmla="*/ 0 w 1411"/>
                <a:gd name="T11" fmla="*/ 0 h 300"/>
                <a:gd name="T12" fmla="*/ 0 w 1411"/>
                <a:gd name="T13" fmla="*/ 0 h 300"/>
                <a:gd name="T14" fmla="*/ 0 w 1411"/>
                <a:gd name="T15" fmla="*/ 0 h 300"/>
                <a:gd name="T16" fmla="*/ 0 w 1411"/>
                <a:gd name="T17" fmla="*/ 0 h 300"/>
                <a:gd name="T18" fmla="*/ 0 w 1411"/>
                <a:gd name="T19" fmla="*/ 0 h 300"/>
                <a:gd name="T20" fmla="*/ 0 w 1411"/>
                <a:gd name="T21" fmla="*/ 0 h 300"/>
                <a:gd name="T22" fmla="*/ 0 w 1411"/>
                <a:gd name="T23" fmla="*/ 0 h 300"/>
                <a:gd name="T24" fmla="*/ 0 w 1411"/>
                <a:gd name="T25" fmla="*/ 0 h 300"/>
                <a:gd name="T26" fmla="*/ 0 w 1411"/>
                <a:gd name="T27" fmla="*/ 0 h 300"/>
                <a:gd name="T28" fmla="*/ 0 w 1411"/>
                <a:gd name="T29" fmla="*/ 0 h 300"/>
                <a:gd name="T30" fmla="*/ 0 w 1411"/>
                <a:gd name="T31" fmla="*/ 0 h 300"/>
                <a:gd name="T32" fmla="*/ 0 w 1411"/>
                <a:gd name="T33" fmla="*/ 0 h 300"/>
                <a:gd name="T34" fmla="*/ 0 w 1411"/>
                <a:gd name="T35" fmla="*/ 0 h 300"/>
                <a:gd name="T36" fmla="*/ 0 w 1411"/>
                <a:gd name="T37" fmla="*/ 0 h 300"/>
                <a:gd name="T38" fmla="*/ 0 w 1411"/>
                <a:gd name="T39" fmla="*/ 0 h 300"/>
                <a:gd name="T40" fmla="*/ 0 w 1411"/>
                <a:gd name="T41" fmla="*/ 0 h 300"/>
                <a:gd name="T42" fmla="*/ 0 w 1411"/>
                <a:gd name="T43" fmla="*/ 0 h 300"/>
                <a:gd name="T44" fmla="*/ 0 w 1411"/>
                <a:gd name="T45" fmla="*/ 0 h 300"/>
                <a:gd name="T46" fmla="*/ 0 w 1411"/>
                <a:gd name="T47" fmla="*/ 0 h 300"/>
                <a:gd name="T48" fmla="*/ 0 w 1411"/>
                <a:gd name="T49" fmla="*/ 0 h 300"/>
                <a:gd name="T50" fmla="*/ 0 w 1411"/>
                <a:gd name="T51" fmla="*/ 0 h 300"/>
                <a:gd name="T52" fmla="*/ 0 w 1411"/>
                <a:gd name="T53" fmla="*/ 0 h 300"/>
                <a:gd name="T54" fmla="*/ 0 w 1411"/>
                <a:gd name="T55" fmla="*/ 0 h 300"/>
                <a:gd name="T56" fmla="*/ 0 w 1411"/>
                <a:gd name="T57" fmla="*/ 0 h 300"/>
                <a:gd name="T58" fmla="*/ 0 w 1411"/>
                <a:gd name="T59" fmla="*/ 0 h 300"/>
                <a:gd name="T60" fmla="*/ 0 w 1411"/>
                <a:gd name="T61" fmla="*/ 0 h 300"/>
                <a:gd name="T62" fmla="*/ 0 w 1411"/>
                <a:gd name="T63" fmla="*/ 0 h 300"/>
                <a:gd name="T64" fmla="*/ 0 w 1411"/>
                <a:gd name="T65" fmla="*/ 0 h 300"/>
                <a:gd name="T66" fmla="*/ 0 w 1411"/>
                <a:gd name="T67" fmla="*/ 0 h 300"/>
                <a:gd name="T68" fmla="*/ 0 w 1411"/>
                <a:gd name="T69" fmla="*/ 0 h 300"/>
                <a:gd name="T70" fmla="*/ 0 w 1411"/>
                <a:gd name="T71" fmla="*/ 0 h 300"/>
                <a:gd name="T72" fmla="*/ 0 w 1411"/>
                <a:gd name="T73" fmla="*/ 0 h 300"/>
                <a:gd name="T74" fmla="*/ 0 w 1411"/>
                <a:gd name="T75" fmla="*/ 0 h 300"/>
                <a:gd name="T76" fmla="*/ 0 w 1411"/>
                <a:gd name="T77" fmla="*/ 0 h 300"/>
                <a:gd name="T78" fmla="*/ 0 w 1411"/>
                <a:gd name="T79" fmla="*/ 0 h 300"/>
                <a:gd name="T80" fmla="*/ 0 w 1411"/>
                <a:gd name="T81" fmla="*/ 0 h 300"/>
                <a:gd name="T82" fmla="*/ 0 w 1411"/>
                <a:gd name="T83" fmla="*/ 0 h 300"/>
                <a:gd name="T84" fmla="*/ 0 w 1411"/>
                <a:gd name="T85" fmla="*/ 0 h 300"/>
                <a:gd name="T86" fmla="*/ 0 w 1411"/>
                <a:gd name="T87" fmla="*/ 0 h 300"/>
                <a:gd name="T88" fmla="*/ 0 w 1411"/>
                <a:gd name="T89" fmla="*/ 0 h 300"/>
                <a:gd name="T90" fmla="*/ 0 w 1411"/>
                <a:gd name="T91" fmla="*/ 0 h 300"/>
                <a:gd name="T92" fmla="*/ 0 w 1411"/>
                <a:gd name="T93" fmla="*/ 0 h 300"/>
                <a:gd name="T94" fmla="*/ 0 w 1411"/>
                <a:gd name="T95" fmla="*/ 0 h 300"/>
                <a:gd name="T96" fmla="*/ 0 w 1411"/>
                <a:gd name="T97" fmla="*/ 0 h 300"/>
                <a:gd name="T98" fmla="*/ 0 w 1411"/>
                <a:gd name="T99" fmla="*/ 0 h 300"/>
                <a:gd name="T100" fmla="*/ 0 w 1411"/>
                <a:gd name="T101" fmla="*/ 0 h 300"/>
                <a:gd name="T102" fmla="*/ 0 w 1411"/>
                <a:gd name="T103" fmla="*/ 0 h 300"/>
                <a:gd name="T104" fmla="*/ 0 w 1411"/>
                <a:gd name="T105" fmla="*/ 0 h 300"/>
                <a:gd name="T106" fmla="*/ 0 w 1411"/>
                <a:gd name="T107" fmla="*/ 0 h 300"/>
                <a:gd name="T108" fmla="*/ 0 w 1411"/>
                <a:gd name="T109" fmla="*/ 0 h 300"/>
                <a:gd name="T110" fmla="*/ 0 w 1411"/>
                <a:gd name="T111" fmla="*/ 0 h 300"/>
                <a:gd name="T112" fmla="*/ 0 w 1411"/>
                <a:gd name="T113" fmla="*/ 0 h 300"/>
                <a:gd name="T114" fmla="*/ 0 w 1411"/>
                <a:gd name="T115" fmla="*/ 0 h 300"/>
                <a:gd name="T116" fmla="*/ 0 w 1411"/>
                <a:gd name="T117" fmla="*/ 0 h 300"/>
                <a:gd name="T118" fmla="*/ 0 w 1411"/>
                <a:gd name="T119" fmla="*/ 0 h 300"/>
                <a:gd name="T120" fmla="*/ 0 w 1411"/>
                <a:gd name="T121" fmla="*/ 0 h 300"/>
                <a:gd name="T122" fmla="*/ 0 w 1411"/>
                <a:gd name="T123" fmla="*/ 0 h 300"/>
                <a:gd name="T124" fmla="*/ 0 w 1411"/>
                <a:gd name="T125" fmla="*/ 0 h 30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11"/>
                <a:gd name="T190" fmla="*/ 0 h 300"/>
                <a:gd name="T191" fmla="*/ 1411 w 1411"/>
                <a:gd name="T192" fmla="*/ 300 h 30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11" h="300">
                  <a:moveTo>
                    <a:pt x="38" y="56"/>
                  </a:moveTo>
                  <a:lnTo>
                    <a:pt x="74" y="89"/>
                  </a:lnTo>
                  <a:lnTo>
                    <a:pt x="32" y="135"/>
                  </a:lnTo>
                  <a:lnTo>
                    <a:pt x="59" y="160"/>
                  </a:lnTo>
                  <a:lnTo>
                    <a:pt x="112" y="126"/>
                  </a:lnTo>
                  <a:lnTo>
                    <a:pt x="181" y="181"/>
                  </a:lnTo>
                  <a:lnTo>
                    <a:pt x="140" y="219"/>
                  </a:lnTo>
                  <a:lnTo>
                    <a:pt x="178" y="239"/>
                  </a:lnTo>
                  <a:lnTo>
                    <a:pt x="208" y="201"/>
                  </a:lnTo>
                  <a:lnTo>
                    <a:pt x="285" y="205"/>
                  </a:lnTo>
                  <a:lnTo>
                    <a:pt x="264" y="260"/>
                  </a:lnTo>
                  <a:lnTo>
                    <a:pt x="323" y="272"/>
                  </a:lnTo>
                  <a:lnTo>
                    <a:pt x="333" y="214"/>
                  </a:lnTo>
                  <a:lnTo>
                    <a:pt x="414" y="202"/>
                  </a:lnTo>
                  <a:lnTo>
                    <a:pt x="418" y="259"/>
                  </a:lnTo>
                  <a:lnTo>
                    <a:pt x="462" y="249"/>
                  </a:lnTo>
                  <a:lnTo>
                    <a:pt x="455" y="200"/>
                  </a:lnTo>
                  <a:lnTo>
                    <a:pt x="536" y="180"/>
                  </a:lnTo>
                  <a:lnTo>
                    <a:pt x="550" y="245"/>
                  </a:lnTo>
                  <a:lnTo>
                    <a:pt x="586" y="229"/>
                  </a:lnTo>
                  <a:lnTo>
                    <a:pt x="584" y="227"/>
                  </a:lnTo>
                  <a:lnTo>
                    <a:pt x="583" y="225"/>
                  </a:lnTo>
                  <a:lnTo>
                    <a:pt x="581" y="222"/>
                  </a:lnTo>
                  <a:lnTo>
                    <a:pt x="581" y="218"/>
                  </a:lnTo>
                  <a:lnTo>
                    <a:pt x="579" y="214"/>
                  </a:lnTo>
                  <a:lnTo>
                    <a:pt x="577" y="208"/>
                  </a:lnTo>
                  <a:lnTo>
                    <a:pt x="576" y="203"/>
                  </a:lnTo>
                  <a:lnTo>
                    <a:pt x="574" y="197"/>
                  </a:lnTo>
                  <a:lnTo>
                    <a:pt x="572" y="191"/>
                  </a:lnTo>
                  <a:lnTo>
                    <a:pt x="570" y="186"/>
                  </a:lnTo>
                  <a:lnTo>
                    <a:pt x="569" y="180"/>
                  </a:lnTo>
                  <a:lnTo>
                    <a:pt x="567" y="176"/>
                  </a:lnTo>
                  <a:lnTo>
                    <a:pt x="567" y="173"/>
                  </a:lnTo>
                  <a:lnTo>
                    <a:pt x="567" y="169"/>
                  </a:lnTo>
                  <a:lnTo>
                    <a:pt x="567" y="168"/>
                  </a:lnTo>
                  <a:lnTo>
                    <a:pt x="570" y="168"/>
                  </a:lnTo>
                  <a:lnTo>
                    <a:pt x="572" y="167"/>
                  </a:lnTo>
                  <a:lnTo>
                    <a:pt x="574" y="167"/>
                  </a:lnTo>
                  <a:lnTo>
                    <a:pt x="580" y="165"/>
                  </a:lnTo>
                  <a:lnTo>
                    <a:pt x="587" y="165"/>
                  </a:lnTo>
                  <a:lnTo>
                    <a:pt x="594" y="164"/>
                  </a:lnTo>
                  <a:lnTo>
                    <a:pt x="601" y="164"/>
                  </a:lnTo>
                  <a:lnTo>
                    <a:pt x="605" y="163"/>
                  </a:lnTo>
                  <a:lnTo>
                    <a:pt x="609" y="162"/>
                  </a:lnTo>
                  <a:lnTo>
                    <a:pt x="614" y="162"/>
                  </a:lnTo>
                  <a:lnTo>
                    <a:pt x="618" y="162"/>
                  </a:lnTo>
                  <a:lnTo>
                    <a:pt x="626" y="159"/>
                  </a:lnTo>
                  <a:lnTo>
                    <a:pt x="635" y="159"/>
                  </a:lnTo>
                  <a:lnTo>
                    <a:pt x="642" y="158"/>
                  </a:lnTo>
                  <a:lnTo>
                    <a:pt x="649" y="157"/>
                  </a:lnTo>
                  <a:lnTo>
                    <a:pt x="654" y="156"/>
                  </a:lnTo>
                  <a:lnTo>
                    <a:pt x="659" y="156"/>
                  </a:lnTo>
                  <a:lnTo>
                    <a:pt x="663" y="156"/>
                  </a:lnTo>
                  <a:lnTo>
                    <a:pt x="664" y="156"/>
                  </a:lnTo>
                  <a:lnTo>
                    <a:pt x="664" y="202"/>
                  </a:lnTo>
                  <a:lnTo>
                    <a:pt x="722" y="186"/>
                  </a:lnTo>
                  <a:lnTo>
                    <a:pt x="699" y="146"/>
                  </a:lnTo>
                  <a:lnTo>
                    <a:pt x="798" y="122"/>
                  </a:lnTo>
                  <a:lnTo>
                    <a:pt x="806" y="168"/>
                  </a:lnTo>
                  <a:lnTo>
                    <a:pt x="855" y="156"/>
                  </a:lnTo>
                  <a:lnTo>
                    <a:pt x="834" y="106"/>
                  </a:lnTo>
                  <a:lnTo>
                    <a:pt x="928" y="98"/>
                  </a:lnTo>
                  <a:lnTo>
                    <a:pt x="937" y="146"/>
                  </a:lnTo>
                  <a:lnTo>
                    <a:pt x="976" y="127"/>
                  </a:lnTo>
                  <a:lnTo>
                    <a:pt x="961" y="78"/>
                  </a:lnTo>
                  <a:lnTo>
                    <a:pt x="1056" y="59"/>
                  </a:lnTo>
                  <a:lnTo>
                    <a:pt x="1063" y="105"/>
                  </a:lnTo>
                  <a:lnTo>
                    <a:pt x="1116" y="90"/>
                  </a:lnTo>
                  <a:lnTo>
                    <a:pt x="1101" y="40"/>
                  </a:lnTo>
                  <a:lnTo>
                    <a:pt x="1202" y="37"/>
                  </a:lnTo>
                  <a:lnTo>
                    <a:pt x="1198" y="78"/>
                  </a:lnTo>
                  <a:lnTo>
                    <a:pt x="1248" y="67"/>
                  </a:lnTo>
                  <a:lnTo>
                    <a:pt x="1234" y="23"/>
                  </a:lnTo>
                  <a:lnTo>
                    <a:pt x="1319" y="0"/>
                  </a:lnTo>
                  <a:lnTo>
                    <a:pt x="1336" y="45"/>
                  </a:lnTo>
                  <a:lnTo>
                    <a:pt x="1399" y="11"/>
                  </a:lnTo>
                  <a:lnTo>
                    <a:pt x="1411" y="29"/>
                  </a:lnTo>
                  <a:lnTo>
                    <a:pt x="1337" y="76"/>
                  </a:lnTo>
                  <a:lnTo>
                    <a:pt x="1305" y="35"/>
                  </a:lnTo>
                  <a:lnTo>
                    <a:pt x="1271" y="38"/>
                  </a:lnTo>
                  <a:lnTo>
                    <a:pt x="1279" y="83"/>
                  </a:lnTo>
                  <a:lnTo>
                    <a:pt x="1177" y="115"/>
                  </a:lnTo>
                  <a:lnTo>
                    <a:pt x="1174" y="60"/>
                  </a:lnTo>
                  <a:lnTo>
                    <a:pt x="1135" y="60"/>
                  </a:lnTo>
                  <a:lnTo>
                    <a:pt x="1150" y="102"/>
                  </a:lnTo>
                  <a:lnTo>
                    <a:pt x="1041" y="131"/>
                  </a:lnTo>
                  <a:lnTo>
                    <a:pt x="1032" y="88"/>
                  </a:lnTo>
                  <a:lnTo>
                    <a:pt x="997" y="97"/>
                  </a:lnTo>
                  <a:lnTo>
                    <a:pt x="1005" y="138"/>
                  </a:lnTo>
                  <a:lnTo>
                    <a:pt x="920" y="175"/>
                  </a:lnTo>
                  <a:lnTo>
                    <a:pt x="906" y="121"/>
                  </a:lnTo>
                  <a:lnTo>
                    <a:pt x="873" y="125"/>
                  </a:lnTo>
                  <a:lnTo>
                    <a:pt x="890" y="171"/>
                  </a:lnTo>
                  <a:lnTo>
                    <a:pt x="788" y="201"/>
                  </a:lnTo>
                  <a:lnTo>
                    <a:pt x="770" y="153"/>
                  </a:lnTo>
                  <a:lnTo>
                    <a:pt x="733" y="160"/>
                  </a:lnTo>
                  <a:lnTo>
                    <a:pt x="757" y="198"/>
                  </a:lnTo>
                  <a:lnTo>
                    <a:pt x="656" y="229"/>
                  </a:lnTo>
                  <a:lnTo>
                    <a:pt x="640" y="222"/>
                  </a:lnTo>
                  <a:lnTo>
                    <a:pt x="638" y="180"/>
                  </a:lnTo>
                  <a:lnTo>
                    <a:pt x="605" y="187"/>
                  </a:lnTo>
                  <a:lnTo>
                    <a:pt x="622" y="234"/>
                  </a:lnTo>
                  <a:lnTo>
                    <a:pt x="532" y="281"/>
                  </a:lnTo>
                  <a:lnTo>
                    <a:pt x="520" y="268"/>
                  </a:lnTo>
                  <a:lnTo>
                    <a:pt x="515" y="207"/>
                  </a:lnTo>
                  <a:lnTo>
                    <a:pt x="482" y="212"/>
                  </a:lnTo>
                  <a:lnTo>
                    <a:pt x="490" y="262"/>
                  </a:lnTo>
                  <a:lnTo>
                    <a:pt x="406" y="284"/>
                  </a:lnTo>
                  <a:lnTo>
                    <a:pt x="386" y="277"/>
                  </a:lnTo>
                  <a:lnTo>
                    <a:pt x="388" y="227"/>
                  </a:lnTo>
                  <a:lnTo>
                    <a:pt x="354" y="234"/>
                  </a:lnTo>
                  <a:lnTo>
                    <a:pt x="350" y="286"/>
                  </a:lnTo>
                  <a:lnTo>
                    <a:pt x="323" y="300"/>
                  </a:lnTo>
                  <a:lnTo>
                    <a:pt x="234" y="279"/>
                  </a:lnTo>
                  <a:lnTo>
                    <a:pt x="249" y="225"/>
                  </a:lnTo>
                  <a:lnTo>
                    <a:pt x="222" y="222"/>
                  </a:lnTo>
                  <a:lnTo>
                    <a:pt x="194" y="266"/>
                  </a:lnTo>
                  <a:lnTo>
                    <a:pt x="107" y="224"/>
                  </a:lnTo>
                  <a:lnTo>
                    <a:pt x="146" y="182"/>
                  </a:lnTo>
                  <a:lnTo>
                    <a:pt x="112" y="156"/>
                  </a:lnTo>
                  <a:lnTo>
                    <a:pt x="70" y="192"/>
                  </a:lnTo>
                  <a:lnTo>
                    <a:pt x="0" y="136"/>
                  </a:lnTo>
                  <a:lnTo>
                    <a:pt x="42" y="88"/>
                  </a:lnTo>
                  <a:lnTo>
                    <a:pt x="11" y="61"/>
                  </a:lnTo>
                  <a:lnTo>
                    <a:pt x="38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8" name="Freeform 133">
              <a:extLst>
                <a:ext uri="{FF2B5EF4-FFF2-40B4-BE49-F238E27FC236}">
                  <a16:creationId xmlns:a16="http://schemas.microsoft.com/office/drawing/2014/main" id="{48586034-C94B-61F3-5770-B739274EC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7" y="3729"/>
              <a:ext cx="50" cy="33"/>
            </a:xfrm>
            <a:custGeom>
              <a:avLst/>
              <a:gdLst>
                <a:gd name="T0" fmla="*/ 0 w 150"/>
                <a:gd name="T1" fmla="*/ 0 h 100"/>
                <a:gd name="T2" fmla="*/ 0 w 150"/>
                <a:gd name="T3" fmla="*/ 0 h 100"/>
                <a:gd name="T4" fmla="*/ 0 w 150"/>
                <a:gd name="T5" fmla="*/ 0 h 100"/>
                <a:gd name="T6" fmla="*/ 0 w 150"/>
                <a:gd name="T7" fmla="*/ 0 h 100"/>
                <a:gd name="T8" fmla="*/ 0 w 150"/>
                <a:gd name="T9" fmla="*/ 0 h 100"/>
                <a:gd name="T10" fmla="*/ 0 w 150"/>
                <a:gd name="T11" fmla="*/ 0 h 100"/>
                <a:gd name="T12" fmla="*/ 0 w 150"/>
                <a:gd name="T13" fmla="*/ 0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100"/>
                <a:gd name="T23" fmla="*/ 150 w 150"/>
                <a:gd name="T24" fmla="*/ 100 h 1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100">
                  <a:moveTo>
                    <a:pt x="0" y="43"/>
                  </a:moveTo>
                  <a:lnTo>
                    <a:pt x="15" y="79"/>
                  </a:lnTo>
                  <a:lnTo>
                    <a:pt x="84" y="100"/>
                  </a:lnTo>
                  <a:lnTo>
                    <a:pt x="144" y="57"/>
                  </a:lnTo>
                  <a:lnTo>
                    <a:pt x="150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E6E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9" name="Freeform 134">
              <a:extLst>
                <a:ext uri="{FF2B5EF4-FFF2-40B4-BE49-F238E27FC236}">
                  <a16:creationId xmlns:a16="http://schemas.microsoft.com/office/drawing/2014/main" id="{59E1FFBA-C1AD-6A5F-7FF0-9DEF811BB1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5" y="3811"/>
              <a:ext cx="128" cy="52"/>
            </a:xfrm>
            <a:custGeom>
              <a:avLst/>
              <a:gdLst>
                <a:gd name="T0" fmla="*/ 0 w 383"/>
                <a:gd name="T1" fmla="*/ 0 h 157"/>
                <a:gd name="T2" fmla="*/ 0 w 383"/>
                <a:gd name="T3" fmla="*/ 0 h 157"/>
                <a:gd name="T4" fmla="*/ 0 w 383"/>
                <a:gd name="T5" fmla="*/ 0 h 157"/>
                <a:gd name="T6" fmla="*/ 0 w 383"/>
                <a:gd name="T7" fmla="*/ 0 h 157"/>
                <a:gd name="T8" fmla="*/ 0 w 383"/>
                <a:gd name="T9" fmla="*/ 0 h 157"/>
                <a:gd name="T10" fmla="*/ 0 w 383"/>
                <a:gd name="T11" fmla="*/ 0 h 157"/>
                <a:gd name="T12" fmla="*/ 0 w 383"/>
                <a:gd name="T13" fmla="*/ 0 h 157"/>
                <a:gd name="T14" fmla="*/ 0 w 383"/>
                <a:gd name="T15" fmla="*/ 0 h 157"/>
                <a:gd name="T16" fmla="*/ 0 w 383"/>
                <a:gd name="T17" fmla="*/ 0 h 157"/>
                <a:gd name="T18" fmla="*/ 0 w 383"/>
                <a:gd name="T19" fmla="*/ 0 h 157"/>
                <a:gd name="T20" fmla="*/ 0 w 383"/>
                <a:gd name="T21" fmla="*/ 0 h 157"/>
                <a:gd name="T22" fmla="*/ 0 w 383"/>
                <a:gd name="T23" fmla="*/ 0 h 157"/>
                <a:gd name="T24" fmla="*/ 0 w 383"/>
                <a:gd name="T25" fmla="*/ 0 h 157"/>
                <a:gd name="T26" fmla="*/ 0 w 383"/>
                <a:gd name="T27" fmla="*/ 0 h 157"/>
                <a:gd name="T28" fmla="*/ 0 w 383"/>
                <a:gd name="T29" fmla="*/ 0 h 157"/>
                <a:gd name="T30" fmla="*/ 0 w 383"/>
                <a:gd name="T31" fmla="*/ 0 h 157"/>
                <a:gd name="T32" fmla="*/ 0 w 383"/>
                <a:gd name="T33" fmla="*/ 0 h 157"/>
                <a:gd name="T34" fmla="*/ 0 w 383"/>
                <a:gd name="T35" fmla="*/ 0 h 157"/>
                <a:gd name="T36" fmla="*/ 0 w 383"/>
                <a:gd name="T37" fmla="*/ 0 h 157"/>
                <a:gd name="T38" fmla="*/ 0 w 383"/>
                <a:gd name="T39" fmla="*/ 0 h 157"/>
                <a:gd name="T40" fmla="*/ 0 w 383"/>
                <a:gd name="T41" fmla="*/ 0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3"/>
                <a:gd name="T64" fmla="*/ 0 h 157"/>
                <a:gd name="T65" fmla="*/ 383 w 383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3" h="157">
                  <a:moveTo>
                    <a:pt x="77" y="5"/>
                  </a:moveTo>
                  <a:lnTo>
                    <a:pt x="125" y="60"/>
                  </a:lnTo>
                  <a:lnTo>
                    <a:pt x="205" y="89"/>
                  </a:lnTo>
                  <a:lnTo>
                    <a:pt x="292" y="75"/>
                  </a:lnTo>
                  <a:lnTo>
                    <a:pt x="383" y="93"/>
                  </a:lnTo>
                  <a:lnTo>
                    <a:pt x="339" y="142"/>
                  </a:lnTo>
                  <a:lnTo>
                    <a:pt x="327" y="111"/>
                  </a:lnTo>
                  <a:lnTo>
                    <a:pt x="273" y="124"/>
                  </a:lnTo>
                  <a:lnTo>
                    <a:pt x="275" y="157"/>
                  </a:lnTo>
                  <a:lnTo>
                    <a:pt x="191" y="155"/>
                  </a:lnTo>
                  <a:lnTo>
                    <a:pt x="197" y="128"/>
                  </a:lnTo>
                  <a:lnTo>
                    <a:pt x="143" y="105"/>
                  </a:lnTo>
                  <a:lnTo>
                    <a:pt x="114" y="138"/>
                  </a:lnTo>
                  <a:lnTo>
                    <a:pt x="76" y="111"/>
                  </a:lnTo>
                  <a:lnTo>
                    <a:pt x="103" y="87"/>
                  </a:lnTo>
                  <a:lnTo>
                    <a:pt x="73" y="57"/>
                  </a:lnTo>
                  <a:lnTo>
                    <a:pt x="28" y="82"/>
                  </a:lnTo>
                  <a:lnTo>
                    <a:pt x="0" y="54"/>
                  </a:lnTo>
                  <a:lnTo>
                    <a:pt x="46" y="0"/>
                  </a:lnTo>
                  <a:lnTo>
                    <a:pt x="77" y="5"/>
                  </a:lnTo>
                  <a:close/>
                </a:path>
              </a:pathLst>
            </a:custGeom>
            <a:solidFill>
              <a:srgbClr val="A1A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0" name="Freeform 135">
              <a:extLst>
                <a:ext uri="{FF2B5EF4-FFF2-40B4-BE49-F238E27FC236}">
                  <a16:creationId xmlns:a16="http://schemas.microsoft.com/office/drawing/2014/main" id="{C7E25BF7-2D6E-2742-144F-36F8FA375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3804"/>
              <a:ext cx="29" cy="14"/>
            </a:xfrm>
            <a:custGeom>
              <a:avLst/>
              <a:gdLst>
                <a:gd name="T0" fmla="*/ 0 w 87"/>
                <a:gd name="T1" fmla="*/ 0 h 43"/>
                <a:gd name="T2" fmla="*/ 0 w 87"/>
                <a:gd name="T3" fmla="*/ 0 h 43"/>
                <a:gd name="T4" fmla="*/ 0 w 87"/>
                <a:gd name="T5" fmla="*/ 0 h 43"/>
                <a:gd name="T6" fmla="*/ 0 w 87"/>
                <a:gd name="T7" fmla="*/ 0 h 43"/>
                <a:gd name="T8" fmla="*/ 0 w 87"/>
                <a:gd name="T9" fmla="*/ 0 h 43"/>
                <a:gd name="T10" fmla="*/ 0 w 87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7"/>
                <a:gd name="T19" fmla="*/ 0 h 43"/>
                <a:gd name="T20" fmla="*/ 87 w 87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7" h="43">
                  <a:moveTo>
                    <a:pt x="0" y="21"/>
                  </a:moveTo>
                  <a:lnTo>
                    <a:pt x="47" y="43"/>
                  </a:lnTo>
                  <a:lnTo>
                    <a:pt x="84" y="38"/>
                  </a:lnTo>
                  <a:lnTo>
                    <a:pt x="87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E6E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1" name="Freeform 136">
              <a:extLst>
                <a:ext uri="{FF2B5EF4-FFF2-40B4-BE49-F238E27FC236}">
                  <a16:creationId xmlns:a16="http://schemas.microsoft.com/office/drawing/2014/main" id="{97F3590D-6F6D-ACEA-9022-1D7B889C8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7" y="3600"/>
              <a:ext cx="14" cy="53"/>
            </a:xfrm>
            <a:custGeom>
              <a:avLst/>
              <a:gdLst>
                <a:gd name="T0" fmla="*/ 0 w 41"/>
                <a:gd name="T1" fmla="*/ 0 h 158"/>
                <a:gd name="T2" fmla="*/ 0 w 41"/>
                <a:gd name="T3" fmla="*/ 0 h 158"/>
                <a:gd name="T4" fmla="*/ 0 w 41"/>
                <a:gd name="T5" fmla="*/ 0 h 158"/>
                <a:gd name="T6" fmla="*/ 0 w 41"/>
                <a:gd name="T7" fmla="*/ 0 h 158"/>
                <a:gd name="T8" fmla="*/ 0 w 41"/>
                <a:gd name="T9" fmla="*/ 0 h 158"/>
                <a:gd name="T10" fmla="*/ 0 w 41"/>
                <a:gd name="T11" fmla="*/ 0 h 1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158"/>
                <a:gd name="T20" fmla="*/ 41 w 41"/>
                <a:gd name="T21" fmla="*/ 158 h 1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158">
                  <a:moveTo>
                    <a:pt x="0" y="153"/>
                  </a:moveTo>
                  <a:lnTo>
                    <a:pt x="10" y="0"/>
                  </a:lnTo>
                  <a:lnTo>
                    <a:pt x="41" y="2"/>
                  </a:lnTo>
                  <a:lnTo>
                    <a:pt x="27" y="158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2" name="Freeform 137">
              <a:extLst>
                <a:ext uri="{FF2B5EF4-FFF2-40B4-BE49-F238E27FC236}">
                  <a16:creationId xmlns:a16="http://schemas.microsoft.com/office/drawing/2014/main" id="{1530E342-0AB1-EFB2-EF5D-8E79CF044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8" y="3594"/>
              <a:ext cx="25" cy="77"/>
            </a:xfrm>
            <a:custGeom>
              <a:avLst/>
              <a:gdLst>
                <a:gd name="T0" fmla="*/ 0 w 75"/>
                <a:gd name="T1" fmla="*/ 0 h 233"/>
                <a:gd name="T2" fmla="*/ 0 w 75"/>
                <a:gd name="T3" fmla="*/ 0 h 233"/>
                <a:gd name="T4" fmla="*/ 0 w 75"/>
                <a:gd name="T5" fmla="*/ 0 h 233"/>
                <a:gd name="T6" fmla="*/ 0 w 75"/>
                <a:gd name="T7" fmla="*/ 0 h 233"/>
                <a:gd name="T8" fmla="*/ 0 w 75"/>
                <a:gd name="T9" fmla="*/ 0 h 233"/>
                <a:gd name="T10" fmla="*/ 0 w 75"/>
                <a:gd name="T11" fmla="*/ 0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"/>
                <a:gd name="T19" fmla="*/ 0 h 233"/>
                <a:gd name="T20" fmla="*/ 75 w 75"/>
                <a:gd name="T21" fmla="*/ 233 h 2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" h="233">
                  <a:moveTo>
                    <a:pt x="0" y="221"/>
                  </a:moveTo>
                  <a:lnTo>
                    <a:pt x="44" y="0"/>
                  </a:lnTo>
                  <a:lnTo>
                    <a:pt x="75" y="8"/>
                  </a:lnTo>
                  <a:lnTo>
                    <a:pt x="25" y="233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3" name="Freeform 138">
              <a:extLst>
                <a:ext uri="{FF2B5EF4-FFF2-40B4-BE49-F238E27FC236}">
                  <a16:creationId xmlns:a16="http://schemas.microsoft.com/office/drawing/2014/main" id="{368968DB-7B35-6A74-45A7-ADC2F3246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3605"/>
              <a:ext cx="45" cy="19"/>
            </a:xfrm>
            <a:custGeom>
              <a:avLst/>
              <a:gdLst>
                <a:gd name="T0" fmla="*/ 0 w 135"/>
                <a:gd name="T1" fmla="*/ 0 h 57"/>
                <a:gd name="T2" fmla="*/ 0 w 135"/>
                <a:gd name="T3" fmla="*/ 0 h 57"/>
                <a:gd name="T4" fmla="*/ 0 w 135"/>
                <a:gd name="T5" fmla="*/ 0 h 57"/>
                <a:gd name="T6" fmla="*/ 0 w 135"/>
                <a:gd name="T7" fmla="*/ 0 h 57"/>
                <a:gd name="T8" fmla="*/ 0 w 135"/>
                <a:gd name="T9" fmla="*/ 0 h 57"/>
                <a:gd name="T10" fmla="*/ 0 w 135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5"/>
                <a:gd name="T19" fmla="*/ 0 h 57"/>
                <a:gd name="T20" fmla="*/ 135 w 135"/>
                <a:gd name="T21" fmla="*/ 57 h 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5" h="57">
                  <a:moveTo>
                    <a:pt x="13" y="0"/>
                  </a:moveTo>
                  <a:lnTo>
                    <a:pt x="135" y="36"/>
                  </a:lnTo>
                  <a:lnTo>
                    <a:pt x="124" y="57"/>
                  </a:lnTo>
                  <a:lnTo>
                    <a:pt x="0" y="1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4" name="Freeform 139">
              <a:extLst>
                <a:ext uri="{FF2B5EF4-FFF2-40B4-BE49-F238E27FC236}">
                  <a16:creationId xmlns:a16="http://schemas.microsoft.com/office/drawing/2014/main" id="{80F52B1A-2D53-B84F-47BA-225F6D866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7" y="3806"/>
              <a:ext cx="140" cy="60"/>
            </a:xfrm>
            <a:custGeom>
              <a:avLst/>
              <a:gdLst>
                <a:gd name="T0" fmla="*/ 0 w 421"/>
                <a:gd name="T1" fmla="*/ 0 h 180"/>
                <a:gd name="T2" fmla="*/ 0 w 421"/>
                <a:gd name="T3" fmla="*/ 0 h 180"/>
                <a:gd name="T4" fmla="*/ 0 w 421"/>
                <a:gd name="T5" fmla="*/ 0 h 180"/>
                <a:gd name="T6" fmla="*/ 0 w 421"/>
                <a:gd name="T7" fmla="*/ 0 h 180"/>
                <a:gd name="T8" fmla="*/ 0 w 421"/>
                <a:gd name="T9" fmla="*/ 0 h 180"/>
                <a:gd name="T10" fmla="*/ 0 w 421"/>
                <a:gd name="T11" fmla="*/ 0 h 180"/>
                <a:gd name="T12" fmla="*/ 0 w 421"/>
                <a:gd name="T13" fmla="*/ 0 h 180"/>
                <a:gd name="T14" fmla="*/ 0 w 421"/>
                <a:gd name="T15" fmla="*/ 0 h 180"/>
                <a:gd name="T16" fmla="*/ 0 w 421"/>
                <a:gd name="T17" fmla="*/ 0 h 180"/>
                <a:gd name="T18" fmla="*/ 0 w 421"/>
                <a:gd name="T19" fmla="*/ 0 h 180"/>
                <a:gd name="T20" fmla="*/ 0 w 421"/>
                <a:gd name="T21" fmla="*/ 0 h 180"/>
                <a:gd name="T22" fmla="*/ 0 w 421"/>
                <a:gd name="T23" fmla="*/ 0 h 180"/>
                <a:gd name="T24" fmla="*/ 0 w 421"/>
                <a:gd name="T25" fmla="*/ 0 h 180"/>
                <a:gd name="T26" fmla="*/ 0 w 421"/>
                <a:gd name="T27" fmla="*/ 0 h 180"/>
                <a:gd name="T28" fmla="*/ 0 w 421"/>
                <a:gd name="T29" fmla="*/ 0 h 180"/>
                <a:gd name="T30" fmla="*/ 0 w 421"/>
                <a:gd name="T31" fmla="*/ 0 h 180"/>
                <a:gd name="T32" fmla="*/ 0 w 421"/>
                <a:gd name="T33" fmla="*/ 0 h 180"/>
                <a:gd name="T34" fmla="*/ 0 w 421"/>
                <a:gd name="T35" fmla="*/ 0 h 180"/>
                <a:gd name="T36" fmla="*/ 0 w 421"/>
                <a:gd name="T37" fmla="*/ 0 h 180"/>
                <a:gd name="T38" fmla="*/ 0 w 421"/>
                <a:gd name="T39" fmla="*/ 0 h 180"/>
                <a:gd name="T40" fmla="*/ 0 w 421"/>
                <a:gd name="T41" fmla="*/ 0 h 180"/>
                <a:gd name="T42" fmla="*/ 0 w 421"/>
                <a:gd name="T43" fmla="*/ 0 h 180"/>
                <a:gd name="T44" fmla="*/ 0 w 421"/>
                <a:gd name="T45" fmla="*/ 0 h 180"/>
                <a:gd name="T46" fmla="*/ 0 w 421"/>
                <a:gd name="T47" fmla="*/ 0 h 180"/>
                <a:gd name="T48" fmla="*/ 0 w 421"/>
                <a:gd name="T49" fmla="*/ 0 h 180"/>
                <a:gd name="T50" fmla="*/ 0 w 421"/>
                <a:gd name="T51" fmla="*/ 0 h 180"/>
                <a:gd name="T52" fmla="*/ 0 w 421"/>
                <a:gd name="T53" fmla="*/ 0 h 180"/>
                <a:gd name="T54" fmla="*/ 0 w 421"/>
                <a:gd name="T55" fmla="*/ 0 h 180"/>
                <a:gd name="T56" fmla="*/ 0 w 421"/>
                <a:gd name="T57" fmla="*/ 0 h 180"/>
                <a:gd name="T58" fmla="*/ 0 w 421"/>
                <a:gd name="T59" fmla="*/ 0 h 180"/>
                <a:gd name="T60" fmla="*/ 0 w 421"/>
                <a:gd name="T61" fmla="*/ 0 h 180"/>
                <a:gd name="T62" fmla="*/ 0 w 421"/>
                <a:gd name="T63" fmla="*/ 0 h 180"/>
                <a:gd name="T64" fmla="*/ 0 w 421"/>
                <a:gd name="T65" fmla="*/ 0 h 1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1"/>
                <a:gd name="T100" fmla="*/ 0 h 180"/>
                <a:gd name="T101" fmla="*/ 421 w 421"/>
                <a:gd name="T102" fmla="*/ 180 h 1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1" h="180">
                  <a:moveTo>
                    <a:pt x="49" y="0"/>
                  </a:moveTo>
                  <a:lnTo>
                    <a:pt x="0" y="66"/>
                  </a:lnTo>
                  <a:lnTo>
                    <a:pt x="47" y="109"/>
                  </a:lnTo>
                  <a:lnTo>
                    <a:pt x="78" y="79"/>
                  </a:lnTo>
                  <a:lnTo>
                    <a:pt x="98" y="91"/>
                  </a:lnTo>
                  <a:lnTo>
                    <a:pt x="70" y="125"/>
                  </a:lnTo>
                  <a:lnTo>
                    <a:pt x="132" y="167"/>
                  </a:lnTo>
                  <a:lnTo>
                    <a:pt x="168" y="130"/>
                  </a:lnTo>
                  <a:lnTo>
                    <a:pt x="195" y="138"/>
                  </a:lnTo>
                  <a:lnTo>
                    <a:pt x="191" y="179"/>
                  </a:lnTo>
                  <a:lnTo>
                    <a:pt x="303" y="180"/>
                  </a:lnTo>
                  <a:lnTo>
                    <a:pt x="303" y="143"/>
                  </a:lnTo>
                  <a:lnTo>
                    <a:pt x="324" y="133"/>
                  </a:lnTo>
                  <a:lnTo>
                    <a:pt x="337" y="157"/>
                  </a:lnTo>
                  <a:lnTo>
                    <a:pt x="361" y="167"/>
                  </a:lnTo>
                  <a:lnTo>
                    <a:pt x="421" y="99"/>
                  </a:lnTo>
                  <a:lnTo>
                    <a:pt x="390" y="94"/>
                  </a:lnTo>
                  <a:lnTo>
                    <a:pt x="359" y="132"/>
                  </a:lnTo>
                  <a:lnTo>
                    <a:pt x="349" y="105"/>
                  </a:lnTo>
                  <a:lnTo>
                    <a:pt x="271" y="125"/>
                  </a:lnTo>
                  <a:lnTo>
                    <a:pt x="272" y="157"/>
                  </a:lnTo>
                  <a:lnTo>
                    <a:pt x="224" y="157"/>
                  </a:lnTo>
                  <a:lnTo>
                    <a:pt x="224" y="122"/>
                  </a:lnTo>
                  <a:lnTo>
                    <a:pt x="156" y="103"/>
                  </a:lnTo>
                  <a:lnTo>
                    <a:pt x="126" y="136"/>
                  </a:lnTo>
                  <a:lnTo>
                    <a:pt x="111" y="122"/>
                  </a:lnTo>
                  <a:lnTo>
                    <a:pt x="136" y="92"/>
                  </a:lnTo>
                  <a:lnTo>
                    <a:pt x="78" y="52"/>
                  </a:lnTo>
                  <a:lnTo>
                    <a:pt x="45" y="78"/>
                  </a:lnTo>
                  <a:lnTo>
                    <a:pt x="31" y="59"/>
                  </a:lnTo>
                  <a:lnTo>
                    <a:pt x="69" y="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5" name="Freeform 140">
              <a:extLst>
                <a:ext uri="{FF2B5EF4-FFF2-40B4-BE49-F238E27FC236}">
                  <a16:creationId xmlns:a16="http://schemas.microsoft.com/office/drawing/2014/main" id="{268BF7FE-8CFF-EE9B-EA37-DE9427926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1" y="3619"/>
              <a:ext cx="48" cy="19"/>
            </a:xfrm>
            <a:custGeom>
              <a:avLst/>
              <a:gdLst>
                <a:gd name="T0" fmla="*/ 0 w 145"/>
                <a:gd name="T1" fmla="*/ 0 h 59"/>
                <a:gd name="T2" fmla="*/ 0 w 145"/>
                <a:gd name="T3" fmla="*/ 0 h 59"/>
                <a:gd name="T4" fmla="*/ 0 w 145"/>
                <a:gd name="T5" fmla="*/ 0 h 59"/>
                <a:gd name="T6" fmla="*/ 0 w 145"/>
                <a:gd name="T7" fmla="*/ 0 h 59"/>
                <a:gd name="T8" fmla="*/ 0 w 145"/>
                <a:gd name="T9" fmla="*/ 0 h 59"/>
                <a:gd name="T10" fmla="*/ 0 w 145"/>
                <a:gd name="T11" fmla="*/ 0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5"/>
                <a:gd name="T19" fmla="*/ 0 h 59"/>
                <a:gd name="T20" fmla="*/ 145 w 145"/>
                <a:gd name="T21" fmla="*/ 59 h 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5" h="59">
                  <a:moveTo>
                    <a:pt x="19" y="0"/>
                  </a:moveTo>
                  <a:lnTo>
                    <a:pt x="145" y="39"/>
                  </a:lnTo>
                  <a:lnTo>
                    <a:pt x="137" y="59"/>
                  </a:lnTo>
                  <a:lnTo>
                    <a:pt x="0" y="2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6" name="Freeform 141">
              <a:extLst>
                <a:ext uri="{FF2B5EF4-FFF2-40B4-BE49-F238E27FC236}">
                  <a16:creationId xmlns:a16="http://schemas.microsoft.com/office/drawing/2014/main" id="{DC586BAF-AAA2-F460-6F1B-EAF7E4CC9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5" y="3633"/>
              <a:ext cx="47" cy="19"/>
            </a:xfrm>
            <a:custGeom>
              <a:avLst/>
              <a:gdLst>
                <a:gd name="T0" fmla="*/ 0 w 143"/>
                <a:gd name="T1" fmla="*/ 0 h 56"/>
                <a:gd name="T2" fmla="*/ 0 w 143"/>
                <a:gd name="T3" fmla="*/ 0 h 56"/>
                <a:gd name="T4" fmla="*/ 0 w 143"/>
                <a:gd name="T5" fmla="*/ 0 h 56"/>
                <a:gd name="T6" fmla="*/ 0 w 143"/>
                <a:gd name="T7" fmla="*/ 0 h 56"/>
                <a:gd name="T8" fmla="*/ 0 w 143"/>
                <a:gd name="T9" fmla="*/ 0 h 56"/>
                <a:gd name="T10" fmla="*/ 0 w 143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56"/>
                <a:gd name="T20" fmla="*/ 143 w 143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56">
                  <a:moveTo>
                    <a:pt x="13" y="0"/>
                  </a:moveTo>
                  <a:lnTo>
                    <a:pt x="143" y="35"/>
                  </a:lnTo>
                  <a:lnTo>
                    <a:pt x="135" y="56"/>
                  </a:lnTo>
                  <a:lnTo>
                    <a:pt x="0" y="1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7" name="Freeform 142">
              <a:extLst>
                <a:ext uri="{FF2B5EF4-FFF2-40B4-BE49-F238E27FC236}">
                  <a16:creationId xmlns:a16="http://schemas.microsoft.com/office/drawing/2014/main" id="{EB4357EB-F0DC-E929-FCF7-DFDD9DD89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2" y="3645"/>
              <a:ext cx="45" cy="19"/>
            </a:xfrm>
            <a:custGeom>
              <a:avLst/>
              <a:gdLst>
                <a:gd name="T0" fmla="*/ 0 w 135"/>
                <a:gd name="T1" fmla="*/ 0 h 57"/>
                <a:gd name="T2" fmla="*/ 0 w 135"/>
                <a:gd name="T3" fmla="*/ 0 h 57"/>
                <a:gd name="T4" fmla="*/ 0 w 135"/>
                <a:gd name="T5" fmla="*/ 0 h 57"/>
                <a:gd name="T6" fmla="*/ 0 w 135"/>
                <a:gd name="T7" fmla="*/ 0 h 57"/>
                <a:gd name="T8" fmla="*/ 0 w 135"/>
                <a:gd name="T9" fmla="*/ 0 h 57"/>
                <a:gd name="T10" fmla="*/ 0 w 135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5"/>
                <a:gd name="T19" fmla="*/ 0 h 57"/>
                <a:gd name="T20" fmla="*/ 135 w 135"/>
                <a:gd name="T21" fmla="*/ 57 h 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5" h="57">
                  <a:moveTo>
                    <a:pt x="10" y="0"/>
                  </a:moveTo>
                  <a:lnTo>
                    <a:pt x="135" y="38"/>
                  </a:lnTo>
                  <a:lnTo>
                    <a:pt x="125" y="57"/>
                  </a:lnTo>
                  <a:lnTo>
                    <a:pt x="0" y="19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8" name="Freeform 143">
              <a:extLst>
                <a:ext uri="{FF2B5EF4-FFF2-40B4-BE49-F238E27FC236}">
                  <a16:creationId xmlns:a16="http://schemas.microsoft.com/office/drawing/2014/main" id="{92DADAD0-B693-30E1-1F20-EA1F2312D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" y="3617"/>
              <a:ext cx="11" cy="7"/>
            </a:xfrm>
            <a:custGeom>
              <a:avLst/>
              <a:gdLst>
                <a:gd name="T0" fmla="*/ 0 w 32"/>
                <a:gd name="T1" fmla="*/ 0 h 21"/>
                <a:gd name="T2" fmla="*/ 0 w 32"/>
                <a:gd name="T3" fmla="*/ 0 h 21"/>
                <a:gd name="T4" fmla="*/ 0 w 32"/>
                <a:gd name="T5" fmla="*/ 0 h 21"/>
                <a:gd name="T6" fmla="*/ 0 w 32"/>
                <a:gd name="T7" fmla="*/ 0 h 21"/>
                <a:gd name="T8" fmla="*/ 0 w 32"/>
                <a:gd name="T9" fmla="*/ 0 h 21"/>
                <a:gd name="T10" fmla="*/ 0 w 32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1"/>
                <a:gd name="T20" fmla="*/ 32 w 32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1">
                  <a:moveTo>
                    <a:pt x="0" y="0"/>
                  </a:moveTo>
                  <a:lnTo>
                    <a:pt x="32" y="2"/>
                  </a:lnTo>
                  <a:lnTo>
                    <a:pt x="31" y="21"/>
                  </a:lnTo>
                  <a:lnTo>
                    <a:pt x="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9" name="Freeform 144">
              <a:extLst>
                <a:ext uri="{FF2B5EF4-FFF2-40B4-BE49-F238E27FC236}">
                  <a16:creationId xmlns:a16="http://schemas.microsoft.com/office/drawing/2014/main" id="{40A44360-2E56-F35E-698B-B027FD278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8" y="3636"/>
              <a:ext cx="11" cy="7"/>
            </a:xfrm>
            <a:custGeom>
              <a:avLst/>
              <a:gdLst>
                <a:gd name="T0" fmla="*/ 0 w 35"/>
                <a:gd name="T1" fmla="*/ 0 h 22"/>
                <a:gd name="T2" fmla="*/ 0 w 35"/>
                <a:gd name="T3" fmla="*/ 0 h 22"/>
                <a:gd name="T4" fmla="*/ 0 w 35"/>
                <a:gd name="T5" fmla="*/ 0 h 22"/>
                <a:gd name="T6" fmla="*/ 0 w 35"/>
                <a:gd name="T7" fmla="*/ 0 h 22"/>
                <a:gd name="T8" fmla="*/ 0 w 35"/>
                <a:gd name="T9" fmla="*/ 0 h 22"/>
                <a:gd name="T10" fmla="*/ 0 w 35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22"/>
                <a:gd name="T20" fmla="*/ 35 w 35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22">
                  <a:moveTo>
                    <a:pt x="4" y="0"/>
                  </a:moveTo>
                  <a:lnTo>
                    <a:pt x="35" y="0"/>
                  </a:lnTo>
                  <a:lnTo>
                    <a:pt x="33" y="22"/>
                  </a:lnTo>
                  <a:lnTo>
                    <a:pt x="0" y="2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0" name="Freeform 145">
              <a:extLst>
                <a:ext uri="{FF2B5EF4-FFF2-40B4-BE49-F238E27FC236}">
                  <a16:creationId xmlns:a16="http://schemas.microsoft.com/office/drawing/2014/main" id="{17CEA800-0057-6570-9B20-ECB3A05A0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1" y="3657"/>
              <a:ext cx="11" cy="7"/>
            </a:xfrm>
            <a:custGeom>
              <a:avLst/>
              <a:gdLst>
                <a:gd name="T0" fmla="*/ 0 w 34"/>
                <a:gd name="T1" fmla="*/ 0 h 22"/>
                <a:gd name="T2" fmla="*/ 0 w 34"/>
                <a:gd name="T3" fmla="*/ 0 h 22"/>
                <a:gd name="T4" fmla="*/ 0 w 34"/>
                <a:gd name="T5" fmla="*/ 0 h 22"/>
                <a:gd name="T6" fmla="*/ 0 w 34"/>
                <a:gd name="T7" fmla="*/ 0 h 22"/>
                <a:gd name="T8" fmla="*/ 0 w 34"/>
                <a:gd name="T9" fmla="*/ 0 h 22"/>
                <a:gd name="T10" fmla="*/ 0 w 34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22"/>
                <a:gd name="T20" fmla="*/ 34 w 3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22">
                  <a:moveTo>
                    <a:pt x="7" y="0"/>
                  </a:moveTo>
                  <a:lnTo>
                    <a:pt x="34" y="0"/>
                  </a:lnTo>
                  <a:lnTo>
                    <a:pt x="30" y="22"/>
                  </a:lnTo>
                  <a:lnTo>
                    <a:pt x="0" y="1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1" name="Freeform 146">
              <a:extLst>
                <a:ext uri="{FF2B5EF4-FFF2-40B4-BE49-F238E27FC236}">
                  <a16:creationId xmlns:a16="http://schemas.microsoft.com/office/drawing/2014/main" id="{384E6170-6C94-1DD2-1300-CDC631F09E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7" y="3599"/>
              <a:ext cx="14" cy="52"/>
            </a:xfrm>
            <a:custGeom>
              <a:avLst/>
              <a:gdLst>
                <a:gd name="T0" fmla="*/ 0 w 40"/>
                <a:gd name="T1" fmla="*/ 0 h 158"/>
                <a:gd name="T2" fmla="*/ 0 w 40"/>
                <a:gd name="T3" fmla="*/ 0 h 158"/>
                <a:gd name="T4" fmla="*/ 0 w 40"/>
                <a:gd name="T5" fmla="*/ 0 h 158"/>
                <a:gd name="T6" fmla="*/ 0 w 40"/>
                <a:gd name="T7" fmla="*/ 0 h 158"/>
                <a:gd name="T8" fmla="*/ 0 w 40"/>
                <a:gd name="T9" fmla="*/ 0 h 158"/>
                <a:gd name="T10" fmla="*/ 0 w 40"/>
                <a:gd name="T11" fmla="*/ 0 h 1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158"/>
                <a:gd name="T20" fmla="*/ 40 w 40"/>
                <a:gd name="T21" fmla="*/ 158 h 1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158">
                  <a:moveTo>
                    <a:pt x="0" y="153"/>
                  </a:moveTo>
                  <a:lnTo>
                    <a:pt x="9" y="0"/>
                  </a:lnTo>
                  <a:lnTo>
                    <a:pt x="40" y="3"/>
                  </a:lnTo>
                  <a:lnTo>
                    <a:pt x="26" y="158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2" name="Freeform 147">
              <a:extLst>
                <a:ext uri="{FF2B5EF4-FFF2-40B4-BE49-F238E27FC236}">
                  <a16:creationId xmlns:a16="http://schemas.microsoft.com/office/drawing/2014/main" id="{5C5553B8-99B3-01F2-6A0F-7DF565ED2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8" y="3603"/>
              <a:ext cx="9" cy="53"/>
            </a:xfrm>
            <a:custGeom>
              <a:avLst/>
              <a:gdLst>
                <a:gd name="T0" fmla="*/ 0 w 27"/>
                <a:gd name="T1" fmla="*/ 0 h 161"/>
                <a:gd name="T2" fmla="*/ 0 w 27"/>
                <a:gd name="T3" fmla="*/ 0 h 161"/>
                <a:gd name="T4" fmla="*/ 0 w 27"/>
                <a:gd name="T5" fmla="*/ 0 h 161"/>
                <a:gd name="T6" fmla="*/ 0 w 27"/>
                <a:gd name="T7" fmla="*/ 0 h 161"/>
                <a:gd name="T8" fmla="*/ 0 w 27"/>
                <a:gd name="T9" fmla="*/ 0 h 161"/>
                <a:gd name="T10" fmla="*/ 0 w 27"/>
                <a:gd name="T11" fmla="*/ 0 h 1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"/>
                <a:gd name="T19" fmla="*/ 0 h 161"/>
                <a:gd name="T20" fmla="*/ 27 w 27"/>
                <a:gd name="T21" fmla="*/ 161 h 16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" h="161">
                  <a:moveTo>
                    <a:pt x="0" y="161"/>
                  </a:moveTo>
                  <a:lnTo>
                    <a:pt x="0" y="0"/>
                  </a:lnTo>
                  <a:lnTo>
                    <a:pt x="27" y="3"/>
                  </a:lnTo>
                  <a:lnTo>
                    <a:pt x="27" y="159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3" name="Freeform 148">
              <a:extLst>
                <a:ext uri="{FF2B5EF4-FFF2-40B4-BE49-F238E27FC236}">
                  <a16:creationId xmlns:a16="http://schemas.microsoft.com/office/drawing/2014/main" id="{CEE44F21-F12D-DB50-1ED1-2D2B466BA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" y="3550"/>
              <a:ext cx="182" cy="130"/>
            </a:xfrm>
            <a:custGeom>
              <a:avLst/>
              <a:gdLst>
                <a:gd name="T0" fmla="*/ 0 w 546"/>
                <a:gd name="T1" fmla="*/ 0 h 391"/>
                <a:gd name="T2" fmla="*/ 0 w 546"/>
                <a:gd name="T3" fmla="*/ 0 h 391"/>
                <a:gd name="T4" fmla="*/ 0 w 546"/>
                <a:gd name="T5" fmla="*/ 0 h 391"/>
                <a:gd name="T6" fmla="*/ 0 w 546"/>
                <a:gd name="T7" fmla="*/ 0 h 391"/>
                <a:gd name="T8" fmla="*/ 0 w 546"/>
                <a:gd name="T9" fmla="*/ 0 h 391"/>
                <a:gd name="T10" fmla="*/ 0 w 546"/>
                <a:gd name="T11" fmla="*/ 0 h 391"/>
                <a:gd name="T12" fmla="*/ 0 w 546"/>
                <a:gd name="T13" fmla="*/ 0 h 391"/>
                <a:gd name="T14" fmla="*/ 0 w 546"/>
                <a:gd name="T15" fmla="*/ 0 h 391"/>
                <a:gd name="T16" fmla="*/ 0 w 546"/>
                <a:gd name="T17" fmla="*/ 0 h 391"/>
                <a:gd name="T18" fmla="*/ 0 w 546"/>
                <a:gd name="T19" fmla="*/ 0 h 391"/>
                <a:gd name="T20" fmla="*/ 0 w 546"/>
                <a:gd name="T21" fmla="*/ 0 h 391"/>
                <a:gd name="T22" fmla="*/ 0 w 546"/>
                <a:gd name="T23" fmla="*/ 0 h 391"/>
                <a:gd name="T24" fmla="*/ 0 w 546"/>
                <a:gd name="T25" fmla="*/ 0 h 391"/>
                <a:gd name="T26" fmla="*/ 0 w 546"/>
                <a:gd name="T27" fmla="*/ 0 h 391"/>
                <a:gd name="T28" fmla="*/ 0 w 546"/>
                <a:gd name="T29" fmla="*/ 0 h 391"/>
                <a:gd name="T30" fmla="*/ 0 w 546"/>
                <a:gd name="T31" fmla="*/ 0 h 391"/>
                <a:gd name="T32" fmla="*/ 0 w 546"/>
                <a:gd name="T33" fmla="*/ 0 h 391"/>
                <a:gd name="T34" fmla="*/ 0 w 546"/>
                <a:gd name="T35" fmla="*/ 0 h 391"/>
                <a:gd name="T36" fmla="*/ 0 w 546"/>
                <a:gd name="T37" fmla="*/ 0 h 391"/>
                <a:gd name="T38" fmla="*/ 0 w 546"/>
                <a:gd name="T39" fmla="*/ 0 h 391"/>
                <a:gd name="T40" fmla="*/ 0 w 546"/>
                <a:gd name="T41" fmla="*/ 0 h 391"/>
                <a:gd name="T42" fmla="*/ 0 w 546"/>
                <a:gd name="T43" fmla="*/ 0 h 391"/>
                <a:gd name="T44" fmla="*/ 0 w 546"/>
                <a:gd name="T45" fmla="*/ 0 h 391"/>
                <a:gd name="T46" fmla="*/ 0 w 546"/>
                <a:gd name="T47" fmla="*/ 0 h 391"/>
                <a:gd name="T48" fmla="*/ 0 w 546"/>
                <a:gd name="T49" fmla="*/ 0 h 391"/>
                <a:gd name="T50" fmla="*/ 0 w 546"/>
                <a:gd name="T51" fmla="*/ 0 h 391"/>
                <a:gd name="T52" fmla="*/ 0 w 546"/>
                <a:gd name="T53" fmla="*/ 0 h 391"/>
                <a:gd name="T54" fmla="*/ 0 w 546"/>
                <a:gd name="T55" fmla="*/ 0 h 391"/>
                <a:gd name="T56" fmla="*/ 0 w 546"/>
                <a:gd name="T57" fmla="*/ 0 h 391"/>
                <a:gd name="T58" fmla="*/ 0 w 546"/>
                <a:gd name="T59" fmla="*/ 0 h 391"/>
                <a:gd name="T60" fmla="*/ 0 w 546"/>
                <a:gd name="T61" fmla="*/ 0 h 391"/>
                <a:gd name="T62" fmla="*/ 0 w 546"/>
                <a:gd name="T63" fmla="*/ 0 h 391"/>
                <a:gd name="T64" fmla="*/ 0 w 546"/>
                <a:gd name="T65" fmla="*/ 0 h 391"/>
                <a:gd name="T66" fmla="*/ 0 w 546"/>
                <a:gd name="T67" fmla="*/ 0 h 391"/>
                <a:gd name="T68" fmla="*/ 0 w 546"/>
                <a:gd name="T69" fmla="*/ 0 h 391"/>
                <a:gd name="T70" fmla="*/ 0 w 546"/>
                <a:gd name="T71" fmla="*/ 0 h 391"/>
                <a:gd name="T72" fmla="*/ 0 w 546"/>
                <a:gd name="T73" fmla="*/ 0 h 391"/>
                <a:gd name="T74" fmla="*/ 0 w 546"/>
                <a:gd name="T75" fmla="*/ 0 h 391"/>
                <a:gd name="T76" fmla="*/ 0 w 546"/>
                <a:gd name="T77" fmla="*/ 0 h 391"/>
                <a:gd name="T78" fmla="*/ 0 w 546"/>
                <a:gd name="T79" fmla="*/ 0 h 391"/>
                <a:gd name="T80" fmla="*/ 0 w 546"/>
                <a:gd name="T81" fmla="*/ 0 h 391"/>
                <a:gd name="T82" fmla="*/ 0 w 546"/>
                <a:gd name="T83" fmla="*/ 0 h 391"/>
                <a:gd name="T84" fmla="*/ 0 w 546"/>
                <a:gd name="T85" fmla="*/ 0 h 391"/>
                <a:gd name="T86" fmla="*/ 0 w 546"/>
                <a:gd name="T87" fmla="*/ 0 h 391"/>
                <a:gd name="T88" fmla="*/ 0 w 546"/>
                <a:gd name="T89" fmla="*/ 0 h 391"/>
                <a:gd name="T90" fmla="*/ 0 w 546"/>
                <a:gd name="T91" fmla="*/ 0 h 391"/>
                <a:gd name="T92" fmla="*/ 0 w 546"/>
                <a:gd name="T93" fmla="*/ 0 h 391"/>
                <a:gd name="T94" fmla="*/ 0 w 546"/>
                <a:gd name="T95" fmla="*/ 0 h 391"/>
                <a:gd name="T96" fmla="*/ 0 w 546"/>
                <a:gd name="T97" fmla="*/ 0 h 391"/>
                <a:gd name="T98" fmla="*/ 0 w 546"/>
                <a:gd name="T99" fmla="*/ 0 h 391"/>
                <a:gd name="T100" fmla="*/ 0 w 546"/>
                <a:gd name="T101" fmla="*/ 0 h 391"/>
                <a:gd name="T102" fmla="*/ 0 w 546"/>
                <a:gd name="T103" fmla="*/ 0 h 391"/>
                <a:gd name="T104" fmla="*/ 0 w 546"/>
                <a:gd name="T105" fmla="*/ 0 h 391"/>
                <a:gd name="T106" fmla="*/ 0 w 546"/>
                <a:gd name="T107" fmla="*/ 0 h 391"/>
                <a:gd name="T108" fmla="*/ 0 w 546"/>
                <a:gd name="T109" fmla="*/ 0 h 391"/>
                <a:gd name="T110" fmla="*/ 0 w 546"/>
                <a:gd name="T111" fmla="*/ 0 h 391"/>
                <a:gd name="T112" fmla="*/ 0 w 546"/>
                <a:gd name="T113" fmla="*/ 0 h 391"/>
                <a:gd name="T114" fmla="*/ 0 w 546"/>
                <a:gd name="T115" fmla="*/ 0 h 391"/>
                <a:gd name="T116" fmla="*/ 0 w 546"/>
                <a:gd name="T117" fmla="*/ 0 h 391"/>
                <a:gd name="T118" fmla="*/ 0 w 546"/>
                <a:gd name="T119" fmla="*/ 0 h 391"/>
                <a:gd name="T120" fmla="*/ 0 w 546"/>
                <a:gd name="T121" fmla="*/ 0 h 391"/>
                <a:gd name="T122" fmla="*/ 0 w 546"/>
                <a:gd name="T123" fmla="*/ 0 h 39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46"/>
                <a:gd name="T187" fmla="*/ 0 h 391"/>
                <a:gd name="T188" fmla="*/ 546 w 546"/>
                <a:gd name="T189" fmla="*/ 391 h 39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46" h="391">
                  <a:moveTo>
                    <a:pt x="27" y="139"/>
                  </a:moveTo>
                  <a:lnTo>
                    <a:pt x="83" y="18"/>
                  </a:lnTo>
                  <a:lnTo>
                    <a:pt x="84" y="20"/>
                  </a:lnTo>
                  <a:lnTo>
                    <a:pt x="88" y="20"/>
                  </a:lnTo>
                  <a:lnTo>
                    <a:pt x="94" y="22"/>
                  </a:lnTo>
                  <a:lnTo>
                    <a:pt x="101" y="25"/>
                  </a:lnTo>
                  <a:lnTo>
                    <a:pt x="108" y="27"/>
                  </a:lnTo>
                  <a:lnTo>
                    <a:pt x="112" y="28"/>
                  </a:lnTo>
                  <a:lnTo>
                    <a:pt x="118" y="30"/>
                  </a:lnTo>
                  <a:lnTo>
                    <a:pt x="122" y="32"/>
                  </a:lnTo>
                  <a:lnTo>
                    <a:pt x="128" y="33"/>
                  </a:lnTo>
                  <a:lnTo>
                    <a:pt x="133" y="34"/>
                  </a:lnTo>
                  <a:lnTo>
                    <a:pt x="139" y="37"/>
                  </a:lnTo>
                  <a:lnTo>
                    <a:pt x="145" y="39"/>
                  </a:lnTo>
                  <a:lnTo>
                    <a:pt x="152" y="41"/>
                  </a:lnTo>
                  <a:lnTo>
                    <a:pt x="157" y="43"/>
                  </a:lnTo>
                  <a:lnTo>
                    <a:pt x="164" y="44"/>
                  </a:lnTo>
                  <a:lnTo>
                    <a:pt x="171" y="47"/>
                  </a:lnTo>
                  <a:lnTo>
                    <a:pt x="178" y="49"/>
                  </a:lnTo>
                  <a:lnTo>
                    <a:pt x="185" y="52"/>
                  </a:lnTo>
                  <a:lnTo>
                    <a:pt x="192" y="54"/>
                  </a:lnTo>
                  <a:lnTo>
                    <a:pt x="201" y="57"/>
                  </a:lnTo>
                  <a:lnTo>
                    <a:pt x="209" y="59"/>
                  </a:lnTo>
                  <a:lnTo>
                    <a:pt x="216" y="61"/>
                  </a:lnTo>
                  <a:lnTo>
                    <a:pt x="225" y="64"/>
                  </a:lnTo>
                  <a:lnTo>
                    <a:pt x="232" y="66"/>
                  </a:lnTo>
                  <a:lnTo>
                    <a:pt x="241" y="69"/>
                  </a:lnTo>
                  <a:lnTo>
                    <a:pt x="250" y="71"/>
                  </a:lnTo>
                  <a:lnTo>
                    <a:pt x="258" y="74"/>
                  </a:lnTo>
                  <a:lnTo>
                    <a:pt x="267" y="76"/>
                  </a:lnTo>
                  <a:lnTo>
                    <a:pt x="275" y="79"/>
                  </a:lnTo>
                  <a:lnTo>
                    <a:pt x="284" y="81"/>
                  </a:lnTo>
                  <a:lnTo>
                    <a:pt x="292" y="83"/>
                  </a:lnTo>
                  <a:lnTo>
                    <a:pt x="302" y="86"/>
                  </a:lnTo>
                  <a:lnTo>
                    <a:pt x="310" y="90"/>
                  </a:lnTo>
                  <a:lnTo>
                    <a:pt x="319" y="92"/>
                  </a:lnTo>
                  <a:lnTo>
                    <a:pt x="329" y="95"/>
                  </a:lnTo>
                  <a:lnTo>
                    <a:pt x="337" y="97"/>
                  </a:lnTo>
                  <a:lnTo>
                    <a:pt x="345" y="99"/>
                  </a:lnTo>
                  <a:lnTo>
                    <a:pt x="354" y="102"/>
                  </a:lnTo>
                  <a:lnTo>
                    <a:pt x="364" y="106"/>
                  </a:lnTo>
                  <a:lnTo>
                    <a:pt x="372" y="107"/>
                  </a:lnTo>
                  <a:lnTo>
                    <a:pt x="382" y="110"/>
                  </a:lnTo>
                  <a:lnTo>
                    <a:pt x="390" y="113"/>
                  </a:lnTo>
                  <a:lnTo>
                    <a:pt x="399" y="115"/>
                  </a:lnTo>
                  <a:lnTo>
                    <a:pt x="407" y="118"/>
                  </a:lnTo>
                  <a:lnTo>
                    <a:pt x="416" y="120"/>
                  </a:lnTo>
                  <a:lnTo>
                    <a:pt x="424" y="122"/>
                  </a:lnTo>
                  <a:lnTo>
                    <a:pt x="432" y="125"/>
                  </a:lnTo>
                  <a:lnTo>
                    <a:pt x="441" y="126"/>
                  </a:lnTo>
                  <a:lnTo>
                    <a:pt x="449" y="129"/>
                  </a:lnTo>
                  <a:lnTo>
                    <a:pt x="456" y="131"/>
                  </a:lnTo>
                  <a:lnTo>
                    <a:pt x="465" y="133"/>
                  </a:lnTo>
                  <a:lnTo>
                    <a:pt x="472" y="135"/>
                  </a:lnTo>
                  <a:lnTo>
                    <a:pt x="480" y="136"/>
                  </a:lnTo>
                  <a:lnTo>
                    <a:pt x="487" y="139"/>
                  </a:lnTo>
                  <a:lnTo>
                    <a:pt x="496" y="140"/>
                  </a:lnTo>
                  <a:lnTo>
                    <a:pt x="503" y="142"/>
                  </a:lnTo>
                  <a:lnTo>
                    <a:pt x="510" y="144"/>
                  </a:lnTo>
                  <a:lnTo>
                    <a:pt x="462" y="388"/>
                  </a:lnTo>
                  <a:lnTo>
                    <a:pt x="496" y="391"/>
                  </a:lnTo>
                  <a:lnTo>
                    <a:pt x="546" y="129"/>
                  </a:lnTo>
                  <a:lnTo>
                    <a:pt x="545" y="129"/>
                  </a:lnTo>
                  <a:lnTo>
                    <a:pt x="541" y="128"/>
                  </a:lnTo>
                  <a:lnTo>
                    <a:pt x="535" y="126"/>
                  </a:lnTo>
                  <a:lnTo>
                    <a:pt x="528" y="125"/>
                  </a:lnTo>
                  <a:lnTo>
                    <a:pt x="524" y="123"/>
                  </a:lnTo>
                  <a:lnTo>
                    <a:pt x="520" y="122"/>
                  </a:lnTo>
                  <a:lnTo>
                    <a:pt x="514" y="120"/>
                  </a:lnTo>
                  <a:lnTo>
                    <a:pt x="508" y="119"/>
                  </a:lnTo>
                  <a:lnTo>
                    <a:pt x="503" y="117"/>
                  </a:lnTo>
                  <a:lnTo>
                    <a:pt x="496" y="115"/>
                  </a:lnTo>
                  <a:lnTo>
                    <a:pt x="489" y="114"/>
                  </a:lnTo>
                  <a:lnTo>
                    <a:pt x="483" y="113"/>
                  </a:lnTo>
                  <a:lnTo>
                    <a:pt x="476" y="110"/>
                  </a:lnTo>
                  <a:lnTo>
                    <a:pt x="468" y="108"/>
                  </a:lnTo>
                  <a:lnTo>
                    <a:pt x="459" y="107"/>
                  </a:lnTo>
                  <a:lnTo>
                    <a:pt x="452" y="104"/>
                  </a:lnTo>
                  <a:lnTo>
                    <a:pt x="444" y="102"/>
                  </a:lnTo>
                  <a:lnTo>
                    <a:pt x="435" y="99"/>
                  </a:lnTo>
                  <a:lnTo>
                    <a:pt x="427" y="98"/>
                  </a:lnTo>
                  <a:lnTo>
                    <a:pt x="418" y="96"/>
                  </a:lnTo>
                  <a:lnTo>
                    <a:pt x="409" y="93"/>
                  </a:lnTo>
                  <a:lnTo>
                    <a:pt x="399" y="91"/>
                  </a:lnTo>
                  <a:lnTo>
                    <a:pt x="389" y="88"/>
                  </a:lnTo>
                  <a:lnTo>
                    <a:pt x="380" y="86"/>
                  </a:lnTo>
                  <a:lnTo>
                    <a:pt x="371" y="83"/>
                  </a:lnTo>
                  <a:lnTo>
                    <a:pt x="361" y="81"/>
                  </a:lnTo>
                  <a:lnTo>
                    <a:pt x="351" y="77"/>
                  </a:lnTo>
                  <a:lnTo>
                    <a:pt x="343" y="76"/>
                  </a:lnTo>
                  <a:lnTo>
                    <a:pt x="331" y="72"/>
                  </a:lnTo>
                  <a:lnTo>
                    <a:pt x="322" y="70"/>
                  </a:lnTo>
                  <a:lnTo>
                    <a:pt x="312" y="68"/>
                  </a:lnTo>
                  <a:lnTo>
                    <a:pt x="302" y="64"/>
                  </a:lnTo>
                  <a:lnTo>
                    <a:pt x="292" y="61"/>
                  </a:lnTo>
                  <a:lnTo>
                    <a:pt x="282" y="59"/>
                  </a:lnTo>
                  <a:lnTo>
                    <a:pt x="272" y="55"/>
                  </a:lnTo>
                  <a:lnTo>
                    <a:pt x="264" y="54"/>
                  </a:lnTo>
                  <a:lnTo>
                    <a:pt x="254" y="50"/>
                  </a:lnTo>
                  <a:lnTo>
                    <a:pt x="244" y="48"/>
                  </a:lnTo>
                  <a:lnTo>
                    <a:pt x="236" y="44"/>
                  </a:lnTo>
                  <a:lnTo>
                    <a:pt x="226" y="43"/>
                  </a:lnTo>
                  <a:lnTo>
                    <a:pt x="218" y="41"/>
                  </a:lnTo>
                  <a:lnTo>
                    <a:pt x="209" y="37"/>
                  </a:lnTo>
                  <a:lnTo>
                    <a:pt x="201" y="36"/>
                  </a:lnTo>
                  <a:lnTo>
                    <a:pt x="192" y="33"/>
                  </a:lnTo>
                  <a:lnTo>
                    <a:pt x="184" y="31"/>
                  </a:lnTo>
                  <a:lnTo>
                    <a:pt x="175" y="28"/>
                  </a:lnTo>
                  <a:lnTo>
                    <a:pt x="168" y="26"/>
                  </a:lnTo>
                  <a:lnTo>
                    <a:pt x="161" y="23"/>
                  </a:lnTo>
                  <a:lnTo>
                    <a:pt x="154" y="21"/>
                  </a:lnTo>
                  <a:lnTo>
                    <a:pt x="147" y="20"/>
                  </a:lnTo>
                  <a:lnTo>
                    <a:pt x="142" y="17"/>
                  </a:lnTo>
                  <a:lnTo>
                    <a:pt x="136" y="16"/>
                  </a:lnTo>
                  <a:lnTo>
                    <a:pt x="129" y="14"/>
                  </a:lnTo>
                  <a:lnTo>
                    <a:pt x="125" y="12"/>
                  </a:lnTo>
                  <a:lnTo>
                    <a:pt x="121" y="10"/>
                  </a:lnTo>
                  <a:lnTo>
                    <a:pt x="116" y="9"/>
                  </a:lnTo>
                  <a:lnTo>
                    <a:pt x="109" y="6"/>
                  </a:lnTo>
                  <a:lnTo>
                    <a:pt x="104" y="4"/>
                  </a:lnTo>
                  <a:lnTo>
                    <a:pt x="62" y="0"/>
                  </a:lnTo>
                  <a:lnTo>
                    <a:pt x="0" y="139"/>
                  </a:lnTo>
                  <a:lnTo>
                    <a:pt x="27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4" name="Freeform 149">
              <a:extLst>
                <a:ext uri="{FF2B5EF4-FFF2-40B4-BE49-F238E27FC236}">
                  <a16:creationId xmlns:a16="http://schemas.microsoft.com/office/drawing/2014/main" id="{1C70D120-B9FF-CFA6-5879-92A7C1163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" y="3689"/>
              <a:ext cx="108" cy="136"/>
            </a:xfrm>
            <a:custGeom>
              <a:avLst/>
              <a:gdLst>
                <a:gd name="T0" fmla="*/ 0 w 324"/>
                <a:gd name="T1" fmla="*/ 0 h 407"/>
                <a:gd name="T2" fmla="*/ 0 w 324"/>
                <a:gd name="T3" fmla="*/ 0 h 407"/>
                <a:gd name="T4" fmla="*/ 0 w 324"/>
                <a:gd name="T5" fmla="*/ 0 h 407"/>
                <a:gd name="T6" fmla="*/ 0 w 324"/>
                <a:gd name="T7" fmla="*/ 0 h 407"/>
                <a:gd name="T8" fmla="*/ 0 w 324"/>
                <a:gd name="T9" fmla="*/ 0 h 407"/>
                <a:gd name="T10" fmla="*/ 0 w 324"/>
                <a:gd name="T11" fmla="*/ 0 h 407"/>
                <a:gd name="T12" fmla="*/ 0 w 324"/>
                <a:gd name="T13" fmla="*/ 0 h 407"/>
                <a:gd name="T14" fmla="*/ 0 w 324"/>
                <a:gd name="T15" fmla="*/ 0 h 4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4"/>
                <a:gd name="T25" fmla="*/ 0 h 407"/>
                <a:gd name="T26" fmla="*/ 324 w 324"/>
                <a:gd name="T27" fmla="*/ 407 h 40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4" h="407">
                  <a:moveTo>
                    <a:pt x="0" y="402"/>
                  </a:moveTo>
                  <a:lnTo>
                    <a:pt x="17" y="163"/>
                  </a:lnTo>
                  <a:lnTo>
                    <a:pt x="288" y="0"/>
                  </a:lnTo>
                  <a:lnTo>
                    <a:pt x="324" y="9"/>
                  </a:lnTo>
                  <a:lnTo>
                    <a:pt x="53" y="172"/>
                  </a:lnTo>
                  <a:lnTo>
                    <a:pt x="31" y="407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5" name="Freeform 150">
              <a:extLst>
                <a:ext uri="{FF2B5EF4-FFF2-40B4-BE49-F238E27FC236}">
                  <a16:creationId xmlns:a16="http://schemas.microsoft.com/office/drawing/2014/main" id="{AB2F617E-F988-4C47-FA54-9098DECC3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" y="3668"/>
              <a:ext cx="128" cy="138"/>
            </a:xfrm>
            <a:custGeom>
              <a:avLst/>
              <a:gdLst>
                <a:gd name="T0" fmla="*/ 0 w 385"/>
                <a:gd name="T1" fmla="*/ 0 h 413"/>
                <a:gd name="T2" fmla="*/ 0 w 385"/>
                <a:gd name="T3" fmla="*/ 0 h 413"/>
                <a:gd name="T4" fmla="*/ 0 w 385"/>
                <a:gd name="T5" fmla="*/ 0 h 413"/>
                <a:gd name="T6" fmla="*/ 0 w 385"/>
                <a:gd name="T7" fmla="*/ 0 h 413"/>
                <a:gd name="T8" fmla="*/ 0 w 385"/>
                <a:gd name="T9" fmla="*/ 0 h 413"/>
                <a:gd name="T10" fmla="*/ 0 w 385"/>
                <a:gd name="T11" fmla="*/ 0 h 413"/>
                <a:gd name="T12" fmla="*/ 0 w 385"/>
                <a:gd name="T13" fmla="*/ 0 h 413"/>
                <a:gd name="T14" fmla="*/ 0 w 385"/>
                <a:gd name="T15" fmla="*/ 0 h 413"/>
                <a:gd name="T16" fmla="*/ 0 w 385"/>
                <a:gd name="T17" fmla="*/ 0 h 413"/>
                <a:gd name="T18" fmla="*/ 0 w 385"/>
                <a:gd name="T19" fmla="*/ 0 h 413"/>
                <a:gd name="T20" fmla="*/ 0 w 385"/>
                <a:gd name="T21" fmla="*/ 0 h 413"/>
                <a:gd name="T22" fmla="*/ 0 w 385"/>
                <a:gd name="T23" fmla="*/ 0 h 413"/>
                <a:gd name="T24" fmla="*/ 0 w 385"/>
                <a:gd name="T25" fmla="*/ 0 h 413"/>
                <a:gd name="T26" fmla="*/ 0 w 385"/>
                <a:gd name="T27" fmla="*/ 0 h 413"/>
                <a:gd name="T28" fmla="*/ 0 w 385"/>
                <a:gd name="T29" fmla="*/ 0 h 413"/>
                <a:gd name="T30" fmla="*/ 0 w 385"/>
                <a:gd name="T31" fmla="*/ 0 h 413"/>
                <a:gd name="T32" fmla="*/ 0 w 385"/>
                <a:gd name="T33" fmla="*/ 0 h 413"/>
                <a:gd name="T34" fmla="*/ 0 w 385"/>
                <a:gd name="T35" fmla="*/ 0 h 413"/>
                <a:gd name="T36" fmla="*/ 0 w 385"/>
                <a:gd name="T37" fmla="*/ 0 h 413"/>
                <a:gd name="T38" fmla="*/ 0 w 385"/>
                <a:gd name="T39" fmla="*/ 0 h 413"/>
                <a:gd name="T40" fmla="*/ 0 w 385"/>
                <a:gd name="T41" fmla="*/ 0 h 413"/>
                <a:gd name="T42" fmla="*/ 0 w 385"/>
                <a:gd name="T43" fmla="*/ 0 h 413"/>
                <a:gd name="T44" fmla="*/ 0 w 385"/>
                <a:gd name="T45" fmla="*/ 0 h 413"/>
                <a:gd name="T46" fmla="*/ 0 w 385"/>
                <a:gd name="T47" fmla="*/ 0 h 413"/>
                <a:gd name="T48" fmla="*/ 0 w 385"/>
                <a:gd name="T49" fmla="*/ 0 h 413"/>
                <a:gd name="T50" fmla="*/ 0 w 385"/>
                <a:gd name="T51" fmla="*/ 0 h 413"/>
                <a:gd name="T52" fmla="*/ 0 w 385"/>
                <a:gd name="T53" fmla="*/ 0 h 413"/>
                <a:gd name="T54" fmla="*/ 0 w 385"/>
                <a:gd name="T55" fmla="*/ 0 h 413"/>
                <a:gd name="T56" fmla="*/ 0 w 385"/>
                <a:gd name="T57" fmla="*/ 0 h 413"/>
                <a:gd name="T58" fmla="*/ 0 w 385"/>
                <a:gd name="T59" fmla="*/ 0 h 413"/>
                <a:gd name="T60" fmla="*/ 0 w 385"/>
                <a:gd name="T61" fmla="*/ 0 h 413"/>
                <a:gd name="T62" fmla="*/ 0 w 385"/>
                <a:gd name="T63" fmla="*/ 0 h 413"/>
                <a:gd name="T64" fmla="*/ 0 w 385"/>
                <a:gd name="T65" fmla="*/ 0 h 413"/>
                <a:gd name="T66" fmla="*/ 0 w 385"/>
                <a:gd name="T67" fmla="*/ 0 h 413"/>
                <a:gd name="T68" fmla="*/ 0 w 385"/>
                <a:gd name="T69" fmla="*/ 0 h 413"/>
                <a:gd name="T70" fmla="*/ 0 w 385"/>
                <a:gd name="T71" fmla="*/ 0 h 413"/>
                <a:gd name="T72" fmla="*/ 0 w 385"/>
                <a:gd name="T73" fmla="*/ 0 h 413"/>
                <a:gd name="T74" fmla="*/ 0 w 385"/>
                <a:gd name="T75" fmla="*/ 0 h 413"/>
                <a:gd name="T76" fmla="*/ 0 w 385"/>
                <a:gd name="T77" fmla="*/ 0 h 413"/>
                <a:gd name="T78" fmla="*/ 0 w 385"/>
                <a:gd name="T79" fmla="*/ 0 h 413"/>
                <a:gd name="T80" fmla="*/ 0 w 385"/>
                <a:gd name="T81" fmla="*/ 0 h 413"/>
                <a:gd name="T82" fmla="*/ 0 w 385"/>
                <a:gd name="T83" fmla="*/ 0 h 413"/>
                <a:gd name="T84" fmla="*/ 0 w 385"/>
                <a:gd name="T85" fmla="*/ 0 h 413"/>
                <a:gd name="T86" fmla="*/ 0 w 385"/>
                <a:gd name="T87" fmla="*/ 0 h 413"/>
                <a:gd name="T88" fmla="*/ 0 w 385"/>
                <a:gd name="T89" fmla="*/ 0 h 413"/>
                <a:gd name="T90" fmla="*/ 0 w 385"/>
                <a:gd name="T91" fmla="*/ 0 h 413"/>
                <a:gd name="T92" fmla="*/ 0 w 385"/>
                <a:gd name="T93" fmla="*/ 0 h 413"/>
                <a:gd name="T94" fmla="*/ 0 w 385"/>
                <a:gd name="T95" fmla="*/ 0 h 413"/>
                <a:gd name="T96" fmla="*/ 0 w 385"/>
                <a:gd name="T97" fmla="*/ 0 h 413"/>
                <a:gd name="T98" fmla="*/ 0 w 385"/>
                <a:gd name="T99" fmla="*/ 0 h 413"/>
                <a:gd name="T100" fmla="*/ 0 w 385"/>
                <a:gd name="T101" fmla="*/ 0 h 413"/>
                <a:gd name="T102" fmla="*/ 0 w 385"/>
                <a:gd name="T103" fmla="*/ 0 h 413"/>
                <a:gd name="T104" fmla="*/ 0 w 385"/>
                <a:gd name="T105" fmla="*/ 0 h 413"/>
                <a:gd name="T106" fmla="*/ 0 w 385"/>
                <a:gd name="T107" fmla="*/ 0 h 413"/>
                <a:gd name="T108" fmla="*/ 0 w 385"/>
                <a:gd name="T109" fmla="*/ 0 h 413"/>
                <a:gd name="T110" fmla="*/ 0 w 385"/>
                <a:gd name="T111" fmla="*/ 0 h 413"/>
                <a:gd name="T112" fmla="*/ 0 w 385"/>
                <a:gd name="T113" fmla="*/ 0 h 413"/>
                <a:gd name="T114" fmla="*/ 0 w 385"/>
                <a:gd name="T115" fmla="*/ 0 h 413"/>
                <a:gd name="T116" fmla="*/ 0 w 385"/>
                <a:gd name="T117" fmla="*/ 0 h 413"/>
                <a:gd name="T118" fmla="*/ 0 w 385"/>
                <a:gd name="T119" fmla="*/ 0 h 413"/>
                <a:gd name="T120" fmla="*/ 0 w 385"/>
                <a:gd name="T121" fmla="*/ 0 h 41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85"/>
                <a:gd name="T184" fmla="*/ 0 h 413"/>
                <a:gd name="T185" fmla="*/ 385 w 385"/>
                <a:gd name="T186" fmla="*/ 413 h 41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85" h="413">
                  <a:moveTo>
                    <a:pt x="0" y="409"/>
                  </a:moveTo>
                  <a:lnTo>
                    <a:pt x="0" y="406"/>
                  </a:lnTo>
                  <a:lnTo>
                    <a:pt x="0" y="401"/>
                  </a:lnTo>
                  <a:lnTo>
                    <a:pt x="0" y="396"/>
                  </a:lnTo>
                  <a:lnTo>
                    <a:pt x="0" y="391"/>
                  </a:lnTo>
                  <a:lnTo>
                    <a:pt x="0" y="387"/>
                  </a:lnTo>
                  <a:lnTo>
                    <a:pt x="0" y="384"/>
                  </a:lnTo>
                  <a:lnTo>
                    <a:pt x="0" y="379"/>
                  </a:lnTo>
                  <a:lnTo>
                    <a:pt x="1" y="376"/>
                  </a:lnTo>
                  <a:lnTo>
                    <a:pt x="1" y="371"/>
                  </a:lnTo>
                  <a:lnTo>
                    <a:pt x="1" y="368"/>
                  </a:lnTo>
                  <a:lnTo>
                    <a:pt x="3" y="363"/>
                  </a:lnTo>
                  <a:lnTo>
                    <a:pt x="3" y="359"/>
                  </a:lnTo>
                  <a:lnTo>
                    <a:pt x="3" y="354"/>
                  </a:lnTo>
                  <a:lnTo>
                    <a:pt x="3" y="349"/>
                  </a:lnTo>
                  <a:lnTo>
                    <a:pt x="4" y="343"/>
                  </a:lnTo>
                  <a:lnTo>
                    <a:pt x="5" y="339"/>
                  </a:lnTo>
                  <a:lnTo>
                    <a:pt x="5" y="333"/>
                  </a:lnTo>
                  <a:lnTo>
                    <a:pt x="5" y="328"/>
                  </a:lnTo>
                  <a:lnTo>
                    <a:pt x="5" y="322"/>
                  </a:lnTo>
                  <a:lnTo>
                    <a:pt x="7" y="317"/>
                  </a:lnTo>
                  <a:lnTo>
                    <a:pt x="7" y="311"/>
                  </a:lnTo>
                  <a:lnTo>
                    <a:pt x="7" y="306"/>
                  </a:lnTo>
                  <a:lnTo>
                    <a:pt x="8" y="300"/>
                  </a:lnTo>
                  <a:lnTo>
                    <a:pt x="8" y="295"/>
                  </a:lnTo>
                  <a:lnTo>
                    <a:pt x="8" y="289"/>
                  </a:lnTo>
                  <a:lnTo>
                    <a:pt x="10" y="283"/>
                  </a:lnTo>
                  <a:lnTo>
                    <a:pt x="10" y="277"/>
                  </a:lnTo>
                  <a:lnTo>
                    <a:pt x="11" y="272"/>
                  </a:lnTo>
                  <a:lnTo>
                    <a:pt x="11" y="266"/>
                  </a:lnTo>
                  <a:lnTo>
                    <a:pt x="11" y="260"/>
                  </a:lnTo>
                  <a:lnTo>
                    <a:pt x="12" y="253"/>
                  </a:lnTo>
                  <a:lnTo>
                    <a:pt x="12" y="249"/>
                  </a:lnTo>
                  <a:lnTo>
                    <a:pt x="12" y="242"/>
                  </a:lnTo>
                  <a:lnTo>
                    <a:pt x="12" y="238"/>
                  </a:lnTo>
                  <a:lnTo>
                    <a:pt x="14" y="231"/>
                  </a:lnTo>
                  <a:lnTo>
                    <a:pt x="14" y="227"/>
                  </a:lnTo>
                  <a:lnTo>
                    <a:pt x="14" y="220"/>
                  </a:lnTo>
                  <a:lnTo>
                    <a:pt x="14" y="217"/>
                  </a:lnTo>
                  <a:lnTo>
                    <a:pt x="15" y="211"/>
                  </a:lnTo>
                  <a:lnTo>
                    <a:pt x="15" y="207"/>
                  </a:lnTo>
                  <a:lnTo>
                    <a:pt x="15" y="202"/>
                  </a:lnTo>
                  <a:lnTo>
                    <a:pt x="15" y="197"/>
                  </a:lnTo>
                  <a:lnTo>
                    <a:pt x="17" y="192"/>
                  </a:lnTo>
                  <a:lnTo>
                    <a:pt x="17" y="188"/>
                  </a:lnTo>
                  <a:lnTo>
                    <a:pt x="17" y="184"/>
                  </a:lnTo>
                  <a:lnTo>
                    <a:pt x="17" y="180"/>
                  </a:lnTo>
                  <a:lnTo>
                    <a:pt x="17" y="176"/>
                  </a:lnTo>
                  <a:lnTo>
                    <a:pt x="18" y="174"/>
                  </a:lnTo>
                  <a:lnTo>
                    <a:pt x="18" y="166"/>
                  </a:lnTo>
                  <a:lnTo>
                    <a:pt x="19" y="161"/>
                  </a:lnTo>
                  <a:lnTo>
                    <a:pt x="19" y="158"/>
                  </a:lnTo>
                  <a:lnTo>
                    <a:pt x="21" y="154"/>
                  </a:lnTo>
                  <a:lnTo>
                    <a:pt x="21" y="153"/>
                  </a:lnTo>
                  <a:lnTo>
                    <a:pt x="351" y="0"/>
                  </a:lnTo>
                  <a:lnTo>
                    <a:pt x="385" y="19"/>
                  </a:lnTo>
                  <a:lnTo>
                    <a:pt x="53" y="169"/>
                  </a:lnTo>
                  <a:lnTo>
                    <a:pt x="31" y="413"/>
                  </a:lnTo>
                  <a:lnTo>
                    <a:pt x="0" y="4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6" name="Freeform 151">
              <a:extLst>
                <a:ext uri="{FF2B5EF4-FFF2-40B4-BE49-F238E27FC236}">
                  <a16:creationId xmlns:a16="http://schemas.microsoft.com/office/drawing/2014/main" id="{41812C69-E355-6CEE-418E-2B03B9AAF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" y="3559"/>
              <a:ext cx="169" cy="65"/>
            </a:xfrm>
            <a:custGeom>
              <a:avLst/>
              <a:gdLst>
                <a:gd name="T0" fmla="*/ 0 w 506"/>
                <a:gd name="T1" fmla="*/ 0 h 195"/>
                <a:gd name="T2" fmla="*/ 0 w 506"/>
                <a:gd name="T3" fmla="*/ 0 h 195"/>
                <a:gd name="T4" fmla="*/ 0 w 506"/>
                <a:gd name="T5" fmla="*/ 0 h 195"/>
                <a:gd name="T6" fmla="*/ 0 w 506"/>
                <a:gd name="T7" fmla="*/ 0 h 195"/>
                <a:gd name="T8" fmla="*/ 0 w 506"/>
                <a:gd name="T9" fmla="*/ 0 h 195"/>
                <a:gd name="T10" fmla="*/ 0 w 506"/>
                <a:gd name="T11" fmla="*/ 0 h 195"/>
                <a:gd name="T12" fmla="*/ 0 w 506"/>
                <a:gd name="T13" fmla="*/ 0 h 195"/>
                <a:gd name="T14" fmla="*/ 0 w 506"/>
                <a:gd name="T15" fmla="*/ 0 h 1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06"/>
                <a:gd name="T25" fmla="*/ 0 h 195"/>
                <a:gd name="T26" fmla="*/ 506 w 506"/>
                <a:gd name="T27" fmla="*/ 195 h 19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06" h="195">
                  <a:moveTo>
                    <a:pt x="3" y="107"/>
                  </a:moveTo>
                  <a:lnTo>
                    <a:pt x="452" y="0"/>
                  </a:lnTo>
                  <a:lnTo>
                    <a:pt x="506" y="177"/>
                  </a:lnTo>
                  <a:lnTo>
                    <a:pt x="483" y="195"/>
                  </a:lnTo>
                  <a:lnTo>
                    <a:pt x="434" y="33"/>
                  </a:lnTo>
                  <a:lnTo>
                    <a:pt x="0" y="13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7" name="Freeform 152">
              <a:extLst>
                <a:ext uri="{FF2B5EF4-FFF2-40B4-BE49-F238E27FC236}">
                  <a16:creationId xmlns:a16="http://schemas.microsoft.com/office/drawing/2014/main" id="{7B46F473-5918-FD80-C409-FE0FDEAAA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0" y="3739"/>
              <a:ext cx="80" cy="31"/>
            </a:xfrm>
            <a:custGeom>
              <a:avLst/>
              <a:gdLst>
                <a:gd name="T0" fmla="*/ 0 w 240"/>
                <a:gd name="T1" fmla="*/ 0 h 91"/>
                <a:gd name="T2" fmla="*/ 0 w 240"/>
                <a:gd name="T3" fmla="*/ 0 h 91"/>
                <a:gd name="T4" fmla="*/ 0 w 240"/>
                <a:gd name="T5" fmla="*/ 0 h 91"/>
                <a:gd name="T6" fmla="*/ 0 w 240"/>
                <a:gd name="T7" fmla="*/ 0 h 91"/>
                <a:gd name="T8" fmla="*/ 0 w 240"/>
                <a:gd name="T9" fmla="*/ 0 h 91"/>
                <a:gd name="T10" fmla="*/ 0 w 240"/>
                <a:gd name="T11" fmla="*/ 0 h 91"/>
                <a:gd name="T12" fmla="*/ 0 w 240"/>
                <a:gd name="T13" fmla="*/ 0 h 91"/>
                <a:gd name="T14" fmla="*/ 0 w 240"/>
                <a:gd name="T15" fmla="*/ 0 h 91"/>
                <a:gd name="T16" fmla="*/ 0 w 240"/>
                <a:gd name="T17" fmla="*/ 0 h 91"/>
                <a:gd name="T18" fmla="*/ 0 w 240"/>
                <a:gd name="T19" fmla="*/ 0 h 91"/>
                <a:gd name="T20" fmla="*/ 0 w 240"/>
                <a:gd name="T21" fmla="*/ 0 h 91"/>
                <a:gd name="T22" fmla="*/ 0 w 240"/>
                <a:gd name="T23" fmla="*/ 0 h 91"/>
                <a:gd name="T24" fmla="*/ 0 w 240"/>
                <a:gd name="T25" fmla="*/ 0 h 91"/>
                <a:gd name="T26" fmla="*/ 0 w 240"/>
                <a:gd name="T27" fmla="*/ 0 h 91"/>
                <a:gd name="T28" fmla="*/ 0 w 240"/>
                <a:gd name="T29" fmla="*/ 0 h 91"/>
                <a:gd name="T30" fmla="*/ 0 w 240"/>
                <a:gd name="T31" fmla="*/ 0 h 91"/>
                <a:gd name="T32" fmla="*/ 0 w 240"/>
                <a:gd name="T33" fmla="*/ 0 h 91"/>
                <a:gd name="T34" fmla="*/ 0 w 240"/>
                <a:gd name="T35" fmla="*/ 0 h 91"/>
                <a:gd name="T36" fmla="*/ 0 w 240"/>
                <a:gd name="T37" fmla="*/ 0 h 91"/>
                <a:gd name="T38" fmla="*/ 0 w 240"/>
                <a:gd name="T39" fmla="*/ 0 h 91"/>
                <a:gd name="T40" fmla="*/ 0 w 240"/>
                <a:gd name="T41" fmla="*/ 0 h 91"/>
                <a:gd name="T42" fmla="*/ 0 w 240"/>
                <a:gd name="T43" fmla="*/ 0 h 91"/>
                <a:gd name="T44" fmla="*/ 0 w 240"/>
                <a:gd name="T45" fmla="*/ 0 h 91"/>
                <a:gd name="T46" fmla="*/ 0 w 240"/>
                <a:gd name="T47" fmla="*/ 0 h 91"/>
                <a:gd name="T48" fmla="*/ 0 w 240"/>
                <a:gd name="T49" fmla="*/ 0 h 91"/>
                <a:gd name="T50" fmla="*/ 0 w 240"/>
                <a:gd name="T51" fmla="*/ 0 h 91"/>
                <a:gd name="T52" fmla="*/ 0 w 240"/>
                <a:gd name="T53" fmla="*/ 0 h 91"/>
                <a:gd name="T54" fmla="*/ 0 w 240"/>
                <a:gd name="T55" fmla="*/ 0 h 91"/>
                <a:gd name="T56" fmla="*/ 0 w 240"/>
                <a:gd name="T57" fmla="*/ 0 h 91"/>
                <a:gd name="T58" fmla="*/ 0 w 240"/>
                <a:gd name="T59" fmla="*/ 0 h 91"/>
                <a:gd name="T60" fmla="*/ 0 w 240"/>
                <a:gd name="T61" fmla="*/ 0 h 91"/>
                <a:gd name="T62" fmla="*/ 0 w 240"/>
                <a:gd name="T63" fmla="*/ 0 h 91"/>
                <a:gd name="T64" fmla="*/ 0 w 240"/>
                <a:gd name="T65" fmla="*/ 0 h 91"/>
                <a:gd name="T66" fmla="*/ 0 w 240"/>
                <a:gd name="T67" fmla="*/ 0 h 91"/>
                <a:gd name="T68" fmla="*/ 0 w 240"/>
                <a:gd name="T69" fmla="*/ 0 h 91"/>
                <a:gd name="T70" fmla="*/ 0 w 240"/>
                <a:gd name="T71" fmla="*/ 0 h 91"/>
                <a:gd name="T72" fmla="*/ 0 w 240"/>
                <a:gd name="T73" fmla="*/ 0 h 91"/>
                <a:gd name="T74" fmla="*/ 0 w 240"/>
                <a:gd name="T75" fmla="*/ 0 h 91"/>
                <a:gd name="T76" fmla="*/ 0 w 240"/>
                <a:gd name="T77" fmla="*/ 0 h 91"/>
                <a:gd name="T78" fmla="*/ 0 w 240"/>
                <a:gd name="T79" fmla="*/ 0 h 91"/>
                <a:gd name="T80" fmla="*/ 0 w 240"/>
                <a:gd name="T81" fmla="*/ 0 h 91"/>
                <a:gd name="T82" fmla="*/ 0 w 240"/>
                <a:gd name="T83" fmla="*/ 0 h 91"/>
                <a:gd name="T84" fmla="*/ 0 w 240"/>
                <a:gd name="T85" fmla="*/ 0 h 91"/>
                <a:gd name="T86" fmla="*/ 0 w 240"/>
                <a:gd name="T87" fmla="*/ 0 h 91"/>
                <a:gd name="T88" fmla="*/ 0 w 240"/>
                <a:gd name="T89" fmla="*/ 0 h 91"/>
                <a:gd name="T90" fmla="*/ 0 w 240"/>
                <a:gd name="T91" fmla="*/ 0 h 9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0"/>
                <a:gd name="T139" fmla="*/ 0 h 91"/>
                <a:gd name="T140" fmla="*/ 240 w 240"/>
                <a:gd name="T141" fmla="*/ 91 h 9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0" h="91">
                  <a:moveTo>
                    <a:pt x="18" y="0"/>
                  </a:moveTo>
                  <a:lnTo>
                    <a:pt x="19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31" y="5"/>
                  </a:lnTo>
                  <a:lnTo>
                    <a:pt x="36" y="7"/>
                  </a:lnTo>
                  <a:lnTo>
                    <a:pt x="42" y="10"/>
                  </a:lnTo>
                  <a:lnTo>
                    <a:pt x="47" y="12"/>
                  </a:lnTo>
                  <a:lnTo>
                    <a:pt x="54" y="14"/>
                  </a:lnTo>
                  <a:lnTo>
                    <a:pt x="61" y="17"/>
                  </a:lnTo>
                  <a:lnTo>
                    <a:pt x="68" y="20"/>
                  </a:lnTo>
                  <a:lnTo>
                    <a:pt x="76" y="22"/>
                  </a:lnTo>
                  <a:lnTo>
                    <a:pt x="84" y="26"/>
                  </a:lnTo>
                  <a:lnTo>
                    <a:pt x="88" y="27"/>
                  </a:lnTo>
                  <a:lnTo>
                    <a:pt x="94" y="28"/>
                  </a:lnTo>
                  <a:lnTo>
                    <a:pt x="98" y="31"/>
                  </a:lnTo>
                  <a:lnTo>
                    <a:pt x="102" y="33"/>
                  </a:lnTo>
                  <a:lnTo>
                    <a:pt x="106" y="34"/>
                  </a:lnTo>
                  <a:lnTo>
                    <a:pt x="111" y="36"/>
                  </a:lnTo>
                  <a:lnTo>
                    <a:pt x="115" y="37"/>
                  </a:lnTo>
                  <a:lnTo>
                    <a:pt x="120" y="39"/>
                  </a:lnTo>
                  <a:lnTo>
                    <a:pt x="125" y="40"/>
                  </a:lnTo>
                  <a:lnTo>
                    <a:pt x="129" y="42"/>
                  </a:lnTo>
                  <a:lnTo>
                    <a:pt x="133" y="43"/>
                  </a:lnTo>
                  <a:lnTo>
                    <a:pt x="139" y="45"/>
                  </a:lnTo>
                  <a:lnTo>
                    <a:pt x="143" y="47"/>
                  </a:lnTo>
                  <a:lnTo>
                    <a:pt x="147" y="48"/>
                  </a:lnTo>
                  <a:lnTo>
                    <a:pt x="153" y="49"/>
                  </a:lnTo>
                  <a:lnTo>
                    <a:pt x="157" y="50"/>
                  </a:lnTo>
                  <a:lnTo>
                    <a:pt x="161" y="52"/>
                  </a:lnTo>
                  <a:lnTo>
                    <a:pt x="165" y="53"/>
                  </a:lnTo>
                  <a:lnTo>
                    <a:pt x="171" y="54"/>
                  </a:lnTo>
                  <a:lnTo>
                    <a:pt x="175" y="56"/>
                  </a:lnTo>
                  <a:lnTo>
                    <a:pt x="179" y="56"/>
                  </a:lnTo>
                  <a:lnTo>
                    <a:pt x="184" y="58"/>
                  </a:lnTo>
                  <a:lnTo>
                    <a:pt x="188" y="60"/>
                  </a:lnTo>
                  <a:lnTo>
                    <a:pt x="192" y="61"/>
                  </a:lnTo>
                  <a:lnTo>
                    <a:pt x="196" y="61"/>
                  </a:lnTo>
                  <a:lnTo>
                    <a:pt x="201" y="63"/>
                  </a:lnTo>
                  <a:lnTo>
                    <a:pt x="205" y="64"/>
                  </a:lnTo>
                  <a:lnTo>
                    <a:pt x="209" y="66"/>
                  </a:lnTo>
                  <a:lnTo>
                    <a:pt x="216" y="67"/>
                  </a:lnTo>
                  <a:lnTo>
                    <a:pt x="224" y="69"/>
                  </a:lnTo>
                  <a:lnTo>
                    <a:pt x="231" y="70"/>
                  </a:lnTo>
                  <a:lnTo>
                    <a:pt x="238" y="71"/>
                  </a:lnTo>
                  <a:lnTo>
                    <a:pt x="240" y="91"/>
                  </a:lnTo>
                  <a:lnTo>
                    <a:pt x="238" y="91"/>
                  </a:lnTo>
                  <a:lnTo>
                    <a:pt x="231" y="90"/>
                  </a:lnTo>
                  <a:lnTo>
                    <a:pt x="227" y="87"/>
                  </a:lnTo>
                  <a:lnTo>
                    <a:pt x="223" y="86"/>
                  </a:lnTo>
                  <a:lnTo>
                    <a:pt x="216" y="85"/>
                  </a:lnTo>
                  <a:lnTo>
                    <a:pt x="212" y="85"/>
                  </a:lnTo>
                  <a:lnTo>
                    <a:pt x="203" y="82"/>
                  </a:lnTo>
                  <a:lnTo>
                    <a:pt x="196" y="80"/>
                  </a:lnTo>
                  <a:lnTo>
                    <a:pt x="188" y="79"/>
                  </a:lnTo>
                  <a:lnTo>
                    <a:pt x="179" y="77"/>
                  </a:lnTo>
                  <a:lnTo>
                    <a:pt x="175" y="76"/>
                  </a:lnTo>
                  <a:lnTo>
                    <a:pt x="171" y="75"/>
                  </a:lnTo>
                  <a:lnTo>
                    <a:pt x="165" y="74"/>
                  </a:lnTo>
                  <a:lnTo>
                    <a:pt x="161" y="72"/>
                  </a:lnTo>
                  <a:lnTo>
                    <a:pt x="157" y="71"/>
                  </a:lnTo>
                  <a:lnTo>
                    <a:pt x="153" y="70"/>
                  </a:lnTo>
                  <a:lnTo>
                    <a:pt x="147" y="69"/>
                  </a:lnTo>
                  <a:lnTo>
                    <a:pt x="143" y="67"/>
                  </a:lnTo>
                  <a:lnTo>
                    <a:pt x="137" y="66"/>
                  </a:lnTo>
                  <a:lnTo>
                    <a:pt x="132" y="64"/>
                  </a:lnTo>
                  <a:lnTo>
                    <a:pt x="127" y="63"/>
                  </a:lnTo>
                  <a:lnTo>
                    <a:pt x="122" y="61"/>
                  </a:lnTo>
                  <a:lnTo>
                    <a:pt x="116" y="60"/>
                  </a:lnTo>
                  <a:lnTo>
                    <a:pt x="112" y="58"/>
                  </a:lnTo>
                  <a:lnTo>
                    <a:pt x="106" y="56"/>
                  </a:lnTo>
                  <a:lnTo>
                    <a:pt x="102" y="55"/>
                  </a:lnTo>
                  <a:lnTo>
                    <a:pt x="97" y="54"/>
                  </a:lnTo>
                  <a:lnTo>
                    <a:pt x="91" y="52"/>
                  </a:lnTo>
                  <a:lnTo>
                    <a:pt x="87" y="49"/>
                  </a:lnTo>
                  <a:lnTo>
                    <a:pt x="83" y="48"/>
                  </a:lnTo>
                  <a:lnTo>
                    <a:pt x="77" y="47"/>
                  </a:lnTo>
                  <a:lnTo>
                    <a:pt x="73" y="45"/>
                  </a:lnTo>
                  <a:lnTo>
                    <a:pt x="68" y="43"/>
                  </a:lnTo>
                  <a:lnTo>
                    <a:pt x="63" y="42"/>
                  </a:lnTo>
                  <a:lnTo>
                    <a:pt x="57" y="39"/>
                  </a:lnTo>
                  <a:lnTo>
                    <a:pt x="53" y="38"/>
                  </a:lnTo>
                  <a:lnTo>
                    <a:pt x="49" y="36"/>
                  </a:lnTo>
                  <a:lnTo>
                    <a:pt x="45" y="33"/>
                  </a:lnTo>
                  <a:lnTo>
                    <a:pt x="36" y="29"/>
                  </a:lnTo>
                  <a:lnTo>
                    <a:pt x="28" y="26"/>
                  </a:lnTo>
                  <a:lnTo>
                    <a:pt x="19" y="21"/>
                  </a:lnTo>
                  <a:lnTo>
                    <a:pt x="12" y="17"/>
                  </a:lnTo>
                  <a:lnTo>
                    <a:pt x="5" y="14"/>
                  </a:lnTo>
                  <a:lnTo>
                    <a:pt x="0" y="1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8" name="Freeform 153">
              <a:extLst>
                <a:ext uri="{FF2B5EF4-FFF2-40B4-BE49-F238E27FC236}">
                  <a16:creationId xmlns:a16="http://schemas.microsoft.com/office/drawing/2014/main" id="{E91BF780-760B-DED3-BD10-E36F546B6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2" y="3441"/>
              <a:ext cx="72" cy="132"/>
            </a:xfrm>
            <a:custGeom>
              <a:avLst/>
              <a:gdLst>
                <a:gd name="T0" fmla="*/ 0 w 215"/>
                <a:gd name="T1" fmla="*/ 0 h 397"/>
                <a:gd name="T2" fmla="*/ 0 w 215"/>
                <a:gd name="T3" fmla="*/ 0 h 397"/>
                <a:gd name="T4" fmla="*/ 0 w 215"/>
                <a:gd name="T5" fmla="*/ 0 h 397"/>
                <a:gd name="T6" fmla="*/ 0 w 215"/>
                <a:gd name="T7" fmla="*/ 0 h 397"/>
                <a:gd name="T8" fmla="*/ 0 w 215"/>
                <a:gd name="T9" fmla="*/ 0 h 397"/>
                <a:gd name="T10" fmla="*/ 0 w 215"/>
                <a:gd name="T11" fmla="*/ 0 h 397"/>
                <a:gd name="T12" fmla="*/ 0 w 215"/>
                <a:gd name="T13" fmla="*/ 0 h 397"/>
                <a:gd name="T14" fmla="*/ 0 w 215"/>
                <a:gd name="T15" fmla="*/ 0 h 397"/>
                <a:gd name="T16" fmla="*/ 0 w 215"/>
                <a:gd name="T17" fmla="*/ 0 h 397"/>
                <a:gd name="T18" fmla="*/ 0 w 215"/>
                <a:gd name="T19" fmla="*/ 0 h 397"/>
                <a:gd name="T20" fmla="*/ 0 w 215"/>
                <a:gd name="T21" fmla="*/ 0 h 397"/>
                <a:gd name="T22" fmla="*/ 0 w 215"/>
                <a:gd name="T23" fmla="*/ 0 h 397"/>
                <a:gd name="T24" fmla="*/ 0 w 215"/>
                <a:gd name="T25" fmla="*/ 0 h 397"/>
                <a:gd name="T26" fmla="*/ 0 w 215"/>
                <a:gd name="T27" fmla="*/ 0 h 397"/>
                <a:gd name="T28" fmla="*/ 0 w 215"/>
                <a:gd name="T29" fmla="*/ 0 h 397"/>
                <a:gd name="T30" fmla="*/ 0 w 215"/>
                <a:gd name="T31" fmla="*/ 0 h 397"/>
                <a:gd name="T32" fmla="*/ 0 w 215"/>
                <a:gd name="T33" fmla="*/ 0 h 397"/>
                <a:gd name="T34" fmla="*/ 0 w 215"/>
                <a:gd name="T35" fmla="*/ 0 h 397"/>
                <a:gd name="T36" fmla="*/ 0 w 215"/>
                <a:gd name="T37" fmla="*/ 0 h 397"/>
                <a:gd name="T38" fmla="*/ 0 w 215"/>
                <a:gd name="T39" fmla="*/ 0 h 397"/>
                <a:gd name="T40" fmla="*/ 0 w 215"/>
                <a:gd name="T41" fmla="*/ 0 h 397"/>
                <a:gd name="T42" fmla="*/ 0 w 215"/>
                <a:gd name="T43" fmla="*/ 0 h 397"/>
                <a:gd name="T44" fmla="*/ 0 w 215"/>
                <a:gd name="T45" fmla="*/ 0 h 397"/>
                <a:gd name="T46" fmla="*/ 0 w 215"/>
                <a:gd name="T47" fmla="*/ 0 h 397"/>
                <a:gd name="T48" fmla="*/ 0 w 215"/>
                <a:gd name="T49" fmla="*/ 0 h 397"/>
                <a:gd name="T50" fmla="*/ 0 w 215"/>
                <a:gd name="T51" fmla="*/ 0 h 397"/>
                <a:gd name="T52" fmla="*/ 0 w 215"/>
                <a:gd name="T53" fmla="*/ 0 h 397"/>
                <a:gd name="T54" fmla="*/ 0 w 215"/>
                <a:gd name="T55" fmla="*/ 0 h 397"/>
                <a:gd name="T56" fmla="*/ 0 w 215"/>
                <a:gd name="T57" fmla="*/ 0 h 397"/>
                <a:gd name="T58" fmla="*/ 0 w 215"/>
                <a:gd name="T59" fmla="*/ 0 h 397"/>
                <a:gd name="T60" fmla="*/ 0 w 215"/>
                <a:gd name="T61" fmla="*/ 0 h 397"/>
                <a:gd name="T62" fmla="*/ 0 w 215"/>
                <a:gd name="T63" fmla="*/ 0 h 397"/>
                <a:gd name="T64" fmla="*/ 0 w 215"/>
                <a:gd name="T65" fmla="*/ 0 h 397"/>
                <a:gd name="T66" fmla="*/ 0 w 215"/>
                <a:gd name="T67" fmla="*/ 0 h 397"/>
                <a:gd name="T68" fmla="*/ 0 w 215"/>
                <a:gd name="T69" fmla="*/ 0 h 397"/>
                <a:gd name="T70" fmla="*/ 0 w 215"/>
                <a:gd name="T71" fmla="*/ 0 h 397"/>
                <a:gd name="T72" fmla="*/ 0 w 215"/>
                <a:gd name="T73" fmla="*/ 0 h 397"/>
                <a:gd name="T74" fmla="*/ 0 w 215"/>
                <a:gd name="T75" fmla="*/ 0 h 397"/>
                <a:gd name="T76" fmla="*/ 0 w 215"/>
                <a:gd name="T77" fmla="*/ 0 h 397"/>
                <a:gd name="T78" fmla="*/ 0 w 215"/>
                <a:gd name="T79" fmla="*/ 0 h 397"/>
                <a:gd name="T80" fmla="*/ 0 w 215"/>
                <a:gd name="T81" fmla="*/ 0 h 397"/>
                <a:gd name="T82" fmla="*/ 0 w 215"/>
                <a:gd name="T83" fmla="*/ 0 h 397"/>
                <a:gd name="T84" fmla="*/ 0 w 215"/>
                <a:gd name="T85" fmla="*/ 0 h 397"/>
                <a:gd name="T86" fmla="*/ 0 w 215"/>
                <a:gd name="T87" fmla="*/ 0 h 397"/>
                <a:gd name="T88" fmla="*/ 0 w 215"/>
                <a:gd name="T89" fmla="*/ 0 h 397"/>
                <a:gd name="T90" fmla="*/ 0 w 215"/>
                <a:gd name="T91" fmla="*/ 0 h 397"/>
                <a:gd name="T92" fmla="*/ 0 w 215"/>
                <a:gd name="T93" fmla="*/ 0 h 397"/>
                <a:gd name="T94" fmla="*/ 0 w 215"/>
                <a:gd name="T95" fmla="*/ 0 h 397"/>
                <a:gd name="T96" fmla="*/ 0 w 215"/>
                <a:gd name="T97" fmla="*/ 0 h 397"/>
                <a:gd name="T98" fmla="*/ 0 w 215"/>
                <a:gd name="T99" fmla="*/ 0 h 397"/>
                <a:gd name="T100" fmla="*/ 0 w 215"/>
                <a:gd name="T101" fmla="*/ 0 h 397"/>
                <a:gd name="T102" fmla="*/ 0 w 215"/>
                <a:gd name="T103" fmla="*/ 0 h 397"/>
                <a:gd name="T104" fmla="*/ 0 w 215"/>
                <a:gd name="T105" fmla="*/ 0 h 397"/>
                <a:gd name="T106" fmla="*/ 0 w 215"/>
                <a:gd name="T107" fmla="*/ 0 h 397"/>
                <a:gd name="T108" fmla="*/ 0 w 215"/>
                <a:gd name="T109" fmla="*/ 0 h 397"/>
                <a:gd name="T110" fmla="*/ 0 w 215"/>
                <a:gd name="T111" fmla="*/ 0 h 397"/>
                <a:gd name="T112" fmla="*/ 0 w 215"/>
                <a:gd name="T113" fmla="*/ 0 h 397"/>
                <a:gd name="T114" fmla="*/ 0 w 215"/>
                <a:gd name="T115" fmla="*/ 0 h 397"/>
                <a:gd name="T116" fmla="*/ 0 w 215"/>
                <a:gd name="T117" fmla="*/ 0 h 397"/>
                <a:gd name="T118" fmla="*/ 0 w 215"/>
                <a:gd name="T119" fmla="*/ 0 h 39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5"/>
                <a:gd name="T181" fmla="*/ 0 h 397"/>
                <a:gd name="T182" fmla="*/ 215 w 215"/>
                <a:gd name="T183" fmla="*/ 397 h 39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5" h="397">
                  <a:moveTo>
                    <a:pt x="90" y="364"/>
                  </a:moveTo>
                  <a:lnTo>
                    <a:pt x="32" y="27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42" y="28"/>
                  </a:lnTo>
                  <a:lnTo>
                    <a:pt x="46" y="28"/>
                  </a:lnTo>
                  <a:lnTo>
                    <a:pt x="51" y="29"/>
                  </a:lnTo>
                  <a:lnTo>
                    <a:pt x="55" y="30"/>
                  </a:lnTo>
                  <a:lnTo>
                    <a:pt x="59" y="31"/>
                  </a:lnTo>
                  <a:lnTo>
                    <a:pt x="65" y="34"/>
                  </a:lnTo>
                  <a:lnTo>
                    <a:pt x="69" y="36"/>
                  </a:lnTo>
                  <a:lnTo>
                    <a:pt x="75" y="38"/>
                  </a:lnTo>
                  <a:lnTo>
                    <a:pt x="82" y="41"/>
                  </a:lnTo>
                  <a:lnTo>
                    <a:pt x="86" y="45"/>
                  </a:lnTo>
                  <a:lnTo>
                    <a:pt x="93" y="49"/>
                  </a:lnTo>
                  <a:lnTo>
                    <a:pt x="98" y="52"/>
                  </a:lnTo>
                  <a:lnTo>
                    <a:pt x="105" y="57"/>
                  </a:lnTo>
                  <a:lnTo>
                    <a:pt x="111" y="61"/>
                  </a:lnTo>
                  <a:lnTo>
                    <a:pt x="118" y="67"/>
                  </a:lnTo>
                  <a:lnTo>
                    <a:pt x="124" y="73"/>
                  </a:lnTo>
                  <a:lnTo>
                    <a:pt x="131" y="79"/>
                  </a:lnTo>
                  <a:lnTo>
                    <a:pt x="132" y="83"/>
                  </a:lnTo>
                  <a:lnTo>
                    <a:pt x="136" y="87"/>
                  </a:lnTo>
                  <a:lnTo>
                    <a:pt x="139" y="90"/>
                  </a:lnTo>
                  <a:lnTo>
                    <a:pt x="142" y="95"/>
                  </a:lnTo>
                  <a:lnTo>
                    <a:pt x="145" y="99"/>
                  </a:lnTo>
                  <a:lnTo>
                    <a:pt x="148" y="103"/>
                  </a:lnTo>
                  <a:lnTo>
                    <a:pt x="150" y="108"/>
                  </a:lnTo>
                  <a:lnTo>
                    <a:pt x="153" y="111"/>
                  </a:lnTo>
                  <a:lnTo>
                    <a:pt x="156" y="116"/>
                  </a:lnTo>
                  <a:lnTo>
                    <a:pt x="157" y="122"/>
                  </a:lnTo>
                  <a:lnTo>
                    <a:pt x="160" y="126"/>
                  </a:lnTo>
                  <a:lnTo>
                    <a:pt x="163" y="132"/>
                  </a:lnTo>
                  <a:lnTo>
                    <a:pt x="164" y="137"/>
                  </a:lnTo>
                  <a:lnTo>
                    <a:pt x="167" y="143"/>
                  </a:lnTo>
                  <a:lnTo>
                    <a:pt x="169" y="149"/>
                  </a:lnTo>
                  <a:lnTo>
                    <a:pt x="171" y="155"/>
                  </a:lnTo>
                  <a:lnTo>
                    <a:pt x="173" y="161"/>
                  </a:lnTo>
                  <a:lnTo>
                    <a:pt x="174" y="168"/>
                  </a:lnTo>
                  <a:lnTo>
                    <a:pt x="176" y="175"/>
                  </a:lnTo>
                  <a:lnTo>
                    <a:pt x="178" y="182"/>
                  </a:lnTo>
                  <a:lnTo>
                    <a:pt x="178" y="186"/>
                  </a:lnTo>
                  <a:lnTo>
                    <a:pt x="178" y="188"/>
                  </a:lnTo>
                  <a:lnTo>
                    <a:pt x="180" y="191"/>
                  </a:lnTo>
                  <a:lnTo>
                    <a:pt x="180" y="195"/>
                  </a:lnTo>
                  <a:lnTo>
                    <a:pt x="180" y="198"/>
                  </a:lnTo>
                  <a:lnTo>
                    <a:pt x="180" y="202"/>
                  </a:lnTo>
                  <a:lnTo>
                    <a:pt x="180" y="206"/>
                  </a:lnTo>
                  <a:lnTo>
                    <a:pt x="180" y="211"/>
                  </a:lnTo>
                  <a:lnTo>
                    <a:pt x="180" y="217"/>
                  </a:lnTo>
                  <a:lnTo>
                    <a:pt x="178" y="222"/>
                  </a:lnTo>
                  <a:lnTo>
                    <a:pt x="178" y="228"/>
                  </a:lnTo>
                  <a:lnTo>
                    <a:pt x="177" y="234"/>
                  </a:lnTo>
                  <a:lnTo>
                    <a:pt x="177" y="241"/>
                  </a:lnTo>
                  <a:lnTo>
                    <a:pt x="174" y="247"/>
                  </a:lnTo>
                  <a:lnTo>
                    <a:pt x="173" y="255"/>
                  </a:lnTo>
                  <a:lnTo>
                    <a:pt x="171" y="258"/>
                  </a:lnTo>
                  <a:lnTo>
                    <a:pt x="171" y="261"/>
                  </a:lnTo>
                  <a:lnTo>
                    <a:pt x="169" y="266"/>
                  </a:lnTo>
                  <a:lnTo>
                    <a:pt x="169" y="269"/>
                  </a:lnTo>
                  <a:lnTo>
                    <a:pt x="167" y="273"/>
                  </a:lnTo>
                  <a:lnTo>
                    <a:pt x="166" y="277"/>
                  </a:lnTo>
                  <a:lnTo>
                    <a:pt x="164" y="280"/>
                  </a:lnTo>
                  <a:lnTo>
                    <a:pt x="163" y="284"/>
                  </a:lnTo>
                  <a:lnTo>
                    <a:pt x="160" y="289"/>
                  </a:lnTo>
                  <a:lnTo>
                    <a:pt x="159" y="293"/>
                  </a:lnTo>
                  <a:lnTo>
                    <a:pt x="157" y="296"/>
                  </a:lnTo>
                  <a:lnTo>
                    <a:pt x="156" y="301"/>
                  </a:lnTo>
                  <a:lnTo>
                    <a:pt x="152" y="305"/>
                  </a:lnTo>
                  <a:lnTo>
                    <a:pt x="150" y="309"/>
                  </a:lnTo>
                  <a:lnTo>
                    <a:pt x="148" y="312"/>
                  </a:lnTo>
                  <a:lnTo>
                    <a:pt x="145" y="317"/>
                  </a:lnTo>
                  <a:lnTo>
                    <a:pt x="142" y="321"/>
                  </a:lnTo>
                  <a:lnTo>
                    <a:pt x="139" y="325"/>
                  </a:lnTo>
                  <a:lnTo>
                    <a:pt x="136" y="330"/>
                  </a:lnTo>
                  <a:lnTo>
                    <a:pt x="134" y="333"/>
                  </a:lnTo>
                  <a:lnTo>
                    <a:pt x="131" y="338"/>
                  </a:lnTo>
                  <a:lnTo>
                    <a:pt x="126" y="342"/>
                  </a:lnTo>
                  <a:lnTo>
                    <a:pt x="124" y="347"/>
                  </a:lnTo>
                  <a:lnTo>
                    <a:pt x="121" y="352"/>
                  </a:lnTo>
                  <a:lnTo>
                    <a:pt x="117" y="355"/>
                  </a:lnTo>
                  <a:lnTo>
                    <a:pt x="112" y="359"/>
                  </a:lnTo>
                  <a:lnTo>
                    <a:pt x="108" y="364"/>
                  </a:lnTo>
                  <a:lnTo>
                    <a:pt x="105" y="369"/>
                  </a:lnTo>
                  <a:lnTo>
                    <a:pt x="119" y="397"/>
                  </a:lnTo>
                  <a:lnTo>
                    <a:pt x="121" y="396"/>
                  </a:lnTo>
                  <a:lnTo>
                    <a:pt x="124" y="392"/>
                  </a:lnTo>
                  <a:lnTo>
                    <a:pt x="129" y="387"/>
                  </a:lnTo>
                  <a:lnTo>
                    <a:pt x="136" y="381"/>
                  </a:lnTo>
                  <a:lnTo>
                    <a:pt x="141" y="376"/>
                  </a:lnTo>
                  <a:lnTo>
                    <a:pt x="145" y="371"/>
                  </a:lnTo>
                  <a:lnTo>
                    <a:pt x="150" y="366"/>
                  </a:lnTo>
                  <a:lnTo>
                    <a:pt x="155" y="361"/>
                  </a:lnTo>
                  <a:lnTo>
                    <a:pt x="159" y="355"/>
                  </a:lnTo>
                  <a:lnTo>
                    <a:pt x="164" y="350"/>
                  </a:lnTo>
                  <a:lnTo>
                    <a:pt x="169" y="343"/>
                  </a:lnTo>
                  <a:lnTo>
                    <a:pt x="174" y="337"/>
                  </a:lnTo>
                  <a:lnTo>
                    <a:pt x="177" y="332"/>
                  </a:lnTo>
                  <a:lnTo>
                    <a:pt x="180" y="328"/>
                  </a:lnTo>
                  <a:lnTo>
                    <a:pt x="181" y="325"/>
                  </a:lnTo>
                  <a:lnTo>
                    <a:pt x="184" y="320"/>
                  </a:lnTo>
                  <a:lnTo>
                    <a:pt x="185" y="316"/>
                  </a:lnTo>
                  <a:lnTo>
                    <a:pt x="188" y="312"/>
                  </a:lnTo>
                  <a:lnTo>
                    <a:pt x="191" y="309"/>
                  </a:lnTo>
                  <a:lnTo>
                    <a:pt x="193" y="304"/>
                  </a:lnTo>
                  <a:lnTo>
                    <a:pt x="194" y="300"/>
                  </a:lnTo>
                  <a:lnTo>
                    <a:pt x="197" y="295"/>
                  </a:lnTo>
                  <a:lnTo>
                    <a:pt x="200" y="290"/>
                  </a:lnTo>
                  <a:lnTo>
                    <a:pt x="201" y="285"/>
                  </a:lnTo>
                  <a:lnTo>
                    <a:pt x="202" y="280"/>
                  </a:lnTo>
                  <a:lnTo>
                    <a:pt x="205" y="276"/>
                  </a:lnTo>
                  <a:lnTo>
                    <a:pt x="207" y="272"/>
                  </a:lnTo>
                  <a:lnTo>
                    <a:pt x="208" y="267"/>
                  </a:lnTo>
                  <a:lnTo>
                    <a:pt x="209" y="261"/>
                  </a:lnTo>
                  <a:lnTo>
                    <a:pt x="211" y="256"/>
                  </a:lnTo>
                  <a:lnTo>
                    <a:pt x="211" y="251"/>
                  </a:lnTo>
                  <a:lnTo>
                    <a:pt x="214" y="245"/>
                  </a:lnTo>
                  <a:lnTo>
                    <a:pt x="214" y="240"/>
                  </a:lnTo>
                  <a:lnTo>
                    <a:pt x="214" y="234"/>
                  </a:lnTo>
                  <a:lnTo>
                    <a:pt x="215" y="229"/>
                  </a:lnTo>
                  <a:lnTo>
                    <a:pt x="215" y="224"/>
                  </a:lnTo>
                  <a:lnTo>
                    <a:pt x="215" y="218"/>
                  </a:lnTo>
                  <a:lnTo>
                    <a:pt x="215" y="212"/>
                  </a:lnTo>
                  <a:lnTo>
                    <a:pt x="215" y="206"/>
                  </a:lnTo>
                  <a:lnTo>
                    <a:pt x="215" y="201"/>
                  </a:lnTo>
                  <a:lnTo>
                    <a:pt x="215" y="195"/>
                  </a:lnTo>
                  <a:lnTo>
                    <a:pt x="215" y="188"/>
                  </a:lnTo>
                  <a:lnTo>
                    <a:pt x="214" y="182"/>
                  </a:lnTo>
                  <a:lnTo>
                    <a:pt x="214" y="176"/>
                  </a:lnTo>
                  <a:lnTo>
                    <a:pt x="212" y="170"/>
                  </a:lnTo>
                  <a:lnTo>
                    <a:pt x="211" y="164"/>
                  </a:lnTo>
                  <a:lnTo>
                    <a:pt x="209" y="158"/>
                  </a:lnTo>
                  <a:lnTo>
                    <a:pt x="208" y="153"/>
                  </a:lnTo>
                  <a:lnTo>
                    <a:pt x="205" y="147"/>
                  </a:lnTo>
                  <a:lnTo>
                    <a:pt x="202" y="141"/>
                  </a:lnTo>
                  <a:lnTo>
                    <a:pt x="201" y="136"/>
                  </a:lnTo>
                  <a:lnTo>
                    <a:pt x="200" y="131"/>
                  </a:lnTo>
                  <a:lnTo>
                    <a:pt x="197" y="125"/>
                  </a:lnTo>
                  <a:lnTo>
                    <a:pt x="194" y="120"/>
                  </a:lnTo>
                  <a:lnTo>
                    <a:pt x="191" y="115"/>
                  </a:lnTo>
                  <a:lnTo>
                    <a:pt x="190" y="110"/>
                  </a:lnTo>
                  <a:lnTo>
                    <a:pt x="185" y="105"/>
                  </a:lnTo>
                  <a:lnTo>
                    <a:pt x="183" y="100"/>
                  </a:lnTo>
                  <a:lnTo>
                    <a:pt x="180" y="96"/>
                  </a:lnTo>
                  <a:lnTo>
                    <a:pt x="177" y="93"/>
                  </a:lnTo>
                  <a:lnTo>
                    <a:pt x="174" y="88"/>
                  </a:lnTo>
                  <a:lnTo>
                    <a:pt x="171" y="84"/>
                  </a:lnTo>
                  <a:lnTo>
                    <a:pt x="167" y="79"/>
                  </a:lnTo>
                  <a:lnTo>
                    <a:pt x="164" y="76"/>
                  </a:lnTo>
                  <a:lnTo>
                    <a:pt x="160" y="72"/>
                  </a:lnTo>
                  <a:lnTo>
                    <a:pt x="157" y="67"/>
                  </a:lnTo>
                  <a:lnTo>
                    <a:pt x="153" y="65"/>
                  </a:lnTo>
                  <a:lnTo>
                    <a:pt x="150" y="61"/>
                  </a:lnTo>
                  <a:lnTo>
                    <a:pt x="142" y="54"/>
                  </a:lnTo>
                  <a:lnTo>
                    <a:pt x="135" y="49"/>
                  </a:lnTo>
                  <a:lnTo>
                    <a:pt x="126" y="42"/>
                  </a:lnTo>
                  <a:lnTo>
                    <a:pt x="119" y="38"/>
                  </a:lnTo>
                  <a:lnTo>
                    <a:pt x="115" y="35"/>
                  </a:lnTo>
                  <a:lnTo>
                    <a:pt x="111" y="31"/>
                  </a:lnTo>
                  <a:lnTo>
                    <a:pt x="107" y="30"/>
                  </a:lnTo>
                  <a:lnTo>
                    <a:pt x="103" y="28"/>
                  </a:lnTo>
                  <a:lnTo>
                    <a:pt x="94" y="23"/>
                  </a:lnTo>
                  <a:lnTo>
                    <a:pt x="86" y="20"/>
                  </a:lnTo>
                  <a:lnTo>
                    <a:pt x="82" y="18"/>
                  </a:lnTo>
                  <a:lnTo>
                    <a:pt x="77" y="16"/>
                  </a:lnTo>
                  <a:lnTo>
                    <a:pt x="73" y="14"/>
                  </a:lnTo>
                  <a:lnTo>
                    <a:pt x="69" y="13"/>
                  </a:lnTo>
                  <a:lnTo>
                    <a:pt x="60" y="11"/>
                  </a:lnTo>
                  <a:lnTo>
                    <a:pt x="55" y="8"/>
                  </a:lnTo>
                  <a:lnTo>
                    <a:pt x="46" y="6"/>
                  </a:lnTo>
                  <a:lnTo>
                    <a:pt x="38" y="3"/>
                  </a:lnTo>
                  <a:lnTo>
                    <a:pt x="31" y="2"/>
                  </a:lnTo>
                  <a:lnTo>
                    <a:pt x="25" y="2"/>
                  </a:lnTo>
                  <a:lnTo>
                    <a:pt x="18" y="1"/>
                  </a:lnTo>
                  <a:lnTo>
                    <a:pt x="11" y="0"/>
                  </a:lnTo>
                  <a:lnTo>
                    <a:pt x="6" y="0"/>
                  </a:lnTo>
                  <a:lnTo>
                    <a:pt x="0" y="1"/>
                  </a:lnTo>
                  <a:lnTo>
                    <a:pt x="60" y="364"/>
                  </a:lnTo>
                  <a:lnTo>
                    <a:pt x="90" y="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9" name="Freeform 154">
              <a:extLst>
                <a:ext uri="{FF2B5EF4-FFF2-40B4-BE49-F238E27FC236}">
                  <a16:creationId xmlns:a16="http://schemas.microsoft.com/office/drawing/2014/main" id="{3A988A93-8592-7372-7B0E-68F498DFB2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3" y="3682"/>
              <a:ext cx="512" cy="154"/>
            </a:xfrm>
            <a:custGeom>
              <a:avLst/>
              <a:gdLst>
                <a:gd name="T0" fmla="*/ 0 w 1535"/>
                <a:gd name="T1" fmla="*/ 0 h 463"/>
                <a:gd name="T2" fmla="*/ 0 w 1535"/>
                <a:gd name="T3" fmla="*/ 0 h 463"/>
                <a:gd name="T4" fmla="*/ 0 w 1535"/>
                <a:gd name="T5" fmla="*/ 0 h 463"/>
                <a:gd name="T6" fmla="*/ 0 w 1535"/>
                <a:gd name="T7" fmla="*/ 0 h 463"/>
                <a:gd name="T8" fmla="*/ 0 w 1535"/>
                <a:gd name="T9" fmla="*/ 0 h 463"/>
                <a:gd name="T10" fmla="*/ 0 w 1535"/>
                <a:gd name="T11" fmla="*/ 0 h 463"/>
                <a:gd name="T12" fmla="*/ 0 w 1535"/>
                <a:gd name="T13" fmla="*/ 0 h 463"/>
                <a:gd name="T14" fmla="*/ 0 w 1535"/>
                <a:gd name="T15" fmla="*/ 0 h 463"/>
                <a:gd name="T16" fmla="*/ 0 w 1535"/>
                <a:gd name="T17" fmla="*/ 0 h 463"/>
                <a:gd name="T18" fmla="*/ 0 w 1535"/>
                <a:gd name="T19" fmla="*/ 0 h 463"/>
                <a:gd name="T20" fmla="*/ 0 w 1535"/>
                <a:gd name="T21" fmla="*/ 0 h 463"/>
                <a:gd name="T22" fmla="*/ 0 w 1535"/>
                <a:gd name="T23" fmla="*/ 0 h 463"/>
                <a:gd name="T24" fmla="*/ 0 w 1535"/>
                <a:gd name="T25" fmla="*/ 0 h 463"/>
                <a:gd name="T26" fmla="*/ 0 w 1535"/>
                <a:gd name="T27" fmla="*/ 0 h 463"/>
                <a:gd name="T28" fmla="*/ 0 w 1535"/>
                <a:gd name="T29" fmla="*/ 0 h 463"/>
                <a:gd name="T30" fmla="*/ 0 w 1535"/>
                <a:gd name="T31" fmla="*/ 0 h 463"/>
                <a:gd name="T32" fmla="*/ 0 w 1535"/>
                <a:gd name="T33" fmla="*/ 0 h 463"/>
                <a:gd name="T34" fmla="*/ 0 w 1535"/>
                <a:gd name="T35" fmla="*/ 0 h 463"/>
                <a:gd name="T36" fmla="*/ 0 w 1535"/>
                <a:gd name="T37" fmla="*/ 0 h 463"/>
                <a:gd name="T38" fmla="*/ 0 w 1535"/>
                <a:gd name="T39" fmla="*/ 0 h 463"/>
                <a:gd name="T40" fmla="*/ 0 w 1535"/>
                <a:gd name="T41" fmla="*/ 0 h 463"/>
                <a:gd name="T42" fmla="*/ 0 w 1535"/>
                <a:gd name="T43" fmla="*/ 0 h 463"/>
                <a:gd name="T44" fmla="*/ 0 w 1535"/>
                <a:gd name="T45" fmla="*/ 0 h 463"/>
                <a:gd name="T46" fmla="*/ 0 w 1535"/>
                <a:gd name="T47" fmla="*/ 0 h 463"/>
                <a:gd name="T48" fmla="*/ 0 w 1535"/>
                <a:gd name="T49" fmla="*/ 0 h 463"/>
                <a:gd name="T50" fmla="*/ 0 w 1535"/>
                <a:gd name="T51" fmla="*/ 0 h 463"/>
                <a:gd name="T52" fmla="*/ 0 w 1535"/>
                <a:gd name="T53" fmla="*/ 0 h 463"/>
                <a:gd name="T54" fmla="*/ 0 w 1535"/>
                <a:gd name="T55" fmla="*/ 0 h 463"/>
                <a:gd name="T56" fmla="*/ 0 w 1535"/>
                <a:gd name="T57" fmla="*/ 0 h 463"/>
                <a:gd name="T58" fmla="*/ 0 w 1535"/>
                <a:gd name="T59" fmla="*/ 0 h 463"/>
                <a:gd name="T60" fmla="*/ 0 w 1535"/>
                <a:gd name="T61" fmla="*/ 0 h 463"/>
                <a:gd name="T62" fmla="*/ 0 w 1535"/>
                <a:gd name="T63" fmla="*/ 0 h 463"/>
                <a:gd name="T64" fmla="*/ 0 w 1535"/>
                <a:gd name="T65" fmla="*/ 0 h 463"/>
                <a:gd name="T66" fmla="*/ 0 w 1535"/>
                <a:gd name="T67" fmla="*/ 0 h 463"/>
                <a:gd name="T68" fmla="*/ 0 w 1535"/>
                <a:gd name="T69" fmla="*/ 0 h 463"/>
                <a:gd name="T70" fmla="*/ 0 w 1535"/>
                <a:gd name="T71" fmla="*/ 0 h 463"/>
                <a:gd name="T72" fmla="*/ 0 w 1535"/>
                <a:gd name="T73" fmla="*/ 0 h 463"/>
                <a:gd name="T74" fmla="*/ 0 w 1535"/>
                <a:gd name="T75" fmla="*/ 0 h 463"/>
                <a:gd name="T76" fmla="*/ 0 w 1535"/>
                <a:gd name="T77" fmla="*/ 0 h 463"/>
                <a:gd name="T78" fmla="*/ 0 w 1535"/>
                <a:gd name="T79" fmla="*/ 0 h 463"/>
                <a:gd name="T80" fmla="*/ 0 w 1535"/>
                <a:gd name="T81" fmla="*/ 0 h 463"/>
                <a:gd name="T82" fmla="*/ 0 w 1535"/>
                <a:gd name="T83" fmla="*/ 0 h 463"/>
                <a:gd name="T84" fmla="*/ 0 w 1535"/>
                <a:gd name="T85" fmla="*/ 0 h 463"/>
                <a:gd name="T86" fmla="*/ 0 w 1535"/>
                <a:gd name="T87" fmla="*/ 0 h 463"/>
                <a:gd name="T88" fmla="*/ 0 w 1535"/>
                <a:gd name="T89" fmla="*/ 0 h 463"/>
                <a:gd name="T90" fmla="*/ 0 w 1535"/>
                <a:gd name="T91" fmla="*/ 0 h 463"/>
                <a:gd name="T92" fmla="*/ 0 w 1535"/>
                <a:gd name="T93" fmla="*/ 0 h 463"/>
                <a:gd name="T94" fmla="*/ 0 w 1535"/>
                <a:gd name="T95" fmla="*/ 0 h 463"/>
                <a:gd name="T96" fmla="*/ 0 w 1535"/>
                <a:gd name="T97" fmla="*/ 0 h 463"/>
                <a:gd name="T98" fmla="*/ 0 w 1535"/>
                <a:gd name="T99" fmla="*/ 0 h 463"/>
                <a:gd name="T100" fmla="*/ 0 w 1535"/>
                <a:gd name="T101" fmla="*/ 0 h 463"/>
                <a:gd name="T102" fmla="*/ 0 w 1535"/>
                <a:gd name="T103" fmla="*/ 0 h 463"/>
                <a:gd name="T104" fmla="*/ 0 w 1535"/>
                <a:gd name="T105" fmla="*/ 0 h 463"/>
                <a:gd name="T106" fmla="*/ 0 w 1535"/>
                <a:gd name="T107" fmla="*/ 0 h 463"/>
                <a:gd name="T108" fmla="*/ 0 w 1535"/>
                <a:gd name="T109" fmla="*/ 0 h 463"/>
                <a:gd name="T110" fmla="*/ 0 w 1535"/>
                <a:gd name="T111" fmla="*/ 0 h 463"/>
                <a:gd name="T112" fmla="*/ 0 w 1535"/>
                <a:gd name="T113" fmla="*/ 0 h 46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35"/>
                <a:gd name="T172" fmla="*/ 0 h 463"/>
                <a:gd name="T173" fmla="*/ 1535 w 1535"/>
                <a:gd name="T174" fmla="*/ 463 h 46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35" h="463">
                  <a:moveTo>
                    <a:pt x="31" y="463"/>
                  </a:moveTo>
                  <a:lnTo>
                    <a:pt x="31" y="460"/>
                  </a:lnTo>
                  <a:lnTo>
                    <a:pt x="31" y="455"/>
                  </a:lnTo>
                  <a:lnTo>
                    <a:pt x="31" y="450"/>
                  </a:lnTo>
                  <a:lnTo>
                    <a:pt x="31" y="445"/>
                  </a:lnTo>
                  <a:lnTo>
                    <a:pt x="31" y="442"/>
                  </a:lnTo>
                  <a:lnTo>
                    <a:pt x="34" y="436"/>
                  </a:lnTo>
                  <a:lnTo>
                    <a:pt x="34" y="429"/>
                  </a:lnTo>
                  <a:lnTo>
                    <a:pt x="36" y="422"/>
                  </a:lnTo>
                  <a:lnTo>
                    <a:pt x="36" y="418"/>
                  </a:lnTo>
                  <a:lnTo>
                    <a:pt x="37" y="415"/>
                  </a:lnTo>
                  <a:lnTo>
                    <a:pt x="37" y="411"/>
                  </a:lnTo>
                  <a:lnTo>
                    <a:pt x="38" y="407"/>
                  </a:lnTo>
                  <a:lnTo>
                    <a:pt x="38" y="404"/>
                  </a:lnTo>
                  <a:lnTo>
                    <a:pt x="40" y="400"/>
                  </a:lnTo>
                  <a:lnTo>
                    <a:pt x="41" y="395"/>
                  </a:lnTo>
                  <a:lnTo>
                    <a:pt x="44" y="391"/>
                  </a:lnTo>
                  <a:lnTo>
                    <a:pt x="45" y="386"/>
                  </a:lnTo>
                  <a:lnTo>
                    <a:pt x="47" y="383"/>
                  </a:lnTo>
                  <a:lnTo>
                    <a:pt x="48" y="378"/>
                  </a:lnTo>
                  <a:lnTo>
                    <a:pt x="51" y="374"/>
                  </a:lnTo>
                  <a:lnTo>
                    <a:pt x="52" y="369"/>
                  </a:lnTo>
                  <a:lnTo>
                    <a:pt x="55" y="364"/>
                  </a:lnTo>
                  <a:lnTo>
                    <a:pt x="57" y="359"/>
                  </a:lnTo>
                  <a:lnTo>
                    <a:pt x="59" y="356"/>
                  </a:lnTo>
                  <a:lnTo>
                    <a:pt x="62" y="350"/>
                  </a:lnTo>
                  <a:lnTo>
                    <a:pt x="65" y="346"/>
                  </a:lnTo>
                  <a:lnTo>
                    <a:pt x="68" y="341"/>
                  </a:lnTo>
                  <a:lnTo>
                    <a:pt x="72" y="336"/>
                  </a:lnTo>
                  <a:lnTo>
                    <a:pt x="74" y="331"/>
                  </a:lnTo>
                  <a:lnTo>
                    <a:pt x="78" y="326"/>
                  </a:lnTo>
                  <a:lnTo>
                    <a:pt x="81" y="321"/>
                  </a:lnTo>
                  <a:lnTo>
                    <a:pt x="86" y="317"/>
                  </a:lnTo>
                  <a:lnTo>
                    <a:pt x="89" y="313"/>
                  </a:lnTo>
                  <a:lnTo>
                    <a:pt x="95" y="308"/>
                  </a:lnTo>
                  <a:lnTo>
                    <a:pt x="99" y="303"/>
                  </a:lnTo>
                  <a:lnTo>
                    <a:pt x="104" y="299"/>
                  </a:lnTo>
                  <a:lnTo>
                    <a:pt x="109" y="293"/>
                  </a:lnTo>
                  <a:lnTo>
                    <a:pt x="113" y="288"/>
                  </a:lnTo>
                  <a:lnTo>
                    <a:pt x="118" y="285"/>
                  </a:lnTo>
                  <a:lnTo>
                    <a:pt x="124" y="280"/>
                  </a:lnTo>
                  <a:lnTo>
                    <a:pt x="130" y="276"/>
                  </a:lnTo>
                  <a:lnTo>
                    <a:pt x="137" y="271"/>
                  </a:lnTo>
                  <a:lnTo>
                    <a:pt x="144" y="266"/>
                  </a:lnTo>
                  <a:lnTo>
                    <a:pt x="151" y="263"/>
                  </a:lnTo>
                  <a:lnTo>
                    <a:pt x="156" y="259"/>
                  </a:lnTo>
                  <a:lnTo>
                    <a:pt x="163" y="255"/>
                  </a:lnTo>
                  <a:lnTo>
                    <a:pt x="170" y="250"/>
                  </a:lnTo>
                  <a:lnTo>
                    <a:pt x="179" y="247"/>
                  </a:lnTo>
                  <a:lnTo>
                    <a:pt x="186" y="243"/>
                  </a:lnTo>
                  <a:lnTo>
                    <a:pt x="194" y="239"/>
                  </a:lnTo>
                  <a:lnTo>
                    <a:pt x="203" y="236"/>
                  </a:lnTo>
                  <a:lnTo>
                    <a:pt x="213" y="233"/>
                  </a:lnTo>
                  <a:lnTo>
                    <a:pt x="221" y="228"/>
                  </a:lnTo>
                  <a:lnTo>
                    <a:pt x="231" y="226"/>
                  </a:lnTo>
                  <a:lnTo>
                    <a:pt x="242" y="221"/>
                  </a:lnTo>
                  <a:lnTo>
                    <a:pt x="255" y="218"/>
                  </a:lnTo>
                  <a:lnTo>
                    <a:pt x="269" y="213"/>
                  </a:lnTo>
                  <a:lnTo>
                    <a:pt x="281" y="211"/>
                  </a:lnTo>
                  <a:lnTo>
                    <a:pt x="297" y="206"/>
                  </a:lnTo>
                  <a:lnTo>
                    <a:pt x="314" y="202"/>
                  </a:lnTo>
                  <a:lnTo>
                    <a:pt x="331" y="199"/>
                  </a:lnTo>
                  <a:lnTo>
                    <a:pt x="347" y="195"/>
                  </a:lnTo>
                  <a:lnTo>
                    <a:pt x="366" y="191"/>
                  </a:lnTo>
                  <a:lnTo>
                    <a:pt x="385" y="187"/>
                  </a:lnTo>
                  <a:lnTo>
                    <a:pt x="405" y="183"/>
                  </a:lnTo>
                  <a:lnTo>
                    <a:pt x="426" y="179"/>
                  </a:lnTo>
                  <a:lnTo>
                    <a:pt x="447" y="175"/>
                  </a:lnTo>
                  <a:lnTo>
                    <a:pt x="470" y="171"/>
                  </a:lnTo>
                  <a:lnTo>
                    <a:pt x="491" y="166"/>
                  </a:lnTo>
                  <a:lnTo>
                    <a:pt x="513" y="162"/>
                  </a:lnTo>
                  <a:lnTo>
                    <a:pt x="536" y="157"/>
                  </a:lnTo>
                  <a:lnTo>
                    <a:pt x="561" y="153"/>
                  </a:lnTo>
                  <a:lnTo>
                    <a:pt x="583" y="150"/>
                  </a:lnTo>
                  <a:lnTo>
                    <a:pt x="607" y="145"/>
                  </a:lnTo>
                  <a:lnTo>
                    <a:pt x="634" y="141"/>
                  </a:lnTo>
                  <a:lnTo>
                    <a:pt x="658" y="137"/>
                  </a:lnTo>
                  <a:lnTo>
                    <a:pt x="684" y="134"/>
                  </a:lnTo>
                  <a:lnTo>
                    <a:pt x="710" y="129"/>
                  </a:lnTo>
                  <a:lnTo>
                    <a:pt x="735" y="125"/>
                  </a:lnTo>
                  <a:lnTo>
                    <a:pt x="762" y="121"/>
                  </a:lnTo>
                  <a:lnTo>
                    <a:pt x="787" y="118"/>
                  </a:lnTo>
                  <a:lnTo>
                    <a:pt x="814" y="113"/>
                  </a:lnTo>
                  <a:lnTo>
                    <a:pt x="839" y="109"/>
                  </a:lnTo>
                  <a:lnTo>
                    <a:pt x="866" y="106"/>
                  </a:lnTo>
                  <a:lnTo>
                    <a:pt x="891" y="102"/>
                  </a:lnTo>
                  <a:lnTo>
                    <a:pt x="919" y="98"/>
                  </a:lnTo>
                  <a:lnTo>
                    <a:pt x="944" y="93"/>
                  </a:lnTo>
                  <a:lnTo>
                    <a:pt x="971" y="91"/>
                  </a:lnTo>
                  <a:lnTo>
                    <a:pt x="996" y="86"/>
                  </a:lnTo>
                  <a:lnTo>
                    <a:pt x="1023" y="83"/>
                  </a:lnTo>
                  <a:lnTo>
                    <a:pt x="1048" y="80"/>
                  </a:lnTo>
                  <a:lnTo>
                    <a:pt x="1073" y="77"/>
                  </a:lnTo>
                  <a:lnTo>
                    <a:pt x="1099" y="74"/>
                  </a:lnTo>
                  <a:lnTo>
                    <a:pt x="1124" y="71"/>
                  </a:lnTo>
                  <a:lnTo>
                    <a:pt x="1148" y="68"/>
                  </a:lnTo>
                  <a:lnTo>
                    <a:pt x="1173" y="65"/>
                  </a:lnTo>
                  <a:lnTo>
                    <a:pt x="1196" y="61"/>
                  </a:lnTo>
                  <a:lnTo>
                    <a:pt x="1219" y="59"/>
                  </a:lnTo>
                  <a:lnTo>
                    <a:pt x="1243" y="56"/>
                  </a:lnTo>
                  <a:lnTo>
                    <a:pt x="1266" y="55"/>
                  </a:lnTo>
                  <a:lnTo>
                    <a:pt x="1287" y="53"/>
                  </a:lnTo>
                  <a:lnTo>
                    <a:pt x="1309" y="49"/>
                  </a:lnTo>
                  <a:lnTo>
                    <a:pt x="1329" y="48"/>
                  </a:lnTo>
                  <a:lnTo>
                    <a:pt x="1349" y="45"/>
                  </a:lnTo>
                  <a:lnTo>
                    <a:pt x="1367" y="43"/>
                  </a:lnTo>
                  <a:lnTo>
                    <a:pt x="1387" y="42"/>
                  </a:lnTo>
                  <a:lnTo>
                    <a:pt x="1405" y="41"/>
                  </a:lnTo>
                  <a:lnTo>
                    <a:pt x="1423" y="39"/>
                  </a:lnTo>
                  <a:lnTo>
                    <a:pt x="1439" y="37"/>
                  </a:lnTo>
                  <a:lnTo>
                    <a:pt x="1454" y="37"/>
                  </a:lnTo>
                  <a:lnTo>
                    <a:pt x="1469" y="36"/>
                  </a:lnTo>
                  <a:lnTo>
                    <a:pt x="1484" y="34"/>
                  </a:lnTo>
                  <a:lnTo>
                    <a:pt x="1496" y="34"/>
                  </a:lnTo>
                  <a:lnTo>
                    <a:pt x="1509" y="34"/>
                  </a:lnTo>
                  <a:lnTo>
                    <a:pt x="1520" y="34"/>
                  </a:lnTo>
                  <a:lnTo>
                    <a:pt x="1530" y="34"/>
                  </a:lnTo>
                  <a:lnTo>
                    <a:pt x="1535" y="0"/>
                  </a:lnTo>
                  <a:lnTo>
                    <a:pt x="1533" y="0"/>
                  </a:lnTo>
                  <a:lnTo>
                    <a:pt x="1531" y="0"/>
                  </a:lnTo>
                  <a:lnTo>
                    <a:pt x="1527" y="0"/>
                  </a:lnTo>
                  <a:lnTo>
                    <a:pt x="1521" y="1"/>
                  </a:lnTo>
                  <a:lnTo>
                    <a:pt x="1513" y="1"/>
                  </a:lnTo>
                  <a:lnTo>
                    <a:pt x="1505" y="3"/>
                  </a:lnTo>
                  <a:lnTo>
                    <a:pt x="1495" y="4"/>
                  </a:lnTo>
                  <a:lnTo>
                    <a:pt x="1484" y="5"/>
                  </a:lnTo>
                  <a:lnTo>
                    <a:pt x="1471" y="5"/>
                  </a:lnTo>
                  <a:lnTo>
                    <a:pt x="1457" y="6"/>
                  </a:lnTo>
                  <a:lnTo>
                    <a:pt x="1441" y="7"/>
                  </a:lnTo>
                  <a:lnTo>
                    <a:pt x="1427" y="10"/>
                  </a:lnTo>
                  <a:lnTo>
                    <a:pt x="1408" y="11"/>
                  </a:lnTo>
                  <a:lnTo>
                    <a:pt x="1389" y="14"/>
                  </a:lnTo>
                  <a:lnTo>
                    <a:pt x="1371" y="15"/>
                  </a:lnTo>
                  <a:lnTo>
                    <a:pt x="1352" y="18"/>
                  </a:lnTo>
                  <a:lnTo>
                    <a:pt x="1329" y="20"/>
                  </a:lnTo>
                  <a:lnTo>
                    <a:pt x="1307" y="22"/>
                  </a:lnTo>
                  <a:lnTo>
                    <a:pt x="1283" y="25"/>
                  </a:lnTo>
                  <a:lnTo>
                    <a:pt x="1260" y="27"/>
                  </a:lnTo>
                  <a:lnTo>
                    <a:pt x="1235" y="30"/>
                  </a:lnTo>
                  <a:lnTo>
                    <a:pt x="1208" y="33"/>
                  </a:lnTo>
                  <a:lnTo>
                    <a:pt x="1183" y="36"/>
                  </a:lnTo>
                  <a:lnTo>
                    <a:pt x="1156" y="39"/>
                  </a:lnTo>
                  <a:lnTo>
                    <a:pt x="1130" y="42"/>
                  </a:lnTo>
                  <a:lnTo>
                    <a:pt x="1102" y="44"/>
                  </a:lnTo>
                  <a:lnTo>
                    <a:pt x="1072" y="48"/>
                  </a:lnTo>
                  <a:lnTo>
                    <a:pt x="1044" y="53"/>
                  </a:lnTo>
                  <a:lnTo>
                    <a:pt x="1014" y="55"/>
                  </a:lnTo>
                  <a:lnTo>
                    <a:pt x="986" y="60"/>
                  </a:lnTo>
                  <a:lnTo>
                    <a:pt x="955" y="64"/>
                  </a:lnTo>
                  <a:lnTo>
                    <a:pt x="927" y="68"/>
                  </a:lnTo>
                  <a:lnTo>
                    <a:pt x="896" y="71"/>
                  </a:lnTo>
                  <a:lnTo>
                    <a:pt x="866" y="75"/>
                  </a:lnTo>
                  <a:lnTo>
                    <a:pt x="835" y="79"/>
                  </a:lnTo>
                  <a:lnTo>
                    <a:pt x="805" y="83"/>
                  </a:lnTo>
                  <a:lnTo>
                    <a:pt x="774" y="87"/>
                  </a:lnTo>
                  <a:lnTo>
                    <a:pt x="743" y="92"/>
                  </a:lnTo>
                  <a:lnTo>
                    <a:pt x="713" y="97"/>
                  </a:lnTo>
                  <a:lnTo>
                    <a:pt x="683" y="102"/>
                  </a:lnTo>
                  <a:lnTo>
                    <a:pt x="652" y="107"/>
                  </a:lnTo>
                  <a:lnTo>
                    <a:pt x="623" y="112"/>
                  </a:lnTo>
                  <a:lnTo>
                    <a:pt x="593" y="117"/>
                  </a:lnTo>
                  <a:lnTo>
                    <a:pt x="564" y="121"/>
                  </a:lnTo>
                  <a:lnTo>
                    <a:pt x="534" y="128"/>
                  </a:lnTo>
                  <a:lnTo>
                    <a:pt x="506" y="133"/>
                  </a:lnTo>
                  <a:lnTo>
                    <a:pt x="478" y="139"/>
                  </a:lnTo>
                  <a:lnTo>
                    <a:pt x="451" y="144"/>
                  </a:lnTo>
                  <a:lnTo>
                    <a:pt x="423" y="150"/>
                  </a:lnTo>
                  <a:lnTo>
                    <a:pt x="397" y="155"/>
                  </a:lnTo>
                  <a:lnTo>
                    <a:pt x="371" y="161"/>
                  </a:lnTo>
                  <a:lnTo>
                    <a:pt x="346" y="167"/>
                  </a:lnTo>
                  <a:lnTo>
                    <a:pt x="321" y="173"/>
                  </a:lnTo>
                  <a:lnTo>
                    <a:pt x="298" y="179"/>
                  </a:lnTo>
                  <a:lnTo>
                    <a:pt x="276" y="185"/>
                  </a:lnTo>
                  <a:lnTo>
                    <a:pt x="253" y="191"/>
                  </a:lnTo>
                  <a:lnTo>
                    <a:pt x="232" y="198"/>
                  </a:lnTo>
                  <a:lnTo>
                    <a:pt x="211" y="205"/>
                  </a:lnTo>
                  <a:lnTo>
                    <a:pt x="193" y="211"/>
                  </a:lnTo>
                  <a:lnTo>
                    <a:pt x="175" y="218"/>
                  </a:lnTo>
                  <a:lnTo>
                    <a:pt x="156" y="223"/>
                  </a:lnTo>
                  <a:lnTo>
                    <a:pt x="141" y="231"/>
                  </a:lnTo>
                  <a:lnTo>
                    <a:pt x="127" y="238"/>
                  </a:lnTo>
                  <a:lnTo>
                    <a:pt x="114" y="245"/>
                  </a:lnTo>
                  <a:lnTo>
                    <a:pt x="111" y="247"/>
                  </a:lnTo>
                  <a:lnTo>
                    <a:pt x="109" y="249"/>
                  </a:lnTo>
                  <a:lnTo>
                    <a:pt x="104" y="250"/>
                  </a:lnTo>
                  <a:lnTo>
                    <a:pt x="102" y="253"/>
                  </a:lnTo>
                  <a:lnTo>
                    <a:pt x="97" y="256"/>
                  </a:lnTo>
                  <a:lnTo>
                    <a:pt x="93" y="260"/>
                  </a:lnTo>
                  <a:lnTo>
                    <a:pt x="88" y="264"/>
                  </a:lnTo>
                  <a:lnTo>
                    <a:pt x="83" y="269"/>
                  </a:lnTo>
                  <a:lnTo>
                    <a:pt x="78" y="272"/>
                  </a:lnTo>
                  <a:lnTo>
                    <a:pt x="74" y="279"/>
                  </a:lnTo>
                  <a:lnTo>
                    <a:pt x="68" y="283"/>
                  </a:lnTo>
                  <a:lnTo>
                    <a:pt x="62" y="290"/>
                  </a:lnTo>
                  <a:lnTo>
                    <a:pt x="55" y="297"/>
                  </a:lnTo>
                  <a:lnTo>
                    <a:pt x="51" y="303"/>
                  </a:lnTo>
                  <a:lnTo>
                    <a:pt x="48" y="307"/>
                  </a:lnTo>
                  <a:lnTo>
                    <a:pt x="45" y="309"/>
                  </a:lnTo>
                  <a:lnTo>
                    <a:pt x="43" y="314"/>
                  </a:lnTo>
                  <a:lnTo>
                    <a:pt x="40" y="318"/>
                  </a:lnTo>
                  <a:lnTo>
                    <a:pt x="37" y="321"/>
                  </a:lnTo>
                  <a:lnTo>
                    <a:pt x="34" y="325"/>
                  </a:lnTo>
                  <a:lnTo>
                    <a:pt x="31" y="329"/>
                  </a:lnTo>
                  <a:lnTo>
                    <a:pt x="29" y="334"/>
                  </a:lnTo>
                  <a:lnTo>
                    <a:pt x="26" y="337"/>
                  </a:lnTo>
                  <a:lnTo>
                    <a:pt x="23" y="342"/>
                  </a:lnTo>
                  <a:lnTo>
                    <a:pt x="22" y="347"/>
                  </a:lnTo>
                  <a:lnTo>
                    <a:pt x="19" y="351"/>
                  </a:lnTo>
                  <a:lnTo>
                    <a:pt x="16" y="356"/>
                  </a:lnTo>
                  <a:lnTo>
                    <a:pt x="15" y="359"/>
                  </a:lnTo>
                  <a:lnTo>
                    <a:pt x="13" y="364"/>
                  </a:lnTo>
                  <a:lnTo>
                    <a:pt x="12" y="371"/>
                  </a:lnTo>
                  <a:lnTo>
                    <a:pt x="10" y="374"/>
                  </a:lnTo>
                  <a:lnTo>
                    <a:pt x="8" y="379"/>
                  </a:lnTo>
                  <a:lnTo>
                    <a:pt x="6" y="384"/>
                  </a:lnTo>
                  <a:lnTo>
                    <a:pt x="6" y="389"/>
                  </a:lnTo>
                  <a:lnTo>
                    <a:pt x="3" y="394"/>
                  </a:lnTo>
                  <a:lnTo>
                    <a:pt x="3" y="400"/>
                  </a:lnTo>
                  <a:lnTo>
                    <a:pt x="2" y="405"/>
                  </a:lnTo>
                  <a:lnTo>
                    <a:pt x="2" y="410"/>
                  </a:lnTo>
                  <a:lnTo>
                    <a:pt x="2" y="415"/>
                  </a:lnTo>
                  <a:lnTo>
                    <a:pt x="0" y="421"/>
                  </a:lnTo>
                  <a:lnTo>
                    <a:pt x="0" y="426"/>
                  </a:lnTo>
                  <a:lnTo>
                    <a:pt x="0" y="432"/>
                  </a:lnTo>
                  <a:lnTo>
                    <a:pt x="0" y="437"/>
                  </a:lnTo>
                  <a:lnTo>
                    <a:pt x="2" y="443"/>
                  </a:lnTo>
                  <a:lnTo>
                    <a:pt x="2" y="449"/>
                  </a:lnTo>
                  <a:lnTo>
                    <a:pt x="3" y="455"/>
                  </a:lnTo>
                  <a:lnTo>
                    <a:pt x="31" y="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0" name="Freeform 155">
              <a:extLst>
                <a:ext uri="{FF2B5EF4-FFF2-40B4-BE49-F238E27FC236}">
                  <a16:creationId xmlns:a16="http://schemas.microsoft.com/office/drawing/2014/main" id="{F507C15D-FD8B-D976-5687-21341F42F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4" y="3603"/>
              <a:ext cx="521" cy="238"/>
            </a:xfrm>
            <a:custGeom>
              <a:avLst/>
              <a:gdLst>
                <a:gd name="T0" fmla="*/ 0 w 1563"/>
                <a:gd name="T1" fmla="*/ 0 h 715"/>
                <a:gd name="T2" fmla="*/ 0 w 1563"/>
                <a:gd name="T3" fmla="*/ 0 h 715"/>
                <a:gd name="T4" fmla="*/ 0 w 1563"/>
                <a:gd name="T5" fmla="*/ 0 h 715"/>
                <a:gd name="T6" fmla="*/ 0 w 1563"/>
                <a:gd name="T7" fmla="*/ 0 h 715"/>
                <a:gd name="T8" fmla="*/ 0 w 1563"/>
                <a:gd name="T9" fmla="*/ 0 h 715"/>
                <a:gd name="T10" fmla="*/ 0 w 1563"/>
                <a:gd name="T11" fmla="*/ 0 h 715"/>
                <a:gd name="T12" fmla="*/ 0 w 1563"/>
                <a:gd name="T13" fmla="*/ 0 h 715"/>
                <a:gd name="T14" fmla="*/ 0 w 1563"/>
                <a:gd name="T15" fmla="*/ 0 h 715"/>
                <a:gd name="T16" fmla="*/ 0 w 1563"/>
                <a:gd name="T17" fmla="*/ 0 h 715"/>
                <a:gd name="T18" fmla="*/ 0 w 1563"/>
                <a:gd name="T19" fmla="*/ 0 h 715"/>
                <a:gd name="T20" fmla="*/ 0 w 1563"/>
                <a:gd name="T21" fmla="*/ 0 h 7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63"/>
                <a:gd name="T34" fmla="*/ 0 h 715"/>
                <a:gd name="T35" fmla="*/ 1563 w 1563"/>
                <a:gd name="T36" fmla="*/ 715 h 7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63" h="715">
                  <a:moveTo>
                    <a:pt x="1043" y="0"/>
                  </a:moveTo>
                  <a:lnTo>
                    <a:pt x="1495" y="118"/>
                  </a:lnTo>
                  <a:lnTo>
                    <a:pt x="1563" y="351"/>
                  </a:lnTo>
                  <a:lnTo>
                    <a:pt x="1508" y="382"/>
                  </a:lnTo>
                  <a:lnTo>
                    <a:pt x="8" y="715"/>
                  </a:lnTo>
                  <a:lnTo>
                    <a:pt x="0" y="697"/>
                  </a:lnTo>
                  <a:lnTo>
                    <a:pt x="1529" y="350"/>
                  </a:lnTo>
                  <a:lnTo>
                    <a:pt x="1470" y="151"/>
                  </a:lnTo>
                  <a:lnTo>
                    <a:pt x="1035" y="32"/>
                  </a:lnTo>
                  <a:lnTo>
                    <a:pt x="10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1" name="Freeform 156">
              <a:extLst>
                <a:ext uri="{FF2B5EF4-FFF2-40B4-BE49-F238E27FC236}">
                  <a16:creationId xmlns:a16="http://schemas.microsoft.com/office/drawing/2014/main" id="{AA528864-C9D5-64A4-D9ED-E9FE5669E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2" y="3693"/>
              <a:ext cx="108" cy="136"/>
            </a:xfrm>
            <a:custGeom>
              <a:avLst/>
              <a:gdLst>
                <a:gd name="T0" fmla="*/ 0 w 325"/>
                <a:gd name="T1" fmla="*/ 0 h 408"/>
                <a:gd name="T2" fmla="*/ 0 w 325"/>
                <a:gd name="T3" fmla="*/ 0 h 408"/>
                <a:gd name="T4" fmla="*/ 0 w 325"/>
                <a:gd name="T5" fmla="*/ 0 h 408"/>
                <a:gd name="T6" fmla="*/ 0 w 325"/>
                <a:gd name="T7" fmla="*/ 0 h 408"/>
                <a:gd name="T8" fmla="*/ 0 w 325"/>
                <a:gd name="T9" fmla="*/ 0 h 408"/>
                <a:gd name="T10" fmla="*/ 0 w 325"/>
                <a:gd name="T11" fmla="*/ 0 h 408"/>
                <a:gd name="T12" fmla="*/ 0 w 325"/>
                <a:gd name="T13" fmla="*/ 0 h 408"/>
                <a:gd name="T14" fmla="*/ 0 w 325"/>
                <a:gd name="T15" fmla="*/ 0 h 4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5"/>
                <a:gd name="T25" fmla="*/ 0 h 408"/>
                <a:gd name="T26" fmla="*/ 325 w 325"/>
                <a:gd name="T27" fmla="*/ 408 h 40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5" h="408">
                  <a:moveTo>
                    <a:pt x="0" y="403"/>
                  </a:moveTo>
                  <a:lnTo>
                    <a:pt x="17" y="164"/>
                  </a:lnTo>
                  <a:lnTo>
                    <a:pt x="290" y="0"/>
                  </a:lnTo>
                  <a:lnTo>
                    <a:pt x="325" y="8"/>
                  </a:lnTo>
                  <a:lnTo>
                    <a:pt x="54" y="172"/>
                  </a:lnTo>
                  <a:lnTo>
                    <a:pt x="31" y="408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2" name="Freeform 157">
              <a:extLst>
                <a:ext uri="{FF2B5EF4-FFF2-40B4-BE49-F238E27FC236}">
                  <a16:creationId xmlns:a16="http://schemas.microsoft.com/office/drawing/2014/main" id="{81C0D069-B74E-7B8D-8DE1-AF4F0A319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" y="3675"/>
              <a:ext cx="130" cy="138"/>
            </a:xfrm>
            <a:custGeom>
              <a:avLst/>
              <a:gdLst>
                <a:gd name="T0" fmla="*/ 0 w 388"/>
                <a:gd name="T1" fmla="*/ 0 h 414"/>
                <a:gd name="T2" fmla="*/ 0 w 388"/>
                <a:gd name="T3" fmla="*/ 0 h 414"/>
                <a:gd name="T4" fmla="*/ 0 w 388"/>
                <a:gd name="T5" fmla="*/ 0 h 414"/>
                <a:gd name="T6" fmla="*/ 0 w 388"/>
                <a:gd name="T7" fmla="*/ 0 h 414"/>
                <a:gd name="T8" fmla="*/ 0 w 388"/>
                <a:gd name="T9" fmla="*/ 0 h 414"/>
                <a:gd name="T10" fmla="*/ 0 w 388"/>
                <a:gd name="T11" fmla="*/ 0 h 414"/>
                <a:gd name="T12" fmla="*/ 0 w 388"/>
                <a:gd name="T13" fmla="*/ 0 h 414"/>
                <a:gd name="T14" fmla="*/ 0 w 388"/>
                <a:gd name="T15" fmla="*/ 0 h 414"/>
                <a:gd name="T16" fmla="*/ 0 w 388"/>
                <a:gd name="T17" fmla="*/ 0 h 414"/>
                <a:gd name="T18" fmla="*/ 0 w 388"/>
                <a:gd name="T19" fmla="*/ 0 h 414"/>
                <a:gd name="T20" fmla="*/ 0 w 388"/>
                <a:gd name="T21" fmla="*/ 0 h 414"/>
                <a:gd name="T22" fmla="*/ 0 w 388"/>
                <a:gd name="T23" fmla="*/ 0 h 414"/>
                <a:gd name="T24" fmla="*/ 0 w 388"/>
                <a:gd name="T25" fmla="*/ 0 h 414"/>
                <a:gd name="T26" fmla="*/ 0 w 388"/>
                <a:gd name="T27" fmla="*/ 0 h 414"/>
                <a:gd name="T28" fmla="*/ 0 w 388"/>
                <a:gd name="T29" fmla="*/ 0 h 414"/>
                <a:gd name="T30" fmla="*/ 0 w 388"/>
                <a:gd name="T31" fmla="*/ 0 h 414"/>
                <a:gd name="T32" fmla="*/ 0 w 388"/>
                <a:gd name="T33" fmla="*/ 0 h 414"/>
                <a:gd name="T34" fmla="*/ 0 w 388"/>
                <a:gd name="T35" fmla="*/ 0 h 414"/>
                <a:gd name="T36" fmla="*/ 0 w 388"/>
                <a:gd name="T37" fmla="*/ 0 h 414"/>
                <a:gd name="T38" fmla="*/ 0 w 388"/>
                <a:gd name="T39" fmla="*/ 0 h 414"/>
                <a:gd name="T40" fmla="*/ 0 w 388"/>
                <a:gd name="T41" fmla="*/ 0 h 414"/>
                <a:gd name="T42" fmla="*/ 0 w 388"/>
                <a:gd name="T43" fmla="*/ 0 h 414"/>
                <a:gd name="T44" fmla="*/ 0 w 388"/>
                <a:gd name="T45" fmla="*/ 0 h 414"/>
                <a:gd name="T46" fmla="*/ 0 w 388"/>
                <a:gd name="T47" fmla="*/ 0 h 414"/>
                <a:gd name="T48" fmla="*/ 0 w 388"/>
                <a:gd name="T49" fmla="*/ 0 h 414"/>
                <a:gd name="T50" fmla="*/ 0 w 388"/>
                <a:gd name="T51" fmla="*/ 0 h 414"/>
                <a:gd name="T52" fmla="*/ 0 w 388"/>
                <a:gd name="T53" fmla="*/ 0 h 414"/>
                <a:gd name="T54" fmla="*/ 0 w 388"/>
                <a:gd name="T55" fmla="*/ 0 h 414"/>
                <a:gd name="T56" fmla="*/ 0 w 388"/>
                <a:gd name="T57" fmla="*/ 0 h 414"/>
                <a:gd name="T58" fmla="*/ 0 w 388"/>
                <a:gd name="T59" fmla="*/ 0 h 414"/>
                <a:gd name="T60" fmla="*/ 0 w 388"/>
                <a:gd name="T61" fmla="*/ 0 h 414"/>
                <a:gd name="T62" fmla="*/ 0 w 388"/>
                <a:gd name="T63" fmla="*/ 0 h 414"/>
                <a:gd name="T64" fmla="*/ 0 w 388"/>
                <a:gd name="T65" fmla="*/ 0 h 414"/>
                <a:gd name="T66" fmla="*/ 0 w 388"/>
                <a:gd name="T67" fmla="*/ 0 h 414"/>
                <a:gd name="T68" fmla="*/ 0 w 388"/>
                <a:gd name="T69" fmla="*/ 0 h 414"/>
                <a:gd name="T70" fmla="*/ 0 w 388"/>
                <a:gd name="T71" fmla="*/ 0 h 414"/>
                <a:gd name="T72" fmla="*/ 0 w 388"/>
                <a:gd name="T73" fmla="*/ 0 h 414"/>
                <a:gd name="T74" fmla="*/ 0 w 388"/>
                <a:gd name="T75" fmla="*/ 0 h 414"/>
                <a:gd name="T76" fmla="*/ 0 w 388"/>
                <a:gd name="T77" fmla="*/ 0 h 414"/>
                <a:gd name="T78" fmla="*/ 0 w 388"/>
                <a:gd name="T79" fmla="*/ 0 h 414"/>
                <a:gd name="T80" fmla="*/ 0 w 388"/>
                <a:gd name="T81" fmla="*/ 0 h 414"/>
                <a:gd name="T82" fmla="*/ 0 w 388"/>
                <a:gd name="T83" fmla="*/ 0 h 414"/>
                <a:gd name="T84" fmla="*/ 0 w 388"/>
                <a:gd name="T85" fmla="*/ 0 h 414"/>
                <a:gd name="T86" fmla="*/ 0 w 388"/>
                <a:gd name="T87" fmla="*/ 0 h 414"/>
                <a:gd name="T88" fmla="*/ 0 w 388"/>
                <a:gd name="T89" fmla="*/ 0 h 414"/>
                <a:gd name="T90" fmla="*/ 0 w 388"/>
                <a:gd name="T91" fmla="*/ 0 h 414"/>
                <a:gd name="T92" fmla="*/ 0 w 388"/>
                <a:gd name="T93" fmla="*/ 0 h 414"/>
                <a:gd name="T94" fmla="*/ 0 w 388"/>
                <a:gd name="T95" fmla="*/ 0 h 414"/>
                <a:gd name="T96" fmla="*/ 0 w 388"/>
                <a:gd name="T97" fmla="*/ 0 h 414"/>
                <a:gd name="T98" fmla="*/ 0 w 388"/>
                <a:gd name="T99" fmla="*/ 0 h 414"/>
                <a:gd name="T100" fmla="*/ 0 w 388"/>
                <a:gd name="T101" fmla="*/ 0 h 414"/>
                <a:gd name="T102" fmla="*/ 0 w 388"/>
                <a:gd name="T103" fmla="*/ 0 h 414"/>
                <a:gd name="T104" fmla="*/ 0 w 388"/>
                <a:gd name="T105" fmla="*/ 0 h 414"/>
                <a:gd name="T106" fmla="*/ 0 w 388"/>
                <a:gd name="T107" fmla="*/ 0 h 414"/>
                <a:gd name="T108" fmla="*/ 0 w 388"/>
                <a:gd name="T109" fmla="*/ 0 h 414"/>
                <a:gd name="T110" fmla="*/ 0 w 388"/>
                <a:gd name="T111" fmla="*/ 0 h 414"/>
                <a:gd name="T112" fmla="*/ 0 w 388"/>
                <a:gd name="T113" fmla="*/ 0 h 414"/>
                <a:gd name="T114" fmla="*/ 0 w 388"/>
                <a:gd name="T115" fmla="*/ 0 h 414"/>
                <a:gd name="T116" fmla="*/ 0 w 388"/>
                <a:gd name="T117" fmla="*/ 0 h 414"/>
                <a:gd name="T118" fmla="*/ 0 w 388"/>
                <a:gd name="T119" fmla="*/ 0 h 414"/>
                <a:gd name="T120" fmla="*/ 0 w 388"/>
                <a:gd name="T121" fmla="*/ 0 h 41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88"/>
                <a:gd name="T184" fmla="*/ 0 h 414"/>
                <a:gd name="T185" fmla="*/ 388 w 388"/>
                <a:gd name="T186" fmla="*/ 414 h 41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88" h="414">
                  <a:moveTo>
                    <a:pt x="0" y="409"/>
                  </a:moveTo>
                  <a:lnTo>
                    <a:pt x="0" y="406"/>
                  </a:lnTo>
                  <a:lnTo>
                    <a:pt x="0" y="403"/>
                  </a:lnTo>
                  <a:lnTo>
                    <a:pt x="2" y="398"/>
                  </a:lnTo>
                  <a:lnTo>
                    <a:pt x="3" y="392"/>
                  </a:lnTo>
                  <a:lnTo>
                    <a:pt x="3" y="388"/>
                  </a:lnTo>
                  <a:lnTo>
                    <a:pt x="3" y="384"/>
                  </a:lnTo>
                  <a:lnTo>
                    <a:pt x="3" y="380"/>
                  </a:lnTo>
                  <a:lnTo>
                    <a:pt x="3" y="377"/>
                  </a:lnTo>
                  <a:lnTo>
                    <a:pt x="3" y="372"/>
                  </a:lnTo>
                  <a:lnTo>
                    <a:pt x="5" y="368"/>
                  </a:lnTo>
                  <a:lnTo>
                    <a:pt x="5" y="363"/>
                  </a:lnTo>
                  <a:lnTo>
                    <a:pt x="6" y="360"/>
                  </a:lnTo>
                  <a:lnTo>
                    <a:pt x="6" y="355"/>
                  </a:lnTo>
                  <a:lnTo>
                    <a:pt x="6" y="350"/>
                  </a:lnTo>
                  <a:lnTo>
                    <a:pt x="6" y="344"/>
                  </a:lnTo>
                  <a:lnTo>
                    <a:pt x="7" y="340"/>
                  </a:lnTo>
                  <a:lnTo>
                    <a:pt x="7" y="334"/>
                  </a:lnTo>
                  <a:lnTo>
                    <a:pt x="7" y="329"/>
                  </a:lnTo>
                  <a:lnTo>
                    <a:pt x="7" y="323"/>
                  </a:lnTo>
                  <a:lnTo>
                    <a:pt x="9" y="318"/>
                  </a:lnTo>
                  <a:lnTo>
                    <a:pt x="9" y="312"/>
                  </a:lnTo>
                  <a:lnTo>
                    <a:pt x="9" y="307"/>
                  </a:lnTo>
                  <a:lnTo>
                    <a:pt x="10" y="301"/>
                  </a:lnTo>
                  <a:lnTo>
                    <a:pt x="10" y="295"/>
                  </a:lnTo>
                  <a:lnTo>
                    <a:pt x="10" y="290"/>
                  </a:lnTo>
                  <a:lnTo>
                    <a:pt x="12" y="284"/>
                  </a:lnTo>
                  <a:lnTo>
                    <a:pt x="13" y="277"/>
                  </a:lnTo>
                  <a:lnTo>
                    <a:pt x="13" y="273"/>
                  </a:lnTo>
                  <a:lnTo>
                    <a:pt x="13" y="266"/>
                  </a:lnTo>
                  <a:lnTo>
                    <a:pt x="13" y="260"/>
                  </a:lnTo>
                  <a:lnTo>
                    <a:pt x="14" y="254"/>
                  </a:lnTo>
                  <a:lnTo>
                    <a:pt x="14" y="249"/>
                  </a:lnTo>
                  <a:lnTo>
                    <a:pt x="14" y="243"/>
                  </a:lnTo>
                  <a:lnTo>
                    <a:pt x="14" y="237"/>
                  </a:lnTo>
                  <a:lnTo>
                    <a:pt x="16" y="232"/>
                  </a:lnTo>
                  <a:lnTo>
                    <a:pt x="16" y="227"/>
                  </a:lnTo>
                  <a:lnTo>
                    <a:pt x="16" y="221"/>
                  </a:lnTo>
                  <a:lnTo>
                    <a:pt x="16" y="216"/>
                  </a:lnTo>
                  <a:lnTo>
                    <a:pt x="17" y="211"/>
                  </a:lnTo>
                  <a:lnTo>
                    <a:pt x="17" y="206"/>
                  </a:lnTo>
                  <a:lnTo>
                    <a:pt x="17" y="201"/>
                  </a:lnTo>
                  <a:lnTo>
                    <a:pt x="17" y="198"/>
                  </a:lnTo>
                  <a:lnTo>
                    <a:pt x="19" y="193"/>
                  </a:lnTo>
                  <a:lnTo>
                    <a:pt x="19" y="189"/>
                  </a:lnTo>
                  <a:lnTo>
                    <a:pt x="19" y="184"/>
                  </a:lnTo>
                  <a:lnTo>
                    <a:pt x="19" y="181"/>
                  </a:lnTo>
                  <a:lnTo>
                    <a:pt x="19" y="177"/>
                  </a:lnTo>
                  <a:lnTo>
                    <a:pt x="20" y="173"/>
                  </a:lnTo>
                  <a:lnTo>
                    <a:pt x="21" y="167"/>
                  </a:lnTo>
                  <a:lnTo>
                    <a:pt x="21" y="162"/>
                  </a:lnTo>
                  <a:lnTo>
                    <a:pt x="21" y="157"/>
                  </a:lnTo>
                  <a:lnTo>
                    <a:pt x="23" y="155"/>
                  </a:lnTo>
                  <a:lnTo>
                    <a:pt x="23" y="152"/>
                  </a:lnTo>
                  <a:lnTo>
                    <a:pt x="354" y="0"/>
                  </a:lnTo>
                  <a:lnTo>
                    <a:pt x="388" y="20"/>
                  </a:lnTo>
                  <a:lnTo>
                    <a:pt x="55" y="169"/>
                  </a:lnTo>
                  <a:lnTo>
                    <a:pt x="31" y="414"/>
                  </a:lnTo>
                  <a:lnTo>
                    <a:pt x="0" y="4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3" name="Freeform 158">
              <a:extLst>
                <a:ext uri="{FF2B5EF4-FFF2-40B4-BE49-F238E27FC236}">
                  <a16:creationId xmlns:a16="http://schemas.microsoft.com/office/drawing/2014/main" id="{6267721D-E861-3D95-D3D3-4A970A93D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8" y="3566"/>
              <a:ext cx="166" cy="55"/>
            </a:xfrm>
            <a:custGeom>
              <a:avLst/>
              <a:gdLst>
                <a:gd name="T0" fmla="*/ 0 w 500"/>
                <a:gd name="T1" fmla="*/ 0 h 167"/>
                <a:gd name="T2" fmla="*/ 0 w 500"/>
                <a:gd name="T3" fmla="*/ 0 h 167"/>
                <a:gd name="T4" fmla="*/ 0 w 500"/>
                <a:gd name="T5" fmla="*/ 0 h 167"/>
                <a:gd name="T6" fmla="*/ 0 w 500"/>
                <a:gd name="T7" fmla="*/ 0 h 167"/>
                <a:gd name="T8" fmla="*/ 0 w 500"/>
                <a:gd name="T9" fmla="*/ 0 h 167"/>
                <a:gd name="T10" fmla="*/ 0 w 500"/>
                <a:gd name="T11" fmla="*/ 0 h 167"/>
                <a:gd name="T12" fmla="*/ 0 w 500"/>
                <a:gd name="T13" fmla="*/ 0 h 167"/>
                <a:gd name="T14" fmla="*/ 0 w 500"/>
                <a:gd name="T15" fmla="*/ 0 h 1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00"/>
                <a:gd name="T25" fmla="*/ 0 h 167"/>
                <a:gd name="T26" fmla="*/ 500 w 500"/>
                <a:gd name="T27" fmla="*/ 167 h 1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00" h="167">
                  <a:moveTo>
                    <a:pt x="2" y="106"/>
                  </a:moveTo>
                  <a:lnTo>
                    <a:pt x="452" y="0"/>
                  </a:lnTo>
                  <a:lnTo>
                    <a:pt x="500" y="153"/>
                  </a:lnTo>
                  <a:lnTo>
                    <a:pt x="473" y="167"/>
                  </a:lnTo>
                  <a:lnTo>
                    <a:pt x="433" y="34"/>
                  </a:lnTo>
                  <a:lnTo>
                    <a:pt x="0" y="131"/>
                  </a:lnTo>
                  <a:lnTo>
                    <a:pt x="2" y="1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4" name="Freeform 159">
              <a:extLst>
                <a:ext uri="{FF2B5EF4-FFF2-40B4-BE49-F238E27FC236}">
                  <a16:creationId xmlns:a16="http://schemas.microsoft.com/office/drawing/2014/main" id="{8AAFCA1A-34E9-1E06-6B18-51264C6BD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0" y="3586"/>
              <a:ext cx="11" cy="8"/>
            </a:xfrm>
            <a:custGeom>
              <a:avLst/>
              <a:gdLst>
                <a:gd name="T0" fmla="*/ 0 w 31"/>
                <a:gd name="T1" fmla="*/ 0 h 22"/>
                <a:gd name="T2" fmla="*/ 0 w 31"/>
                <a:gd name="T3" fmla="*/ 0 h 22"/>
                <a:gd name="T4" fmla="*/ 0 w 31"/>
                <a:gd name="T5" fmla="*/ 0 h 22"/>
                <a:gd name="T6" fmla="*/ 0 w 31"/>
                <a:gd name="T7" fmla="*/ 0 h 22"/>
                <a:gd name="T8" fmla="*/ 0 w 31"/>
                <a:gd name="T9" fmla="*/ 0 h 22"/>
                <a:gd name="T10" fmla="*/ 0 w 31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22"/>
                <a:gd name="T20" fmla="*/ 31 w 31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22">
                  <a:moveTo>
                    <a:pt x="0" y="6"/>
                  </a:moveTo>
                  <a:lnTo>
                    <a:pt x="25" y="0"/>
                  </a:lnTo>
                  <a:lnTo>
                    <a:pt x="31" y="17"/>
                  </a:lnTo>
                  <a:lnTo>
                    <a:pt x="9" y="2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5" name="Freeform 160">
              <a:extLst>
                <a:ext uri="{FF2B5EF4-FFF2-40B4-BE49-F238E27FC236}">
                  <a16:creationId xmlns:a16="http://schemas.microsoft.com/office/drawing/2014/main" id="{C7944AB6-1E71-0E7A-8E89-6A3D9D9B6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7" y="3598"/>
              <a:ext cx="10" cy="8"/>
            </a:xfrm>
            <a:custGeom>
              <a:avLst/>
              <a:gdLst>
                <a:gd name="T0" fmla="*/ 0 w 31"/>
                <a:gd name="T1" fmla="*/ 0 h 23"/>
                <a:gd name="T2" fmla="*/ 0 w 31"/>
                <a:gd name="T3" fmla="*/ 0 h 23"/>
                <a:gd name="T4" fmla="*/ 0 w 31"/>
                <a:gd name="T5" fmla="*/ 0 h 23"/>
                <a:gd name="T6" fmla="*/ 0 w 31"/>
                <a:gd name="T7" fmla="*/ 0 h 23"/>
                <a:gd name="T8" fmla="*/ 0 w 31"/>
                <a:gd name="T9" fmla="*/ 0 h 23"/>
                <a:gd name="T10" fmla="*/ 0 w 31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23"/>
                <a:gd name="T20" fmla="*/ 31 w 31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23">
                  <a:moveTo>
                    <a:pt x="0" y="8"/>
                  </a:moveTo>
                  <a:lnTo>
                    <a:pt x="25" y="0"/>
                  </a:lnTo>
                  <a:lnTo>
                    <a:pt x="31" y="16"/>
                  </a:lnTo>
                  <a:lnTo>
                    <a:pt x="5" y="23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6" name="Freeform 161">
              <a:extLst>
                <a:ext uri="{FF2B5EF4-FFF2-40B4-BE49-F238E27FC236}">
                  <a16:creationId xmlns:a16="http://schemas.microsoft.com/office/drawing/2014/main" id="{6B028075-39AC-FA3F-0465-14F00AC68D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" y="3610"/>
              <a:ext cx="12" cy="7"/>
            </a:xfrm>
            <a:custGeom>
              <a:avLst/>
              <a:gdLst>
                <a:gd name="T0" fmla="*/ 0 w 38"/>
                <a:gd name="T1" fmla="*/ 0 h 22"/>
                <a:gd name="T2" fmla="*/ 0 w 38"/>
                <a:gd name="T3" fmla="*/ 0 h 22"/>
                <a:gd name="T4" fmla="*/ 0 w 38"/>
                <a:gd name="T5" fmla="*/ 0 h 22"/>
                <a:gd name="T6" fmla="*/ 0 w 38"/>
                <a:gd name="T7" fmla="*/ 0 h 22"/>
                <a:gd name="T8" fmla="*/ 0 w 38"/>
                <a:gd name="T9" fmla="*/ 0 h 22"/>
                <a:gd name="T10" fmla="*/ 0 w 38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22"/>
                <a:gd name="T20" fmla="*/ 38 w 38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22">
                  <a:moveTo>
                    <a:pt x="0" y="9"/>
                  </a:moveTo>
                  <a:lnTo>
                    <a:pt x="30" y="0"/>
                  </a:lnTo>
                  <a:lnTo>
                    <a:pt x="38" y="15"/>
                  </a:lnTo>
                  <a:lnTo>
                    <a:pt x="8" y="2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7" name="Freeform 162">
              <a:extLst>
                <a:ext uri="{FF2B5EF4-FFF2-40B4-BE49-F238E27FC236}">
                  <a16:creationId xmlns:a16="http://schemas.microsoft.com/office/drawing/2014/main" id="{A165538E-EECB-74CD-3946-494B4F15A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3600"/>
              <a:ext cx="27" cy="47"/>
            </a:xfrm>
            <a:custGeom>
              <a:avLst/>
              <a:gdLst>
                <a:gd name="T0" fmla="*/ 0 w 79"/>
                <a:gd name="T1" fmla="*/ 0 h 140"/>
                <a:gd name="T2" fmla="*/ 0 w 79"/>
                <a:gd name="T3" fmla="*/ 0 h 140"/>
                <a:gd name="T4" fmla="*/ 0 w 79"/>
                <a:gd name="T5" fmla="*/ 0 h 140"/>
                <a:gd name="T6" fmla="*/ 0 w 79"/>
                <a:gd name="T7" fmla="*/ 0 h 140"/>
                <a:gd name="T8" fmla="*/ 0 w 79"/>
                <a:gd name="T9" fmla="*/ 0 h 140"/>
                <a:gd name="T10" fmla="*/ 0 w 79"/>
                <a:gd name="T11" fmla="*/ 0 h 140"/>
                <a:gd name="T12" fmla="*/ 0 w 79"/>
                <a:gd name="T13" fmla="*/ 0 h 140"/>
                <a:gd name="T14" fmla="*/ 0 w 79"/>
                <a:gd name="T15" fmla="*/ 0 h 140"/>
                <a:gd name="T16" fmla="*/ 0 w 79"/>
                <a:gd name="T17" fmla="*/ 0 h 140"/>
                <a:gd name="T18" fmla="*/ 0 w 79"/>
                <a:gd name="T19" fmla="*/ 0 h 140"/>
                <a:gd name="T20" fmla="*/ 0 w 79"/>
                <a:gd name="T21" fmla="*/ 0 h 140"/>
                <a:gd name="T22" fmla="*/ 0 w 79"/>
                <a:gd name="T23" fmla="*/ 0 h 140"/>
                <a:gd name="T24" fmla="*/ 0 w 79"/>
                <a:gd name="T25" fmla="*/ 0 h 140"/>
                <a:gd name="T26" fmla="*/ 0 w 79"/>
                <a:gd name="T27" fmla="*/ 0 h 140"/>
                <a:gd name="T28" fmla="*/ 0 w 79"/>
                <a:gd name="T29" fmla="*/ 0 h 140"/>
                <a:gd name="T30" fmla="*/ 0 w 79"/>
                <a:gd name="T31" fmla="*/ 0 h 140"/>
                <a:gd name="T32" fmla="*/ 0 w 79"/>
                <a:gd name="T33" fmla="*/ 0 h 140"/>
                <a:gd name="T34" fmla="*/ 0 w 79"/>
                <a:gd name="T35" fmla="*/ 0 h 140"/>
                <a:gd name="T36" fmla="*/ 0 w 79"/>
                <a:gd name="T37" fmla="*/ 0 h 140"/>
                <a:gd name="T38" fmla="*/ 0 w 79"/>
                <a:gd name="T39" fmla="*/ 0 h 140"/>
                <a:gd name="T40" fmla="*/ 0 w 79"/>
                <a:gd name="T41" fmla="*/ 0 h 140"/>
                <a:gd name="T42" fmla="*/ 0 w 79"/>
                <a:gd name="T43" fmla="*/ 0 h 140"/>
                <a:gd name="T44" fmla="*/ 0 w 79"/>
                <a:gd name="T45" fmla="*/ 0 h 140"/>
                <a:gd name="T46" fmla="*/ 0 w 79"/>
                <a:gd name="T47" fmla="*/ 0 h 140"/>
                <a:gd name="T48" fmla="*/ 0 w 79"/>
                <a:gd name="T49" fmla="*/ 0 h 140"/>
                <a:gd name="T50" fmla="*/ 0 w 79"/>
                <a:gd name="T51" fmla="*/ 0 h 140"/>
                <a:gd name="T52" fmla="*/ 0 w 79"/>
                <a:gd name="T53" fmla="*/ 0 h 140"/>
                <a:gd name="T54" fmla="*/ 0 w 79"/>
                <a:gd name="T55" fmla="*/ 0 h 140"/>
                <a:gd name="T56" fmla="*/ 0 w 79"/>
                <a:gd name="T57" fmla="*/ 0 h 140"/>
                <a:gd name="T58" fmla="*/ 0 w 79"/>
                <a:gd name="T59" fmla="*/ 0 h 140"/>
                <a:gd name="T60" fmla="*/ 0 w 79"/>
                <a:gd name="T61" fmla="*/ 0 h 140"/>
                <a:gd name="T62" fmla="*/ 0 w 79"/>
                <a:gd name="T63" fmla="*/ 0 h 140"/>
                <a:gd name="T64" fmla="*/ 0 w 79"/>
                <a:gd name="T65" fmla="*/ 0 h 140"/>
                <a:gd name="T66" fmla="*/ 0 w 79"/>
                <a:gd name="T67" fmla="*/ 0 h 140"/>
                <a:gd name="T68" fmla="*/ 0 w 79"/>
                <a:gd name="T69" fmla="*/ 0 h 140"/>
                <a:gd name="T70" fmla="*/ 0 w 79"/>
                <a:gd name="T71" fmla="*/ 0 h 14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9"/>
                <a:gd name="T109" fmla="*/ 0 h 140"/>
                <a:gd name="T110" fmla="*/ 79 w 79"/>
                <a:gd name="T111" fmla="*/ 140 h 14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9" h="140">
                  <a:moveTo>
                    <a:pt x="10" y="3"/>
                  </a:moveTo>
                  <a:lnTo>
                    <a:pt x="14" y="5"/>
                  </a:lnTo>
                  <a:lnTo>
                    <a:pt x="20" y="8"/>
                  </a:lnTo>
                  <a:lnTo>
                    <a:pt x="24" y="11"/>
                  </a:lnTo>
                  <a:lnTo>
                    <a:pt x="28" y="12"/>
                  </a:lnTo>
                  <a:lnTo>
                    <a:pt x="34" y="14"/>
                  </a:lnTo>
                  <a:lnTo>
                    <a:pt x="38" y="19"/>
                  </a:lnTo>
                  <a:lnTo>
                    <a:pt x="42" y="22"/>
                  </a:lnTo>
                  <a:lnTo>
                    <a:pt x="48" y="27"/>
                  </a:lnTo>
                  <a:lnTo>
                    <a:pt x="51" y="30"/>
                  </a:lnTo>
                  <a:lnTo>
                    <a:pt x="55" y="37"/>
                  </a:lnTo>
                  <a:lnTo>
                    <a:pt x="56" y="41"/>
                  </a:lnTo>
                  <a:lnTo>
                    <a:pt x="59" y="49"/>
                  </a:lnTo>
                  <a:lnTo>
                    <a:pt x="59" y="51"/>
                  </a:lnTo>
                  <a:lnTo>
                    <a:pt x="59" y="56"/>
                  </a:lnTo>
                  <a:lnTo>
                    <a:pt x="59" y="60"/>
                  </a:lnTo>
                  <a:lnTo>
                    <a:pt x="61" y="64"/>
                  </a:lnTo>
                  <a:lnTo>
                    <a:pt x="59" y="67"/>
                  </a:lnTo>
                  <a:lnTo>
                    <a:pt x="58" y="71"/>
                  </a:lnTo>
                  <a:lnTo>
                    <a:pt x="56" y="75"/>
                  </a:lnTo>
                  <a:lnTo>
                    <a:pt x="56" y="78"/>
                  </a:lnTo>
                  <a:lnTo>
                    <a:pt x="52" y="84"/>
                  </a:lnTo>
                  <a:lnTo>
                    <a:pt x="48" y="91"/>
                  </a:lnTo>
                  <a:lnTo>
                    <a:pt x="42" y="94"/>
                  </a:lnTo>
                  <a:lnTo>
                    <a:pt x="37" y="99"/>
                  </a:lnTo>
                  <a:lnTo>
                    <a:pt x="33" y="102"/>
                  </a:lnTo>
                  <a:lnTo>
                    <a:pt x="27" y="105"/>
                  </a:lnTo>
                  <a:lnTo>
                    <a:pt x="21" y="108"/>
                  </a:lnTo>
                  <a:lnTo>
                    <a:pt x="16" y="109"/>
                  </a:lnTo>
                  <a:lnTo>
                    <a:pt x="11" y="111"/>
                  </a:lnTo>
                  <a:lnTo>
                    <a:pt x="7" y="113"/>
                  </a:lnTo>
                  <a:lnTo>
                    <a:pt x="2" y="114"/>
                  </a:lnTo>
                  <a:lnTo>
                    <a:pt x="0" y="115"/>
                  </a:lnTo>
                  <a:lnTo>
                    <a:pt x="0" y="140"/>
                  </a:lnTo>
                  <a:lnTo>
                    <a:pt x="0" y="138"/>
                  </a:lnTo>
                  <a:lnTo>
                    <a:pt x="3" y="137"/>
                  </a:lnTo>
                  <a:lnTo>
                    <a:pt x="7" y="136"/>
                  </a:lnTo>
                  <a:lnTo>
                    <a:pt x="11" y="135"/>
                  </a:lnTo>
                  <a:lnTo>
                    <a:pt x="18" y="131"/>
                  </a:lnTo>
                  <a:lnTo>
                    <a:pt x="25" y="129"/>
                  </a:lnTo>
                  <a:lnTo>
                    <a:pt x="33" y="125"/>
                  </a:lnTo>
                  <a:lnTo>
                    <a:pt x="41" y="121"/>
                  </a:lnTo>
                  <a:lnTo>
                    <a:pt x="48" y="116"/>
                  </a:lnTo>
                  <a:lnTo>
                    <a:pt x="55" y="111"/>
                  </a:lnTo>
                  <a:lnTo>
                    <a:pt x="61" y="104"/>
                  </a:lnTo>
                  <a:lnTo>
                    <a:pt x="68" y="98"/>
                  </a:lnTo>
                  <a:lnTo>
                    <a:pt x="70" y="94"/>
                  </a:lnTo>
                  <a:lnTo>
                    <a:pt x="73" y="91"/>
                  </a:lnTo>
                  <a:lnTo>
                    <a:pt x="75" y="86"/>
                  </a:lnTo>
                  <a:lnTo>
                    <a:pt x="76" y="82"/>
                  </a:lnTo>
                  <a:lnTo>
                    <a:pt x="77" y="77"/>
                  </a:lnTo>
                  <a:lnTo>
                    <a:pt x="79" y="73"/>
                  </a:lnTo>
                  <a:lnTo>
                    <a:pt x="79" y="68"/>
                  </a:lnTo>
                  <a:lnTo>
                    <a:pt x="79" y="64"/>
                  </a:lnTo>
                  <a:lnTo>
                    <a:pt x="77" y="59"/>
                  </a:lnTo>
                  <a:lnTo>
                    <a:pt x="77" y="54"/>
                  </a:lnTo>
                  <a:lnTo>
                    <a:pt x="76" y="49"/>
                  </a:lnTo>
                  <a:lnTo>
                    <a:pt x="76" y="45"/>
                  </a:lnTo>
                  <a:lnTo>
                    <a:pt x="75" y="41"/>
                  </a:lnTo>
                  <a:lnTo>
                    <a:pt x="75" y="37"/>
                  </a:lnTo>
                  <a:lnTo>
                    <a:pt x="73" y="34"/>
                  </a:lnTo>
                  <a:lnTo>
                    <a:pt x="72" y="32"/>
                  </a:lnTo>
                  <a:lnTo>
                    <a:pt x="69" y="24"/>
                  </a:lnTo>
                  <a:lnTo>
                    <a:pt x="66" y="19"/>
                  </a:lnTo>
                  <a:lnTo>
                    <a:pt x="63" y="14"/>
                  </a:lnTo>
                  <a:lnTo>
                    <a:pt x="61" y="12"/>
                  </a:lnTo>
                  <a:lnTo>
                    <a:pt x="55" y="6"/>
                  </a:lnTo>
                  <a:lnTo>
                    <a:pt x="51" y="1"/>
                  </a:lnTo>
                  <a:lnTo>
                    <a:pt x="48" y="0"/>
                  </a:lnTo>
                  <a:lnTo>
                    <a:pt x="47" y="0"/>
                  </a:lnTo>
                  <a:lnTo>
                    <a:pt x="1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8" name="Freeform 163">
              <a:extLst>
                <a:ext uri="{FF2B5EF4-FFF2-40B4-BE49-F238E27FC236}">
                  <a16:creationId xmlns:a16="http://schemas.microsoft.com/office/drawing/2014/main" id="{F44D94CC-7301-0278-1BB7-44B61B248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" y="3471"/>
              <a:ext cx="11" cy="8"/>
            </a:xfrm>
            <a:custGeom>
              <a:avLst/>
              <a:gdLst>
                <a:gd name="T0" fmla="*/ 0 w 34"/>
                <a:gd name="T1" fmla="*/ 0 h 25"/>
                <a:gd name="T2" fmla="*/ 0 w 34"/>
                <a:gd name="T3" fmla="*/ 0 h 25"/>
                <a:gd name="T4" fmla="*/ 0 w 34"/>
                <a:gd name="T5" fmla="*/ 0 h 25"/>
                <a:gd name="T6" fmla="*/ 0 w 34"/>
                <a:gd name="T7" fmla="*/ 0 h 25"/>
                <a:gd name="T8" fmla="*/ 0 w 34"/>
                <a:gd name="T9" fmla="*/ 0 h 25"/>
                <a:gd name="T10" fmla="*/ 0 w 34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25"/>
                <a:gd name="T20" fmla="*/ 34 w 34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25">
                  <a:moveTo>
                    <a:pt x="0" y="0"/>
                  </a:moveTo>
                  <a:lnTo>
                    <a:pt x="28" y="0"/>
                  </a:lnTo>
                  <a:lnTo>
                    <a:pt x="34" y="25"/>
                  </a:lnTo>
                  <a:lnTo>
                    <a:pt x="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9" name="Freeform 164">
              <a:extLst>
                <a:ext uri="{FF2B5EF4-FFF2-40B4-BE49-F238E27FC236}">
                  <a16:creationId xmlns:a16="http://schemas.microsoft.com/office/drawing/2014/main" id="{FB04C592-979D-9B63-71CC-00663F5C7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1" y="3492"/>
              <a:ext cx="9" cy="9"/>
            </a:xfrm>
            <a:custGeom>
              <a:avLst/>
              <a:gdLst>
                <a:gd name="T0" fmla="*/ 0 w 28"/>
                <a:gd name="T1" fmla="*/ 0 h 28"/>
                <a:gd name="T2" fmla="*/ 0 w 28"/>
                <a:gd name="T3" fmla="*/ 0 h 28"/>
                <a:gd name="T4" fmla="*/ 0 w 28"/>
                <a:gd name="T5" fmla="*/ 0 h 28"/>
                <a:gd name="T6" fmla="*/ 0 w 28"/>
                <a:gd name="T7" fmla="*/ 0 h 28"/>
                <a:gd name="T8" fmla="*/ 0 w 28"/>
                <a:gd name="T9" fmla="*/ 0 h 28"/>
                <a:gd name="T10" fmla="*/ 0 w 2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28"/>
                <a:gd name="T20" fmla="*/ 28 w 28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3" y="26"/>
                  </a:lnTo>
                  <a:lnTo>
                    <a:pt x="2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0" name="Freeform 165">
              <a:extLst>
                <a:ext uri="{FF2B5EF4-FFF2-40B4-BE49-F238E27FC236}">
                  <a16:creationId xmlns:a16="http://schemas.microsoft.com/office/drawing/2014/main" id="{47DA0B63-4FAE-64C9-B8CF-67EE0016A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3" y="3516"/>
              <a:ext cx="9" cy="8"/>
            </a:xfrm>
            <a:custGeom>
              <a:avLst/>
              <a:gdLst>
                <a:gd name="T0" fmla="*/ 0 w 28"/>
                <a:gd name="T1" fmla="*/ 0 h 24"/>
                <a:gd name="T2" fmla="*/ 0 w 28"/>
                <a:gd name="T3" fmla="*/ 0 h 24"/>
                <a:gd name="T4" fmla="*/ 0 w 28"/>
                <a:gd name="T5" fmla="*/ 0 h 24"/>
                <a:gd name="T6" fmla="*/ 0 w 28"/>
                <a:gd name="T7" fmla="*/ 0 h 24"/>
                <a:gd name="T8" fmla="*/ 0 w 28"/>
                <a:gd name="T9" fmla="*/ 0 h 24"/>
                <a:gd name="T10" fmla="*/ 0 w 28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24"/>
                <a:gd name="T20" fmla="*/ 28 w 28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24">
                  <a:moveTo>
                    <a:pt x="4" y="0"/>
                  </a:moveTo>
                  <a:lnTo>
                    <a:pt x="28" y="0"/>
                  </a:lnTo>
                  <a:lnTo>
                    <a:pt x="28" y="21"/>
                  </a:lnTo>
                  <a:lnTo>
                    <a:pt x="0" y="2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1" name="Freeform 166">
              <a:extLst>
                <a:ext uri="{FF2B5EF4-FFF2-40B4-BE49-F238E27FC236}">
                  <a16:creationId xmlns:a16="http://schemas.microsoft.com/office/drawing/2014/main" id="{3173D278-90EF-AFEF-1A8F-A0B2F910C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8" y="3536"/>
              <a:ext cx="8" cy="6"/>
            </a:xfrm>
            <a:custGeom>
              <a:avLst/>
              <a:gdLst>
                <a:gd name="T0" fmla="*/ 0 w 26"/>
                <a:gd name="T1" fmla="*/ 0 h 19"/>
                <a:gd name="T2" fmla="*/ 0 w 26"/>
                <a:gd name="T3" fmla="*/ 0 h 19"/>
                <a:gd name="T4" fmla="*/ 0 w 26"/>
                <a:gd name="T5" fmla="*/ 0 h 19"/>
                <a:gd name="T6" fmla="*/ 0 w 26"/>
                <a:gd name="T7" fmla="*/ 0 h 19"/>
                <a:gd name="T8" fmla="*/ 0 w 26"/>
                <a:gd name="T9" fmla="*/ 0 h 19"/>
                <a:gd name="T10" fmla="*/ 0 w 26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19"/>
                <a:gd name="T20" fmla="*/ 26 w 26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19">
                  <a:moveTo>
                    <a:pt x="5" y="0"/>
                  </a:moveTo>
                  <a:lnTo>
                    <a:pt x="26" y="0"/>
                  </a:lnTo>
                  <a:lnTo>
                    <a:pt x="26" y="19"/>
                  </a:lnTo>
                  <a:lnTo>
                    <a:pt x="0" y="1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2" name="Freeform 167">
              <a:extLst>
                <a:ext uri="{FF2B5EF4-FFF2-40B4-BE49-F238E27FC236}">
                  <a16:creationId xmlns:a16="http://schemas.microsoft.com/office/drawing/2014/main" id="{A010E5F1-E6B6-1FBC-EABA-755D66858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" y="3745"/>
              <a:ext cx="79" cy="31"/>
            </a:xfrm>
            <a:custGeom>
              <a:avLst/>
              <a:gdLst>
                <a:gd name="T0" fmla="*/ 0 w 238"/>
                <a:gd name="T1" fmla="*/ 0 h 91"/>
                <a:gd name="T2" fmla="*/ 0 w 238"/>
                <a:gd name="T3" fmla="*/ 0 h 91"/>
                <a:gd name="T4" fmla="*/ 0 w 238"/>
                <a:gd name="T5" fmla="*/ 0 h 91"/>
                <a:gd name="T6" fmla="*/ 0 w 238"/>
                <a:gd name="T7" fmla="*/ 0 h 91"/>
                <a:gd name="T8" fmla="*/ 0 w 238"/>
                <a:gd name="T9" fmla="*/ 0 h 91"/>
                <a:gd name="T10" fmla="*/ 0 w 238"/>
                <a:gd name="T11" fmla="*/ 0 h 91"/>
                <a:gd name="T12" fmla="*/ 0 w 238"/>
                <a:gd name="T13" fmla="*/ 0 h 91"/>
                <a:gd name="T14" fmla="*/ 0 w 238"/>
                <a:gd name="T15" fmla="*/ 0 h 91"/>
                <a:gd name="T16" fmla="*/ 0 w 238"/>
                <a:gd name="T17" fmla="*/ 0 h 91"/>
                <a:gd name="T18" fmla="*/ 0 w 238"/>
                <a:gd name="T19" fmla="*/ 0 h 91"/>
                <a:gd name="T20" fmla="*/ 0 w 238"/>
                <a:gd name="T21" fmla="*/ 0 h 91"/>
                <a:gd name="T22" fmla="*/ 0 w 238"/>
                <a:gd name="T23" fmla="*/ 0 h 91"/>
                <a:gd name="T24" fmla="*/ 0 w 238"/>
                <a:gd name="T25" fmla="*/ 0 h 91"/>
                <a:gd name="T26" fmla="*/ 0 w 238"/>
                <a:gd name="T27" fmla="*/ 0 h 91"/>
                <a:gd name="T28" fmla="*/ 0 w 238"/>
                <a:gd name="T29" fmla="*/ 0 h 91"/>
                <a:gd name="T30" fmla="*/ 0 w 238"/>
                <a:gd name="T31" fmla="*/ 0 h 91"/>
                <a:gd name="T32" fmla="*/ 0 w 238"/>
                <a:gd name="T33" fmla="*/ 0 h 91"/>
                <a:gd name="T34" fmla="*/ 0 w 238"/>
                <a:gd name="T35" fmla="*/ 0 h 91"/>
                <a:gd name="T36" fmla="*/ 0 w 238"/>
                <a:gd name="T37" fmla="*/ 0 h 91"/>
                <a:gd name="T38" fmla="*/ 0 w 238"/>
                <a:gd name="T39" fmla="*/ 0 h 91"/>
                <a:gd name="T40" fmla="*/ 0 w 238"/>
                <a:gd name="T41" fmla="*/ 0 h 91"/>
                <a:gd name="T42" fmla="*/ 0 w 238"/>
                <a:gd name="T43" fmla="*/ 0 h 91"/>
                <a:gd name="T44" fmla="*/ 0 w 238"/>
                <a:gd name="T45" fmla="*/ 0 h 91"/>
                <a:gd name="T46" fmla="*/ 0 w 238"/>
                <a:gd name="T47" fmla="*/ 0 h 91"/>
                <a:gd name="T48" fmla="*/ 0 w 238"/>
                <a:gd name="T49" fmla="*/ 0 h 91"/>
                <a:gd name="T50" fmla="*/ 0 w 238"/>
                <a:gd name="T51" fmla="*/ 0 h 91"/>
                <a:gd name="T52" fmla="*/ 0 w 238"/>
                <a:gd name="T53" fmla="*/ 0 h 91"/>
                <a:gd name="T54" fmla="*/ 0 w 238"/>
                <a:gd name="T55" fmla="*/ 0 h 91"/>
                <a:gd name="T56" fmla="*/ 0 w 238"/>
                <a:gd name="T57" fmla="*/ 0 h 91"/>
                <a:gd name="T58" fmla="*/ 0 w 238"/>
                <a:gd name="T59" fmla="*/ 0 h 91"/>
                <a:gd name="T60" fmla="*/ 0 w 238"/>
                <a:gd name="T61" fmla="*/ 0 h 91"/>
                <a:gd name="T62" fmla="*/ 0 w 238"/>
                <a:gd name="T63" fmla="*/ 0 h 91"/>
                <a:gd name="T64" fmla="*/ 0 w 238"/>
                <a:gd name="T65" fmla="*/ 0 h 91"/>
                <a:gd name="T66" fmla="*/ 0 w 238"/>
                <a:gd name="T67" fmla="*/ 0 h 91"/>
                <a:gd name="T68" fmla="*/ 0 w 238"/>
                <a:gd name="T69" fmla="*/ 0 h 91"/>
                <a:gd name="T70" fmla="*/ 0 w 238"/>
                <a:gd name="T71" fmla="*/ 0 h 91"/>
                <a:gd name="T72" fmla="*/ 0 w 238"/>
                <a:gd name="T73" fmla="*/ 0 h 91"/>
                <a:gd name="T74" fmla="*/ 0 w 238"/>
                <a:gd name="T75" fmla="*/ 0 h 91"/>
                <a:gd name="T76" fmla="*/ 0 w 238"/>
                <a:gd name="T77" fmla="*/ 0 h 91"/>
                <a:gd name="T78" fmla="*/ 0 w 238"/>
                <a:gd name="T79" fmla="*/ 0 h 91"/>
                <a:gd name="T80" fmla="*/ 0 w 238"/>
                <a:gd name="T81" fmla="*/ 0 h 91"/>
                <a:gd name="T82" fmla="*/ 0 w 238"/>
                <a:gd name="T83" fmla="*/ 0 h 91"/>
                <a:gd name="T84" fmla="*/ 0 w 238"/>
                <a:gd name="T85" fmla="*/ 0 h 91"/>
                <a:gd name="T86" fmla="*/ 0 w 238"/>
                <a:gd name="T87" fmla="*/ 0 h 91"/>
                <a:gd name="T88" fmla="*/ 0 w 238"/>
                <a:gd name="T89" fmla="*/ 0 h 91"/>
                <a:gd name="T90" fmla="*/ 0 w 238"/>
                <a:gd name="T91" fmla="*/ 0 h 9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38"/>
                <a:gd name="T139" fmla="*/ 0 h 91"/>
                <a:gd name="T140" fmla="*/ 238 w 238"/>
                <a:gd name="T141" fmla="*/ 91 h 9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38" h="91">
                  <a:moveTo>
                    <a:pt x="15" y="0"/>
                  </a:moveTo>
                  <a:lnTo>
                    <a:pt x="16" y="0"/>
                  </a:lnTo>
                  <a:lnTo>
                    <a:pt x="21" y="3"/>
                  </a:lnTo>
                  <a:lnTo>
                    <a:pt x="23" y="4"/>
                  </a:lnTo>
                  <a:lnTo>
                    <a:pt x="29" y="5"/>
                  </a:lnTo>
                  <a:lnTo>
                    <a:pt x="33" y="8"/>
                  </a:lnTo>
                  <a:lnTo>
                    <a:pt x="40" y="10"/>
                  </a:lnTo>
                  <a:lnTo>
                    <a:pt x="46" y="11"/>
                  </a:lnTo>
                  <a:lnTo>
                    <a:pt x="53" y="14"/>
                  </a:lnTo>
                  <a:lnTo>
                    <a:pt x="59" y="16"/>
                  </a:lnTo>
                  <a:lnTo>
                    <a:pt x="67" y="20"/>
                  </a:lnTo>
                  <a:lnTo>
                    <a:pt x="74" y="22"/>
                  </a:lnTo>
                  <a:lnTo>
                    <a:pt x="82" y="26"/>
                  </a:lnTo>
                  <a:lnTo>
                    <a:pt x="87" y="27"/>
                  </a:lnTo>
                  <a:lnTo>
                    <a:pt x="91" y="29"/>
                  </a:lnTo>
                  <a:lnTo>
                    <a:pt x="96" y="31"/>
                  </a:lnTo>
                  <a:lnTo>
                    <a:pt x="101" y="32"/>
                  </a:lnTo>
                  <a:lnTo>
                    <a:pt x="105" y="35"/>
                  </a:lnTo>
                  <a:lnTo>
                    <a:pt x="109" y="36"/>
                  </a:lnTo>
                  <a:lnTo>
                    <a:pt x="113" y="37"/>
                  </a:lnTo>
                  <a:lnTo>
                    <a:pt x="119" y="38"/>
                  </a:lnTo>
                  <a:lnTo>
                    <a:pt x="123" y="40"/>
                  </a:lnTo>
                  <a:lnTo>
                    <a:pt x="127" y="42"/>
                  </a:lnTo>
                  <a:lnTo>
                    <a:pt x="132" y="43"/>
                  </a:lnTo>
                  <a:lnTo>
                    <a:pt x="137" y="45"/>
                  </a:lnTo>
                  <a:lnTo>
                    <a:pt x="141" y="46"/>
                  </a:lnTo>
                  <a:lnTo>
                    <a:pt x="146" y="48"/>
                  </a:lnTo>
                  <a:lnTo>
                    <a:pt x="150" y="49"/>
                  </a:lnTo>
                  <a:lnTo>
                    <a:pt x="155" y="51"/>
                  </a:lnTo>
                  <a:lnTo>
                    <a:pt x="160" y="52"/>
                  </a:lnTo>
                  <a:lnTo>
                    <a:pt x="164" y="53"/>
                  </a:lnTo>
                  <a:lnTo>
                    <a:pt x="169" y="54"/>
                  </a:lnTo>
                  <a:lnTo>
                    <a:pt x="174" y="57"/>
                  </a:lnTo>
                  <a:lnTo>
                    <a:pt x="178" y="57"/>
                  </a:lnTo>
                  <a:lnTo>
                    <a:pt x="182" y="58"/>
                  </a:lnTo>
                  <a:lnTo>
                    <a:pt x="186" y="59"/>
                  </a:lnTo>
                  <a:lnTo>
                    <a:pt x="191" y="61"/>
                  </a:lnTo>
                  <a:lnTo>
                    <a:pt x="195" y="62"/>
                  </a:lnTo>
                  <a:lnTo>
                    <a:pt x="199" y="63"/>
                  </a:lnTo>
                  <a:lnTo>
                    <a:pt x="203" y="64"/>
                  </a:lnTo>
                  <a:lnTo>
                    <a:pt x="207" y="65"/>
                  </a:lnTo>
                  <a:lnTo>
                    <a:pt x="214" y="67"/>
                  </a:lnTo>
                  <a:lnTo>
                    <a:pt x="223" y="68"/>
                  </a:lnTo>
                  <a:lnTo>
                    <a:pt x="230" y="69"/>
                  </a:lnTo>
                  <a:lnTo>
                    <a:pt x="237" y="72"/>
                  </a:lnTo>
                  <a:lnTo>
                    <a:pt x="238" y="91"/>
                  </a:lnTo>
                  <a:lnTo>
                    <a:pt x="237" y="90"/>
                  </a:lnTo>
                  <a:lnTo>
                    <a:pt x="230" y="89"/>
                  </a:lnTo>
                  <a:lnTo>
                    <a:pt x="226" y="88"/>
                  </a:lnTo>
                  <a:lnTo>
                    <a:pt x="221" y="86"/>
                  </a:lnTo>
                  <a:lnTo>
                    <a:pt x="214" y="85"/>
                  </a:lnTo>
                  <a:lnTo>
                    <a:pt x="210" y="85"/>
                  </a:lnTo>
                  <a:lnTo>
                    <a:pt x="202" y="83"/>
                  </a:lnTo>
                  <a:lnTo>
                    <a:pt x="195" y="80"/>
                  </a:lnTo>
                  <a:lnTo>
                    <a:pt x="186" y="79"/>
                  </a:lnTo>
                  <a:lnTo>
                    <a:pt x="178" y="78"/>
                  </a:lnTo>
                  <a:lnTo>
                    <a:pt x="174" y="75"/>
                  </a:lnTo>
                  <a:lnTo>
                    <a:pt x="169" y="74"/>
                  </a:lnTo>
                  <a:lnTo>
                    <a:pt x="164" y="73"/>
                  </a:lnTo>
                  <a:lnTo>
                    <a:pt x="160" y="73"/>
                  </a:lnTo>
                  <a:lnTo>
                    <a:pt x="155" y="72"/>
                  </a:lnTo>
                  <a:lnTo>
                    <a:pt x="150" y="69"/>
                  </a:lnTo>
                  <a:lnTo>
                    <a:pt x="146" y="68"/>
                  </a:lnTo>
                  <a:lnTo>
                    <a:pt x="141" y="68"/>
                  </a:lnTo>
                  <a:lnTo>
                    <a:pt x="136" y="65"/>
                  </a:lnTo>
                  <a:lnTo>
                    <a:pt x="130" y="64"/>
                  </a:lnTo>
                  <a:lnTo>
                    <a:pt x="125" y="62"/>
                  </a:lnTo>
                  <a:lnTo>
                    <a:pt x="120" y="61"/>
                  </a:lnTo>
                  <a:lnTo>
                    <a:pt x="115" y="59"/>
                  </a:lnTo>
                  <a:lnTo>
                    <a:pt x="110" y="58"/>
                  </a:lnTo>
                  <a:lnTo>
                    <a:pt x="105" y="57"/>
                  </a:lnTo>
                  <a:lnTo>
                    <a:pt x="101" y="56"/>
                  </a:lnTo>
                  <a:lnTo>
                    <a:pt x="95" y="53"/>
                  </a:lnTo>
                  <a:lnTo>
                    <a:pt x="89" y="51"/>
                  </a:lnTo>
                  <a:lnTo>
                    <a:pt x="85" y="49"/>
                  </a:lnTo>
                  <a:lnTo>
                    <a:pt x="81" y="48"/>
                  </a:lnTo>
                  <a:lnTo>
                    <a:pt x="75" y="46"/>
                  </a:lnTo>
                  <a:lnTo>
                    <a:pt x="71" y="45"/>
                  </a:lnTo>
                  <a:lnTo>
                    <a:pt x="66" y="42"/>
                  </a:lnTo>
                  <a:lnTo>
                    <a:pt x="61" y="41"/>
                  </a:lnTo>
                  <a:lnTo>
                    <a:pt x="56" y="38"/>
                  </a:lnTo>
                  <a:lnTo>
                    <a:pt x="51" y="37"/>
                  </a:lnTo>
                  <a:lnTo>
                    <a:pt x="47" y="35"/>
                  </a:lnTo>
                  <a:lnTo>
                    <a:pt x="43" y="32"/>
                  </a:lnTo>
                  <a:lnTo>
                    <a:pt x="33" y="29"/>
                  </a:lnTo>
                  <a:lnTo>
                    <a:pt x="26" y="25"/>
                  </a:lnTo>
                  <a:lnTo>
                    <a:pt x="18" y="21"/>
                  </a:lnTo>
                  <a:lnTo>
                    <a:pt x="11" y="16"/>
                  </a:lnTo>
                  <a:lnTo>
                    <a:pt x="4" y="13"/>
                  </a:lnTo>
                  <a:lnTo>
                    <a:pt x="0" y="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3" name="Freeform 168">
              <a:extLst>
                <a:ext uri="{FF2B5EF4-FFF2-40B4-BE49-F238E27FC236}">
                  <a16:creationId xmlns:a16="http://schemas.microsoft.com/office/drawing/2014/main" id="{BE625F78-8D8A-4ED5-1CF6-089C97611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" y="3708"/>
              <a:ext cx="52" cy="19"/>
            </a:xfrm>
            <a:custGeom>
              <a:avLst/>
              <a:gdLst>
                <a:gd name="T0" fmla="*/ 0 w 157"/>
                <a:gd name="T1" fmla="*/ 0 h 57"/>
                <a:gd name="T2" fmla="*/ 0 w 157"/>
                <a:gd name="T3" fmla="*/ 0 h 57"/>
                <a:gd name="T4" fmla="*/ 0 w 157"/>
                <a:gd name="T5" fmla="*/ 0 h 57"/>
                <a:gd name="T6" fmla="*/ 0 w 157"/>
                <a:gd name="T7" fmla="*/ 0 h 57"/>
                <a:gd name="T8" fmla="*/ 0 w 157"/>
                <a:gd name="T9" fmla="*/ 0 h 57"/>
                <a:gd name="T10" fmla="*/ 0 w 157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7"/>
                <a:gd name="T19" fmla="*/ 0 h 57"/>
                <a:gd name="T20" fmla="*/ 157 w 157"/>
                <a:gd name="T21" fmla="*/ 57 h 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7" h="57">
                  <a:moveTo>
                    <a:pt x="25" y="0"/>
                  </a:moveTo>
                  <a:lnTo>
                    <a:pt x="157" y="34"/>
                  </a:lnTo>
                  <a:lnTo>
                    <a:pt x="149" y="57"/>
                  </a:lnTo>
                  <a:lnTo>
                    <a:pt x="0" y="1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4" name="Freeform 169">
              <a:extLst>
                <a:ext uri="{FF2B5EF4-FFF2-40B4-BE49-F238E27FC236}">
                  <a16:creationId xmlns:a16="http://schemas.microsoft.com/office/drawing/2014/main" id="{AB60E093-1B7E-9673-4B85-F5A95D76B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" y="3819"/>
              <a:ext cx="10" cy="8"/>
            </a:xfrm>
            <a:custGeom>
              <a:avLst/>
              <a:gdLst>
                <a:gd name="T0" fmla="*/ 0 w 31"/>
                <a:gd name="T1" fmla="*/ 0 h 24"/>
                <a:gd name="T2" fmla="*/ 0 w 31"/>
                <a:gd name="T3" fmla="*/ 0 h 24"/>
                <a:gd name="T4" fmla="*/ 0 w 31"/>
                <a:gd name="T5" fmla="*/ 0 h 24"/>
                <a:gd name="T6" fmla="*/ 0 w 31"/>
                <a:gd name="T7" fmla="*/ 0 h 24"/>
                <a:gd name="T8" fmla="*/ 0 w 31"/>
                <a:gd name="T9" fmla="*/ 0 h 24"/>
                <a:gd name="T10" fmla="*/ 0 w 31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24"/>
                <a:gd name="T20" fmla="*/ 31 w 31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24">
                  <a:moveTo>
                    <a:pt x="0" y="18"/>
                  </a:moveTo>
                  <a:lnTo>
                    <a:pt x="11" y="0"/>
                  </a:lnTo>
                  <a:lnTo>
                    <a:pt x="31" y="8"/>
                  </a:lnTo>
                  <a:lnTo>
                    <a:pt x="18" y="24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5" name="Freeform 170">
              <a:extLst>
                <a:ext uri="{FF2B5EF4-FFF2-40B4-BE49-F238E27FC236}">
                  <a16:creationId xmlns:a16="http://schemas.microsoft.com/office/drawing/2014/main" id="{6A9FB5BF-EC44-3D6E-3DF3-2FF9B772C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1" y="3801"/>
              <a:ext cx="11" cy="8"/>
            </a:xfrm>
            <a:custGeom>
              <a:avLst/>
              <a:gdLst>
                <a:gd name="T0" fmla="*/ 0 w 33"/>
                <a:gd name="T1" fmla="*/ 0 h 23"/>
                <a:gd name="T2" fmla="*/ 0 w 33"/>
                <a:gd name="T3" fmla="*/ 0 h 23"/>
                <a:gd name="T4" fmla="*/ 0 w 33"/>
                <a:gd name="T5" fmla="*/ 0 h 23"/>
                <a:gd name="T6" fmla="*/ 0 w 33"/>
                <a:gd name="T7" fmla="*/ 0 h 23"/>
                <a:gd name="T8" fmla="*/ 0 w 33"/>
                <a:gd name="T9" fmla="*/ 0 h 23"/>
                <a:gd name="T10" fmla="*/ 0 w 33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"/>
                <a:gd name="T19" fmla="*/ 0 h 23"/>
                <a:gd name="T20" fmla="*/ 33 w 33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" h="23">
                  <a:moveTo>
                    <a:pt x="0" y="19"/>
                  </a:moveTo>
                  <a:lnTo>
                    <a:pt x="9" y="0"/>
                  </a:lnTo>
                  <a:lnTo>
                    <a:pt x="33" y="2"/>
                  </a:lnTo>
                  <a:lnTo>
                    <a:pt x="23" y="23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6" name="Freeform 171">
              <a:extLst>
                <a:ext uri="{FF2B5EF4-FFF2-40B4-BE49-F238E27FC236}">
                  <a16:creationId xmlns:a16="http://schemas.microsoft.com/office/drawing/2014/main" id="{AFF2BBBA-35D8-E410-711D-85B321133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" y="3775"/>
              <a:ext cx="9" cy="7"/>
            </a:xfrm>
            <a:custGeom>
              <a:avLst/>
              <a:gdLst>
                <a:gd name="T0" fmla="*/ 0 w 28"/>
                <a:gd name="T1" fmla="*/ 0 h 20"/>
                <a:gd name="T2" fmla="*/ 0 w 28"/>
                <a:gd name="T3" fmla="*/ 0 h 20"/>
                <a:gd name="T4" fmla="*/ 0 w 28"/>
                <a:gd name="T5" fmla="*/ 0 h 20"/>
                <a:gd name="T6" fmla="*/ 0 w 28"/>
                <a:gd name="T7" fmla="*/ 0 h 20"/>
                <a:gd name="T8" fmla="*/ 0 w 28"/>
                <a:gd name="T9" fmla="*/ 0 h 20"/>
                <a:gd name="T10" fmla="*/ 0 w 28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20"/>
                <a:gd name="T20" fmla="*/ 28 w 28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20">
                  <a:moveTo>
                    <a:pt x="0" y="17"/>
                  </a:moveTo>
                  <a:lnTo>
                    <a:pt x="7" y="1"/>
                  </a:lnTo>
                  <a:lnTo>
                    <a:pt x="28" y="0"/>
                  </a:lnTo>
                  <a:lnTo>
                    <a:pt x="23" y="2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7" name="Freeform 172">
              <a:extLst>
                <a:ext uri="{FF2B5EF4-FFF2-40B4-BE49-F238E27FC236}">
                  <a16:creationId xmlns:a16="http://schemas.microsoft.com/office/drawing/2014/main" id="{A5067E4B-0605-CAE5-6D93-8FE9C6EA6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1" y="3765"/>
              <a:ext cx="8" cy="6"/>
            </a:xfrm>
            <a:custGeom>
              <a:avLst/>
              <a:gdLst>
                <a:gd name="T0" fmla="*/ 0 w 25"/>
                <a:gd name="T1" fmla="*/ 0 h 20"/>
                <a:gd name="T2" fmla="*/ 0 w 25"/>
                <a:gd name="T3" fmla="*/ 0 h 20"/>
                <a:gd name="T4" fmla="*/ 0 w 25"/>
                <a:gd name="T5" fmla="*/ 0 h 20"/>
                <a:gd name="T6" fmla="*/ 0 w 25"/>
                <a:gd name="T7" fmla="*/ 0 h 20"/>
                <a:gd name="T8" fmla="*/ 0 w 25"/>
                <a:gd name="T9" fmla="*/ 0 h 20"/>
                <a:gd name="T10" fmla="*/ 0 w 25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20"/>
                <a:gd name="T20" fmla="*/ 25 w 2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20">
                  <a:moveTo>
                    <a:pt x="0" y="20"/>
                  </a:moveTo>
                  <a:lnTo>
                    <a:pt x="2" y="0"/>
                  </a:lnTo>
                  <a:lnTo>
                    <a:pt x="25" y="0"/>
                  </a:lnTo>
                  <a:lnTo>
                    <a:pt x="23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8" name="Freeform 173">
              <a:extLst>
                <a:ext uri="{FF2B5EF4-FFF2-40B4-BE49-F238E27FC236}">
                  <a16:creationId xmlns:a16="http://schemas.microsoft.com/office/drawing/2014/main" id="{BF56784F-DD31-4EB8-13FE-F8284EA7D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7" y="3759"/>
              <a:ext cx="8" cy="5"/>
            </a:xfrm>
            <a:custGeom>
              <a:avLst/>
              <a:gdLst>
                <a:gd name="T0" fmla="*/ 0 w 24"/>
                <a:gd name="T1" fmla="*/ 0 h 17"/>
                <a:gd name="T2" fmla="*/ 0 w 24"/>
                <a:gd name="T3" fmla="*/ 0 h 17"/>
                <a:gd name="T4" fmla="*/ 0 w 24"/>
                <a:gd name="T5" fmla="*/ 0 h 17"/>
                <a:gd name="T6" fmla="*/ 0 w 24"/>
                <a:gd name="T7" fmla="*/ 0 h 17"/>
                <a:gd name="T8" fmla="*/ 0 w 24"/>
                <a:gd name="T9" fmla="*/ 0 h 17"/>
                <a:gd name="T10" fmla="*/ 0 w 24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17"/>
                <a:gd name="T20" fmla="*/ 24 w 24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17">
                  <a:moveTo>
                    <a:pt x="0" y="14"/>
                  </a:moveTo>
                  <a:lnTo>
                    <a:pt x="0" y="1"/>
                  </a:lnTo>
                  <a:lnTo>
                    <a:pt x="24" y="0"/>
                  </a:lnTo>
                  <a:lnTo>
                    <a:pt x="24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9" name="Freeform 174">
              <a:extLst>
                <a:ext uri="{FF2B5EF4-FFF2-40B4-BE49-F238E27FC236}">
                  <a16:creationId xmlns:a16="http://schemas.microsoft.com/office/drawing/2014/main" id="{5194FC30-CEC3-B39A-75AE-2E9B7DC57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0" y="3748"/>
              <a:ext cx="9" cy="7"/>
            </a:xfrm>
            <a:custGeom>
              <a:avLst/>
              <a:gdLst>
                <a:gd name="T0" fmla="*/ 0 w 27"/>
                <a:gd name="T1" fmla="*/ 0 h 21"/>
                <a:gd name="T2" fmla="*/ 0 w 27"/>
                <a:gd name="T3" fmla="*/ 0 h 21"/>
                <a:gd name="T4" fmla="*/ 0 w 27"/>
                <a:gd name="T5" fmla="*/ 0 h 21"/>
                <a:gd name="T6" fmla="*/ 0 w 27"/>
                <a:gd name="T7" fmla="*/ 0 h 21"/>
                <a:gd name="T8" fmla="*/ 0 w 27"/>
                <a:gd name="T9" fmla="*/ 0 h 21"/>
                <a:gd name="T10" fmla="*/ 0 w 27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"/>
                <a:gd name="T19" fmla="*/ 0 h 21"/>
                <a:gd name="T20" fmla="*/ 27 w 27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" h="21">
                  <a:moveTo>
                    <a:pt x="0" y="16"/>
                  </a:moveTo>
                  <a:lnTo>
                    <a:pt x="2" y="0"/>
                  </a:lnTo>
                  <a:lnTo>
                    <a:pt x="27" y="2"/>
                  </a:lnTo>
                  <a:lnTo>
                    <a:pt x="20" y="21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0" name="Freeform 175">
              <a:extLst>
                <a:ext uri="{FF2B5EF4-FFF2-40B4-BE49-F238E27FC236}">
                  <a16:creationId xmlns:a16="http://schemas.microsoft.com/office/drawing/2014/main" id="{84D105F7-7BF2-8842-EB9A-6B4106AD1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" y="3744"/>
              <a:ext cx="10" cy="7"/>
            </a:xfrm>
            <a:custGeom>
              <a:avLst/>
              <a:gdLst>
                <a:gd name="T0" fmla="*/ 0 w 31"/>
                <a:gd name="T1" fmla="*/ 0 h 22"/>
                <a:gd name="T2" fmla="*/ 0 w 31"/>
                <a:gd name="T3" fmla="*/ 0 h 22"/>
                <a:gd name="T4" fmla="*/ 0 w 31"/>
                <a:gd name="T5" fmla="*/ 0 h 22"/>
                <a:gd name="T6" fmla="*/ 0 w 31"/>
                <a:gd name="T7" fmla="*/ 0 h 22"/>
                <a:gd name="T8" fmla="*/ 0 w 31"/>
                <a:gd name="T9" fmla="*/ 0 h 22"/>
                <a:gd name="T10" fmla="*/ 0 w 31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22"/>
                <a:gd name="T20" fmla="*/ 31 w 31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22">
                  <a:moveTo>
                    <a:pt x="0" y="18"/>
                  </a:moveTo>
                  <a:lnTo>
                    <a:pt x="5" y="0"/>
                  </a:lnTo>
                  <a:lnTo>
                    <a:pt x="31" y="3"/>
                  </a:lnTo>
                  <a:lnTo>
                    <a:pt x="23" y="2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1" name="Freeform 176">
              <a:extLst>
                <a:ext uri="{FF2B5EF4-FFF2-40B4-BE49-F238E27FC236}">
                  <a16:creationId xmlns:a16="http://schemas.microsoft.com/office/drawing/2014/main" id="{E8A6D1CD-8B70-FB2E-2F97-21F227319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8" y="3738"/>
              <a:ext cx="11" cy="7"/>
            </a:xfrm>
            <a:custGeom>
              <a:avLst/>
              <a:gdLst>
                <a:gd name="T0" fmla="*/ 0 w 33"/>
                <a:gd name="T1" fmla="*/ 0 h 21"/>
                <a:gd name="T2" fmla="*/ 0 w 33"/>
                <a:gd name="T3" fmla="*/ 0 h 21"/>
                <a:gd name="T4" fmla="*/ 0 w 33"/>
                <a:gd name="T5" fmla="*/ 0 h 21"/>
                <a:gd name="T6" fmla="*/ 0 w 33"/>
                <a:gd name="T7" fmla="*/ 0 h 21"/>
                <a:gd name="T8" fmla="*/ 0 w 33"/>
                <a:gd name="T9" fmla="*/ 0 h 21"/>
                <a:gd name="T10" fmla="*/ 0 w 33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"/>
                <a:gd name="T19" fmla="*/ 0 h 21"/>
                <a:gd name="T20" fmla="*/ 33 w 33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" h="21">
                  <a:moveTo>
                    <a:pt x="0" y="20"/>
                  </a:moveTo>
                  <a:lnTo>
                    <a:pt x="2" y="0"/>
                  </a:lnTo>
                  <a:lnTo>
                    <a:pt x="33" y="3"/>
                  </a:lnTo>
                  <a:lnTo>
                    <a:pt x="28" y="2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2" name="Freeform 177">
              <a:extLst>
                <a:ext uri="{FF2B5EF4-FFF2-40B4-BE49-F238E27FC236}">
                  <a16:creationId xmlns:a16="http://schemas.microsoft.com/office/drawing/2014/main" id="{94740486-524E-3349-2BC5-696CA4803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2" y="3732"/>
              <a:ext cx="11" cy="9"/>
            </a:xfrm>
            <a:custGeom>
              <a:avLst/>
              <a:gdLst>
                <a:gd name="T0" fmla="*/ 0 w 34"/>
                <a:gd name="T1" fmla="*/ 0 h 25"/>
                <a:gd name="T2" fmla="*/ 0 w 34"/>
                <a:gd name="T3" fmla="*/ 0 h 25"/>
                <a:gd name="T4" fmla="*/ 0 w 34"/>
                <a:gd name="T5" fmla="*/ 0 h 25"/>
                <a:gd name="T6" fmla="*/ 0 w 34"/>
                <a:gd name="T7" fmla="*/ 0 h 25"/>
                <a:gd name="T8" fmla="*/ 0 w 34"/>
                <a:gd name="T9" fmla="*/ 0 h 25"/>
                <a:gd name="T10" fmla="*/ 0 w 34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25"/>
                <a:gd name="T20" fmla="*/ 34 w 34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25">
                  <a:moveTo>
                    <a:pt x="0" y="20"/>
                  </a:moveTo>
                  <a:lnTo>
                    <a:pt x="3" y="0"/>
                  </a:lnTo>
                  <a:lnTo>
                    <a:pt x="34" y="1"/>
                  </a:lnTo>
                  <a:lnTo>
                    <a:pt x="25" y="25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3" name="Freeform 178">
              <a:extLst>
                <a:ext uri="{FF2B5EF4-FFF2-40B4-BE49-F238E27FC236}">
                  <a16:creationId xmlns:a16="http://schemas.microsoft.com/office/drawing/2014/main" id="{995F8A08-7141-0279-0876-58CDF7AE3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1" y="3726"/>
              <a:ext cx="9" cy="8"/>
            </a:xfrm>
            <a:custGeom>
              <a:avLst/>
              <a:gdLst>
                <a:gd name="T0" fmla="*/ 0 w 28"/>
                <a:gd name="T1" fmla="*/ 0 h 24"/>
                <a:gd name="T2" fmla="*/ 0 w 28"/>
                <a:gd name="T3" fmla="*/ 0 h 24"/>
                <a:gd name="T4" fmla="*/ 0 w 28"/>
                <a:gd name="T5" fmla="*/ 0 h 24"/>
                <a:gd name="T6" fmla="*/ 0 w 28"/>
                <a:gd name="T7" fmla="*/ 0 h 24"/>
                <a:gd name="T8" fmla="*/ 0 w 28"/>
                <a:gd name="T9" fmla="*/ 0 h 24"/>
                <a:gd name="T10" fmla="*/ 0 w 28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24"/>
                <a:gd name="T20" fmla="*/ 28 w 28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24">
                  <a:moveTo>
                    <a:pt x="0" y="24"/>
                  </a:moveTo>
                  <a:lnTo>
                    <a:pt x="2" y="0"/>
                  </a:lnTo>
                  <a:lnTo>
                    <a:pt x="28" y="5"/>
                  </a:lnTo>
                  <a:lnTo>
                    <a:pt x="22" y="23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4" name="Freeform 179">
              <a:extLst>
                <a:ext uri="{FF2B5EF4-FFF2-40B4-BE49-F238E27FC236}">
                  <a16:creationId xmlns:a16="http://schemas.microsoft.com/office/drawing/2014/main" id="{52E6AB79-A249-B57C-58F1-24AF59B9B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6" y="3722"/>
              <a:ext cx="9" cy="8"/>
            </a:xfrm>
            <a:custGeom>
              <a:avLst/>
              <a:gdLst>
                <a:gd name="T0" fmla="*/ 0 w 28"/>
                <a:gd name="T1" fmla="*/ 0 h 26"/>
                <a:gd name="T2" fmla="*/ 0 w 28"/>
                <a:gd name="T3" fmla="*/ 0 h 26"/>
                <a:gd name="T4" fmla="*/ 0 w 28"/>
                <a:gd name="T5" fmla="*/ 0 h 26"/>
                <a:gd name="T6" fmla="*/ 0 w 28"/>
                <a:gd name="T7" fmla="*/ 0 h 26"/>
                <a:gd name="T8" fmla="*/ 0 w 28"/>
                <a:gd name="T9" fmla="*/ 0 h 26"/>
                <a:gd name="T10" fmla="*/ 0 w 28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26"/>
                <a:gd name="T20" fmla="*/ 28 w 28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26">
                  <a:moveTo>
                    <a:pt x="0" y="21"/>
                  </a:moveTo>
                  <a:lnTo>
                    <a:pt x="0" y="0"/>
                  </a:lnTo>
                  <a:lnTo>
                    <a:pt x="28" y="3"/>
                  </a:lnTo>
                  <a:lnTo>
                    <a:pt x="24" y="26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5" name="Freeform 180">
              <a:extLst>
                <a:ext uri="{FF2B5EF4-FFF2-40B4-BE49-F238E27FC236}">
                  <a16:creationId xmlns:a16="http://schemas.microsoft.com/office/drawing/2014/main" id="{D60139B0-D57F-36EF-C4DF-79BA14682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4" y="3719"/>
              <a:ext cx="9" cy="8"/>
            </a:xfrm>
            <a:custGeom>
              <a:avLst/>
              <a:gdLst>
                <a:gd name="T0" fmla="*/ 0 w 27"/>
                <a:gd name="T1" fmla="*/ 0 h 22"/>
                <a:gd name="T2" fmla="*/ 0 w 27"/>
                <a:gd name="T3" fmla="*/ 0 h 22"/>
                <a:gd name="T4" fmla="*/ 0 w 27"/>
                <a:gd name="T5" fmla="*/ 0 h 22"/>
                <a:gd name="T6" fmla="*/ 0 w 27"/>
                <a:gd name="T7" fmla="*/ 0 h 22"/>
                <a:gd name="T8" fmla="*/ 0 w 27"/>
                <a:gd name="T9" fmla="*/ 0 h 22"/>
                <a:gd name="T10" fmla="*/ 0 w 27"/>
                <a:gd name="T11" fmla="*/ 0 h 22"/>
                <a:gd name="T12" fmla="*/ 0 w 27"/>
                <a:gd name="T13" fmla="*/ 0 h 22"/>
                <a:gd name="T14" fmla="*/ 0 w 27"/>
                <a:gd name="T15" fmla="*/ 0 h 22"/>
                <a:gd name="T16" fmla="*/ 0 w 27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"/>
                <a:gd name="T28" fmla="*/ 0 h 22"/>
                <a:gd name="T29" fmla="*/ 27 w 27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" h="22">
                  <a:moveTo>
                    <a:pt x="2" y="17"/>
                  </a:moveTo>
                  <a:lnTo>
                    <a:pt x="2" y="11"/>
                  </a:lnTo>
                  <a:lnTo>
                    <a:pt x="0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27" y="22"/>
                  </a:lnTo>
                  <a:lnTo>
                    <a:pt x="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6" name="Freeform 181">
              <a:extLst>
                <a:ext uri="{FF2B5EF4-FFF2-40B4-BE49-F238E27FC236}">
                  <a16:creationId xmlns:a16="http://schemas.microsoft.com/office/drawing/2014/main" id="{5B88DD9E-EBF2-7653-39ED-D52681074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1" y="3714"/>
              <a:ext cx="9" cy="7"/>
            </a:xfrm>
            <a:custGeom>
              <a:avLst/>
              <a:gdLst>
                <a:gd name="T0" fmla="*/ 0 w 26"/>
                <a:gd name="T1" fmla="*/ 0 h 21"/>
                <a:gd name="T2" fmla="*/ 0 w 26"/>
                <a:gd name="T3" fmla="*/ 0 h 21"/>
                <a:gd name="T4" fmla="*/ 0 w 26"/>
                <a:gd name="T5" fmla="*/ 0 h 21"/>
                <a:gd name="T6" fmla="*/ 0 w 26"/>
                <a:gd name="T7" fmla="*/ 0 h 21"/>
                <a:gd name="T8" fmla="*/ 0 w 26"/>
                <a:gd name="T9" fmla="*/ 0 h 21"/>
                <a:gd name="T10" fmla="*/ 0 w 26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21"/>
                <a:gd name="T20" fmla="*/ 26 w 26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21">
                  <a:moveTo>
                    <a:pt x="0" y="21"/>
                  </a:moveTo>
                  <a:lnTo>
                    <a:pt x="0" y="0"/>
                  </a:lnTo>
                  <a:lnTo>
                    <a:pt x="26" y="1"/>
                  </a:lnTo>
                  <a:lnTo>
                    <a:pt x="22" y="2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7" name="Freeform 182">
              <a:extLst>
                <a:ext uri="{FF2B5EF4-FFF2-40B4-BE49-F238E27FC236}">
                  <a16:creationId xmlns:a16="http://schemas.microsoft.com/office/drawing/2014/main" id="{EB301E03-E521-FF06-E67E-1D4EC4EA6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2" y="3711"/>
              <a:ext cx="8" cy="6"/>
            </a:xfrm>
            <a:custGeom>
              <a:avLst/>
              <a:gdLst>
                <a:gd name="T0" fmla="*/ 0 w 25"/>
                <a:gd name="T1" fmla="*/ 0 h 20"/>
                <a:gd name="T2" fmla="*/ 0 w 25"/>
                <a:gd name="T3" fmla="*/ 0 h 20"/>
                <a:gd name="T4" fmla="*/ 0 w 25"/>
                <a:gd name="T5" fmla="*/ 0 h 20"/>
                <a:gd name="T6" fmla="*/ 0 w 25"/>
                <a:gd name="T7" fmla="*/ 0 h 20"/>
                <a:gd name="T8" fmla="*/ 0 w 25"/>
                <a:gd name="T9" fmla="*/ 0 h 20"/>
                <a:gd name="T10" fmla="*/ 0 w 25"/>
                <a:gd name="T11" fmla="*/ 0 h 20"/>
                <a:gd name="T12" fmla="*/ 0 w 25"/>
                <a:gd name="T13" fmla="*/ 0 h 20"/>
                <a:gd name="T14" fmla="*/ 0 w 25"/>
                <a:gd name="T15" fmla="*/ 0 h 20"/>
                <a:gd name="T16" fmla="*/ 0 w 25"/>
                <a:gd name="T17" fmla="*/ 0 h 20"/>
                <a:gd name="T18" fmla="*/ 0 w 25"/>
                <a:gd name="T19" fmla="*/ 0 h 20"/>
                <a:gd name="T20" fmla="*/ 0 w 25"/>
                <a:gd name="T21" fmla="*/ 0 h 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20"/>
                <a:gd name="T35" fmla="*/ 25 w 25"/>
                <a:gd name="T36" fmla="*/ 20 h 2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20">
                  <a:moveTo>
                    <a:pt x="3" y="20"/>
                  </a:moveTo>
                  <a:lnTo>
                    <a:pt x="1" y="17"/>
                  </a:lnTo>
                  <a:lnTo>
                    <a:pt x="1" y="15"/>
                  </a:lnTo>
                  <a:lnTo>
                    <a:pt x="1" y="11"/>
                  </a:lnTo>
                  <a:lnTo>
                    <a:pt x="1" y="9"/>
                  </a:lnTo>
                  <a:lnTo>
                    <a:pt x="0" y="3"/>
                  </a:lnTo>
                  <a:lnTo>
                    <a:pt x="0" y="0"/>
                  </a:lnTo>
                  <a:lnTo>
                    <a:pt x="25" y="3"/>
                  </a:lnTo>
                  <a:lnTo>
                    <a:pt x="25" y="20"/>
                  </a:lnTo>
                  <a:lnTo>
                    <a:pt x="3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8" name="Freeform 183">
              <a:extLst>
                <a:ext uri="{FF2B5EF4-FFF2-40B4-BE49-F238E27FC236}">
                  <a16:creationId xmlns:a16="http://schemas.microsoft.com/office/drawing/2014/main" id="{3BA4F494-3BED-EB82-9F59-80A93A821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4" y="3706"/>
              <a:ext cx="8" cy="6"/>
            </a:xfrm>
            <a:custGeom>
              <a:avLst/>
              <a:gdLst>
                <a:gd name="T0" fmla="*/ 0 w 24"/>
                <a:gd name="T1" fmla="*/ 0 h 19"/>
                <a:gd name="T2" fmla="*/ 0 w 24"/>
                <a:gd name="T3" fmla="*/ 0 h 19"/>
                <a:gd name="T4" fmla="*/ 0 w 24"/>
                <a:gd name="T5" fmla="*/ 0 h 19"/>
                <a:gd name="T6" fmla="*/ 0 w 24"/>
                <a:gd name="T7" fmla="*/ 0 h 19"/>
                <a:gd name="T8" fmla="*/ 0 w 24"/>
                <a:gd name="T9" fmla="*/ 0 h 19"/>
                <a:gd name="T10" fmla="*/ 0 w 24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19"/>
                <a:gd name="T20" fmla="*/ 24 w 24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19">
                  <a:moveTo>
                    <a:pt x="1" y="19"/>
                  </a:moveTo>
                  <a:lnTo>
                    <a:pt x="0" y="0"/>
                  </a:lnTo>
                  <a:lnTo>
                    <a:pt x="24" y="0"/>
                  </a:lnTo>
                  <a:lnTo>
                    <a:pt x="22" y="19"/>
                  </a:lnTo>
                  <a:lnTo>
                    <a:pt x="1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9" name="Freeform 184">
              <a:extLst>
                <a:ext uri="{FF2B5EF4-FFF2-40B4-BE49-F238E27FC236}">
                  <a16:creationId xmlns:a16="http://schemas.microsoft.com/office/drawing/2014/main" id="{DAFC2896-C341-556E-A2BD-A2B30ADA72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0" y="3702"/>
              <a:ext cx="8" cy="7"/>
            </a:xfrm>
            <a:custGeom>
              <a:avLst/>
              <a:gdLst>
                <a:gd name="T0" fmla="*/ 0 w 23"/>
                <a:gd name="T1" fmla="*/ 0 h 21"/>
                <a:gd name="T2" fmla="*/ 0 w 23"/>
                <a:gd name="T3" fmla="*/ 0 h 21"/>
                <a:gd name="T4" fmla="*/ 0 w 23"/>
                <a:gd name="T5" fmla="*/ 0 h 21"/>
                <a:gd name="T6" fmla="*/ 0 w 23"/>
                <a:gd name="T7" fmla="*/ 0 h 21"/>
                <a:gd name="T8" fmla="*/ 0 w 23"/>
                <a:gd name="T9" fmla="*/ 0 h 21"/>
                <a:gd name="T10" fmla="*/ 0 w 23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21"/>
                <a:gd name="T20" fmla="*/ 23 w 23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21">
                  <a:moveTo>
                    <a:pt x="3" y="18"/>
                  </a:moveTo>
                  <a:lnTo>
                    <a:pt x="0" y="2"/>
                  </a:lnTo>
                  <a:lnTo>
                    <a:pt x="23" y="0"/>
                  </a:lnTo>
                  <a:lnTo>
                    <a:pt x="23" y="21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0" name="Freeform 185">
              <a:extLst>
                <a:ext uri="{FF2B5EF4-FFF2-40B4-BE49-F238E27FC236}">
                  <a16:creationId xmlns:a16="http://schemas.microsoft.com/office/drawing/2014/main" id="{13EE786E-BC2F-EF22-EBB1-49BBEFDD1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3" y="3715"/>
              <a:ext cx="7" cy="7"/>
            </a:xfrm>
            <a:custGeom>
              <a:avLst/>
              <a:gdLst>
                <a:gd name="T0" fmla="*/ 0 w 22"/>
                <a:gd name="T1" fmla="*/ 0 h 21"/>
                <a:gd name="T2" fmla="*/ 0 w 22"/>
                <a:gd name="T3" fmla="*/ 0 h 21"/>
                <a:gd name="T4" fmla="*/ 0 w 22"/>
                <a:gd name="T5" fmla="*/ 0 h 21"/>
                <a:gd name="T6" fmla="*/ 0 w 22"/>
                <a:gd name="T7" fmla="*/ 0 h 21"/>
                <a:gd name="T8" fmla="*/ 0 w 22"/>
                <a:gd name="T9" fmla="*/ 0 h 21"/>
                <a:gd name="T10" fmla="*/ 0 w 22"/>
                <a:gd name="T11" fmla="*/ 0 h 21"/>
                <a:gd name="T12" fmla="*/ 0 w 22"/>
                <a:gd name="T13" fmla="*/ 0 h 21"/>
                <a:gd name="T14" fmla="*/ 0 w 22"/>
                <a:gd name="T15" fmla="*/ 0 h 21"/>
                <a:gd name="T16" fmla="*/ 0 w 22"/>
                <a:gd name="T17" fmla="*/ 0 h 21"/>
                <a:gd name="T18" fmla="*/ 0 w 22"/>
                <a:gd name="T19" fmla="*/ 0 h 21"/>
                <a:gd name="T20" fmla="*/ 0 w 22"/>
                <a:gd name="T21" fmla="*/ 0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21"/>
                <a:gd name="T35" fmla="*/ 22 w 22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21">
                  <a:moveTo>
                    <a:pt x="3" y="21"/>
                  </a:moveTo>
                  <a:lnTo>
                    <a:pt x="1" y="19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9"/>
                  </a:lnTo>
                  <a:lnTo>
                    <a:pt x="0" y="3"/>
                  </a:lnTo>
                  <a:lnTo>
                    <a:pt x="0" y="2"/>
                  </a:lnTo>
                  <a:lnTo>
                    <a:pt x="20" y="0"/>
                  </a:lnTo>
                  <a:lnTo>
                    <a:pt x="22" y="21"/>
                  </a:lnTo>
                  <a:lnTo>
                    <a:pt x="3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1" name="Freeform 186">
              <a:extLst>
                <a:ext uri="{FF2B5EF4-FFF2-40B4-BE49-F238E27FC236}">
                  <a16:creationId xmlns:a16="http://schemas.microsoft.com/office/drawing/2014/main" id="{D71040FF-FF46-1A57-DBA0-1B4D5EBCC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3664"/>
              <a:ext cx="47" cy="50"/>
            </a:xfrm>
            <a:custGeom>
              <a:avLst/>
              <a:gdLst>
                <a:gd name="T0" fmla="*/ 0 w 140"/>
                <a:gd name="T1" fmla="*/ 0 h 149"/>
                <a:gd name="T2" fmla="*/ 0 w 140"/>
                <a:gd name="T3" fmla="*/ 0 h 149"/>
                <a:gd name="T4" fmla="*/ 0 w 140"/>
                <a:gd name="T5" fmla="*/ 0 h 149"/>
                <a:gd name="T6" fmla="*/ 0 w 140"/>
                <a:gd name="T7" fmla="*/ 0 h 149"/>
                <a:gd name="T8" fmla="*/ 0 w 140"/>
                <a:gd name="T9" fmla="*/ 0 h 149"/>
                <a:gd name="T10" fmla="*/ 0 w 140"/>
                <a:gd name="T11" fmla="*/ 0 h 149"/>
                <a:gd name="T12" fmla="*/ 0 w 140"/>
                <a:gd name="T13" fmla="*/ 0 h 149"/>
                <a:gd name="T14" fmla="*/ 0 w 140"/>
                <a:gd name="T15" fmla="*/ 0 h 149"/>
                <a:gd name="T16" fmla="*/ 0 w 140"/>
                <a:gd name="T17" fmla="*/ 0 h 149"/>
                <a:gd name="T18" fmla="*/ 0 w 140"/>
                <a:gd name="T19" fmla="*/ 0 h 149"/>
                <a:gd name="T20" fmla="*/ 0 w 140"/>
                <a:gd name="T21" fmla="*/ 0 h 149"/>
                <a:gd name="T22" fmla="*/ 0 w 140"/>
                <a:gd name="T23" fmla="*/ 0 h 149"/>
                <a:gd name="T24" fmla="*/ 0 w 140"/>
                <a:gd name="T25" fmla="*/ 0 h 149"/>
                <a:gd name="T26" fmla="*/ 0 w 140"/>
                <a:gd name="T27" fmla="*/ 0 h 149"/>
                <a:gd name="T28" fmla="*/ 0 w 140"/>
                <a:gd name="T29" fmla="*/ 0 h 149"/>
                <a:gd name="T30" fmla="*/ 0 w 140"/>
                <a:gd name="T31" fmla="*/ 0 h 149"/>
                <a:gd name="T32" fmla="*/ 0 w 140"/>
                <a:gd name="T33" fmla="*/ 0 h 149"/>
                <a:gd name="T34" fmla="*/ 0 w 140"/>
                <a:gd name="T35" fmla="*/ 0 h 149"/>
                <a:gd name="T36" fmla="*/ 0 w 140"/>
                <a:gd name="T37" fmla="*/ 0 h 149"/>
                <a:gd name="T38" fmla="*/ 0 w 140"/>
                <a:gd name="T39" fmla="*/ 0 h 149"/>
                <a:gd name="T40" fmla="*/ 0 w 140"/>
                <a:gd name="T41" fmla="*/ 0 h 149"/>
                <a:gd name="T42" fmla="*/ 0 w 140"/>
                <a:gd name="T43" fmla="*/ 0 h 149"/>
                <a:gd name="T44" fmla="*/ 0 w 140"/>
                <a:gd name="T45" fmla="*/ 0 h 149"/>
                <a:gd name="T46" fmla="*/ 0 w 140"/>
                <a:gd name="T47" fmla="*/ 0 h 149"/>
                <a:gd name="T48" fmla="*/ 0 w 140"/>
                <a:gd name="T49" fmla="*/ 0 h 149"/>
                <a:gd name="T50" fmla="*/ 0 w 140"/>
                <a:gd name="T51" fmla="*/ 0 h 149"/>
                <a:gd name="T52" fmla="*/ 0 w 140"/>
                <a:gd name="T53" fmla="*/ 0 h 149"/>
                <a:gd name="T54" fmla="*/ 0 w 140"/>
                <a:gd name="T55" fmla="*/ 0 h 149"/>
                <a:gd name="T56" fmla="*/ 0 w 140"/>
                <a:gd name="T57" fmla="*/ 0 h 149"/>
                <a:gd name="T58" fmla="*/ 0 w 140"/>
                <a:gd name="T59" fmla="*/ 0 h 149"/>
                <a:gd name="T60" fmla="*/ 0 w 140"/>
                <a:gd name="T61" fmla="*/ 0 h 149"/>
                <a:gd name="T62" fmla="*/ 0 w 140"/>
                <a:gd name="T63" fmla="*/ 0 h 149"/>
                <a:gd name="T64" fmla="*/ 0 w 140"/>
                <a:gd name="T65" fmla="*/ 0 h 149"/>
                <a:gd name="T66" fmla="*/ 0 w 140"/>
                <a:gd name="T67" fmla="*/ 0 h 149"/>
                <a:gd name="T68" fmla="*/ 0 w 140"/>
                <a:gd name="T69" fmla="*/ 0 h 149"/>
                <a:gd name="T70" fmla="*/ 0 w 140"/>
                <a:gd name="T71" fmla="*/ 0 h 149"/>
                <a:gd name="T72" fmla="*/ 0 w 140"/>
                <a:gd name="T73" fmla="*/ 0 h 149"/>
                <a:gd name="T74" fmla="*/ 0 w 140"/>
                <a:gd name="T75" fmla="*/ 0 h 149"/>
                <a:gd name="T76" fmla="*/ 0 w 140"/>
                <a:gd name="T77" fmla="*/ 0 h 149"/>
                <a:gd name="T78" fmla="*/ 0 w 140"/>
                <a:gd name="T79" fmla="*/ 0 h 149"/>
                <a:gd name="T80" fmla="*/ 0 w 140"/>
                <a:gd name="T81" fmla="*/ 0 h 149"/>
                <a:gd name="T82" fmla="*/ 0 w 140"/>
                <a:gd name="T83" fmla="*/ 0 h 149"/>
                <a:gd name="T84" fmla="*/ 0 w 140"/>
                <a:gd name="T85" fmla="*/ 0 h 149"/>
                <a:gd name="T86" fmla="*/ 0 w 140"/>
                <a:gd name="T87" fmla="*/ 0 h 149"/>
                <a:gd name="T88" fmla="*/ 0 w 140"/>
                <a:gd name="T89" fmla="*/ 0 h 149"/>
                <a:gd name="T90" fmla="*/ 0 w 140"/>
                <a:gd name="T91" fmla="*/ 0 h 149"/>
                <a:gd name="T92" fmla="*/ 0 w 140"/>
                <a:gd name="T93" fmla="*/ 0 h 149"/>
                <a:gd name="T94" fmla="*/ 0 w 140"/>
                <a:gd name="T95" fmla="*/ 0 h 149"/>
                <a:gd name="T96" fmla="*/ 0 w 140"/>
                <a:gd name="T97" fmla="*/ 0 h 149"/>
                <a:gd name="T98" fmla="*/ 0 w 140"/>
                <a:gd name="T99" fmla="*/ 0 h 149"/>
                <a:gd name="T100" fmla="*/ 0 w 140"/>
                <a:gd name="T101" fmla="*/ 0 h 149"/>
                <a:gd name="T102" fmla="*/ 0 w 140"/>
                <a:gd name="T103" fmla="*/ 0 h 149"/>
                <a:gd name="T104" fmla="*/ 0 w 140"/>
                <a:gd name="T105" fmla="*/ 0 h 149"/>
                <a:gd name="T106" fmla="*/ 0 w 140"/>
                <a:gd name="T107" fmla="*/ 0 h 149"/>
                <a:gd name="T108" fmla="*/ 0 w 140"/>
                <a:gd name="T109" fmla="*/ 0 h 149"/>
                <a:gd name="T110" fmla="*/ 0 w 140"/>
                <a:gd name="T111" fmla="*/ 0 h 149"/>
                <a:gd name="T112" fmla="*/ 0 w 140"/>
                <a:gd name="T113" fmla="*/ 0 h 149"/>
                <a:gd name="T114" fmla="*/ 0 w 140"/>
                <a:gd name="T115" fmla="*/ 0 h 149"/>
                <a:gd name="T116" fmla="*/ 0 w 140"/>
                <a:gd name="T117" fmla="*/ 0 h 149"/>
                <a:gd name="T118" fmla="*/ 0 w 140"/>
                <a:gd name="T119" fmla="*/ 0 h 149"/>
                <a:gd name="T120" fmla="*/ 0 w 140"/>
                <a:gd name="T121" fmla="*/ 0 h 149"/>
                <a:gd name="T122" fmla="*/ 0 w 140"/>
                <a:gd name="T123" fmla="*/ 0 h 1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0"/>
                <a:gd name="T187" fmla="*/ 0 h 149"/>
                <a:gd name="T188" fmla="*/ 140 w 140"/>
                <a:gd name="T189" fmla="*/ 149 h 14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0" h="149">
                  <a:moveTo>
                    <a:pt x="25" y="145"/>
                  </a:moveTo>
                  <a:lnTo>
                    <a:pt x="25" y="143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5" y="125"/>
                  </a:lnTo>
                  <a:lnTo>
                    <a:pt x="25" y="122"/>
                  </a:lnTo>
                  <a:lnTo>
                    <a:pt x="25" y="116"/>
                  </a:lnTo>
                  <a:lnTo>
                    <a:pt x="25" y="111"/>
                  </a:lnTo>
                  <a:lnTo>
                    <a:pt x="25" y="106"/>
                  </a:lnTo>
                  <a:lnTo>
                    <a:pt x="26" y="101"/>
                  </a:lnTo>
                  <a:lnTo>
                    <a:pt x="26" y="95"/>
                  </a:lnTo>
                  <a:lnTo>
                    <a:pt x="28" y="89"/>
                  </a:lnTo>
                  <a:lnTo>
                    <a:pt x="28" y="84"/>
                  </a:lnTo>
                  <a:lnTo>
                    <a:pt x="28" y="78"/>
                  </a:lnTo>
                  <a:lnTo>
                    <a:pt x="28" y="71"/>
                  </a:lnTo>
                  <a:lnTo>
                    <a:pt x="28" y="65"/>
                  </a:lnTo>
                  <a:lnTo>
                    <a:pt x="28" y="60"/>
                  </a:lnTo>
                  <a:lnTo>
                    <a:pt x="29" y="56"/>
                  </a:lnTo>
                  <a:lnTo>
                    <a:pt x="29" y="49"/>
                  </a:lnTo>
                  <a:lnTo>
                    <a:pt x="29" y="44"/>
                  </a:lnTo>
                  <a:lnTo>
                    <a:pt x="29" y="40"/>
                  </a:lnTo>
                  <a:lnTo>
                    <a:pt x="29" y="36"/>
                  </a:lnTo>
                  <a:lnTo>
                    <a:pt x="29" y="31"/>
                  </a:lnTo>
                  <a:lnTo>
                    <a:pt x="29" y="27"/>
                  </a:lnTo>
                  <a:lnTo>
                    <a:pt x="29" y="24"/>
                  </a:lnTo>
                  <a:lnTo>
                    <a:pt x="31" y="22"/>
                  </a:lnTo>
                  <a:lnTo>
                    <a:pt x="31" y="17"/>
                  </a:lnTo>
                  <a:lnTo>
                    <a:pt x="33" y="17"/>
                  </a:lnTo>
                  <a:lnTo>
                    <a:pt x="38" y="17"/>
                  </a:lnTo>
                  <a:lnTo>
                    <a:pt x="42" y="17"/>
                  </a:lnTo>
                  <a:lnTo>
                    <a:pt x="47" y="19"/>
                  </a:lnTo>
                  <a:lnTo>
                    <a:pt x="54" y="20"/>
                  </a:lnTo>
                  <a:lnTo>
                    <a:pt x="63" y="21"/>
                  </a:lnTo>
                  <a:lnTo>
                    <a:pt x="70" y="24"/>
                  </a:lnTo>
                  <a:lnTo>
                    <a:pt x="77" y="26"/>
                  </a:lnTo>
                  <a:lnTo>
                    <a:pt x="84" y="30"/>
                  </a:lnTo>
                  <a:lnTo>
                    <a:pt x="91" y="32"/>
                  </a:lnTo>
                  <a:lnTo>
                    <a:pt x="98" y="37"/>
                  </a:lnTo>
                  <a:lnTo>
                    <a:pt x="104" y="42"/>
                  </a:lnTo>
                  <a:lnTo>
                    <a:pt x="108" y="48"/>
                  </a:lnTo>
                  <a:lnTo>
                    <a:pt x="109" y="51"/>
                  </a:lnTo>
                  <a:lnTo>
                    <a:pt x="111" y="56"/>
                  </a:lnTo>
                  <a:lnTo>
                    <a:pt x="112" y="59"/>
                  </a:lnTo>
                  <a:lnTo>
                    <a:pt x="113" y="63"/>
                  </a:lnTo>
                  <a:lnTo>
                    <a:pt x="112" y="67"/>
                  </a:lnTo>
                  <a:lnTo>
                    <a:pt x="112" y="70"/>
                  </a:lnTo>
                  <a:lnTo>
                    <a:pt x="112" y="74"/>
                  </a:lnTo>
                  <a:lnTo>
                    <a:pt x="111" y="78"/>
                  </a:lnTo>
                  <a:lnTo>
                    <a:pt x="108" y="85"/>
                  </a:lnTo>
                  <a:lnTo>
                    <a:pt x="104" y="91"/>
                  </a:lnTo>
                  <a:lnTo>
                    <a:pt x="98" y="96"/>
                  </a:lnTo>
                  <a:lnTo>
                    <a:pt x="92" y="102"/>
                  </a:lnTo>
                  <a:lnTo>
                    <a:pt x="87" y="107"/>
                  </a:lnTo>
                  <a:lnTo>
                    <a:pt x="80" y="112"/>
                  </a:lnTo>
                  <a:lnTo>
                    <a:pt x="73" y="116"/>
                  </a:lnTo>
                  <a:lnTo>
                    <a:pt x="66" y="118"/>
                  </a:lnTo>
                  <a:lnTo>
                    <a:pt x="59" y="122"/>
                  </a:lnTo>
                  <a:lnTo>
                    <a:pt x="54" y="124"/>
                  </a:lnTo>
                  <a:lnTo>
                    <a:pt x="50" y="125"/>
                  </a:lnTo>
                  <a:lnTo>
                    <a:pt x="47" y="128"/>
                  </a:lnTo>
                  <a:lnTo>
                    <a:pt x="43" y="128"/>
                  </a:lnTo>
                  <a:lnTo>
                    <a:pt x="43" y="129"/>
                  </a:lnTo>
                  <a:lnTo>
                    <a:pt x="47" y="149"/>
                  </a:lnTo>
                  <a:lnTo>
                    <a:pt x="49" y="148"/>
                  </a:lnTo>
                  <a:lnTo>
                    <a:pt x="52" y="148"/>
                  </a:lnTo>
                  <a:lnTo>
                    <a:pt x="56" y="145"/>
                  </a:lnTo>
                  <a:lnTo>
                    <a:pt x="63" y="144"/>
                  </a:lnTo>
                  <a:lnTo>
                    <a:pt x="70" y="141"/>
                  </a:lnTo>
                  <a:lnTo>
                    <a:pt x="78" y="138"/>
                  </a:lnTo>
                  <a:lnTo>
                    <a:pt x="83" y="136"/>
                  </a:lnTo>
                  <a:lnTo>
                    <a:pt x="88" y="134"/>
                  </a:lnTo>
                  <a:lnTo>
                    <a:pt x="92" y="132"/>
                  </a:lnTo>
                  <a:lnTo>
                    <a:pt x="97" y="130"/>
                  </a:lnTo>
                  <a:lnTo>
                    <a:pt x="101" y="127"/>
                  </a:lnTo>
                  <a:lnTo>
                    <a:pt x="105" y="123"/>
                  </a:lnTo>
                  <a:lnTo>
                    <a:pt x="109" y="121"/>
                  </a:lnTo>
                  <a:lnTo>
                    <a:pt x="113" y="117"/>
                  </a:lnTo>
                  <a:lnTo>
                    <a:pt x="118" y="113"/>
                  </a:lnTo>
                  <a:lnTo>
                    <a:pt x="122" y="109"/>
                  </a:lnTo>
                  <a:lnTo>
                    <a:pt x="125" y="106"/>
                  </a:lnTo>
                  <a:lnTo>
                    <a:pt x="129" y="102"/>
                  </a:lnTo>
                  <a:lnTo>
                    <a:pt x="132" y="96"/>
                  </a:lnTo>
                  <a:lnTo>
                    <a:pt x="133" y="92"/>
                  </a:lnTo>
                  <a:lnTo>
                    <a:pt x="136" y="86"/>
                  </a:lnTo>
                  <a:lnTo>
                    <a:pt x="139" y="81"/>
                  </a:lnTo>
                  <a:lnTo>
                    <a:pt x="139" y="75"/>
                  </a:lnTo>
                  <a:lnTo>
                    <a:pt x="140" y="70"/>
                  </a:lnTo>
                  <a:lnTo>
                    <a:pt x="140" y="64"/>
                  </a:lnTo>
                  <a:lnTo>
                    <a:pt x="140" y="58"/>
                  </a:lnTo>
                  <a:lnTo>
                    <a:pt x="139" y="51"/>
                  </a:lnTo>
                  <a:lnTo>
                    <a:pt x="137" y="44"/>
                  </a:lnTo>
                  <a:lnTo>
                    <a:pt x="135" y="38"/>
                  </a:lnTo>
                  <a:lnTo>
                    <a:pt x="132" y="33"/>
                  </a:lnTo>
                  <a:lnTo>
                    <a:pt x="129" y="29"/>
                  </a:lnTo>
                  <a:lnTo>
                    <a:pt x="125" y="25"/>
                  </a:lnTo>
                  <a:lnTo>
                    <a:pt x="121" y="21"/>
                  </a:lnTo>
                  <a:lnTo>
                    <a:pt x="116" y="17"/>
                  </a:lnTo>
                  <a:lnTo>
                    <a:pt x="109" y="14"/>
                  </a:lnTo>
                  <a:lnTo>
                    <a:pt x="105" y="13"/>
                  </a:lnTo>
                  <a:lnTo>
                    <a:pt x="99" y="9"/>
                  </a:lnTo>
                  <a:lnTo>
                    <a:pt x="94" y="8"/>
                  </a:lnTo>
                  <a:lnTo>
                    <a:pt x="88" y="6"/>
                  </a:lnTo>
                  <a:lnTo>
                    <a:pt x="81" y="5"/>
                  </a:lnTo>
                  <a:lnTo>
                    <a:pt x="76" y="3"/>
                  </a:lnTo>
                  <a:lnTo>
                    <a:pt x="70" y="3"/>
                  </a:lnTo>
                  <a:lnTo>
                    <a:pt x="63" y="2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3"/>
                  </a:lnTo>
                  <a:lnTo>
                    <a:pt x="4" y="3"/>
                  </a:lnTo>
                  <a:lnTo>
                    <a:pt x="3" y="4"/>
                  </a:lnTo>
                  <a:lnTo>
                    <a:pt x="0" y="140"/>
                  </a:lnTo>
                  <a:lnTo>
                    <a:pt x="25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2" name="Freeform 187">
              <a:extLst>
                <a:ext uri="{FF2B5EF4-FFF2-40B4-BE49-F238E27FC236}">
                  <a16:creationId xmlns:a16="http://schemas.microsoft.com/office/drawing/2014/main" id="{046F8673-B3B6-096A-CAB0-913F822E7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5" y="3669"/>
              <a:ext cx="22" cy="36"/>
            </a:xfrm>
            <a:custGeom>
              <a:avLst/>
              <a:gdLst>
                <a:gd name="T0" fmla="*/ 0 w 66"/>
                <a:gd name="T1" fmla="*/ 0 h 108"/>
                <a:gd name="T2" fmla="*/ 0 w 66"/>
                <a:gd name="T3" fmla="*/ 0 h 108"/>
                <a:gd name="T4" fmla="*/ 0 w 66"/>
                <a:gd name="T5" fmla="*/ 0 h 108"/>
                <a:gd name="T6" fmla="*/ 0 w 66"/>
                <a:gd name="T7" fmla="*/ 0 h 108"/>
                <a:gd name="T8" fmla="*/ 0 w 66"/>
                <a:gd name="T9" fmla="*/ 0 h 108"/>
                <a:gd name="T10" fmla="*/ 0 w 66"/>
                <a:gd name="T11" fmla="*/ 0 h 108"/>
                <a:gd name="T12" fmla="*/ 0 w 66"/>
                <a:gd name="T13" fmla="*/ 0 h 108"/>
                <a:gd name="T14" fmla="*/ 0 w 66"/>
                <a:gd name="T15" fmla="*/ 0 h 108"/>
                <a:gd name="T16" fmla="*/ 0 w 66"/>
                <a:gd name="T17" fmla="*/ 0 h 108"/>
                <a:gd name="T18" fmla="*/ 0 w 66"/>
                <a:gd name="T19" fmla="*/ 0 h 108"/>
                <a:gd name="T20" fmla="*/ 0 w 66"/>
                <a:gd name="T21" fmla="*/ 0 h 108"/>
                <a:gd name="T22" fmla="*/ 0 w 66"/>
                <a:gd name="T23" fmla="*/ 0 h 108"/>
                <a:gd name="T24" fmla="*/ 0 w 66"/>
                <a:gd name="T25" fmla="*/ 0 h 108"/>
                <a:gd name="T26" fmla="*/ 0 w 66"/>
                <a:gd name="T27" fmla="*/ 0 h 108"/>
                <a:gd name="T28" fmla="*/ 0 w 66"/>
                <a:gd name="T29" fmla="*/ 0 h 108"/>
                <a:gd name="T30" fmla="*/ 0 w 66"/>
                <a:gd name="T31" fmla="*/ 0 h 108"/>
                <a:gd name="T32" fmla="*/ 0 w 66"/>
                <a:gd name="T33" fmla="*/ 0 h 108"/>
                <a:gd name="T34" fmla="*/ 0 w 66"/>
                <a:gd name="T35" fmla="*/ 0 h 108"/>
                <a:gd name="T36" fmla="*/ 0 w 66"/>
                <a:gd name="T37" fmla="*/ 0 h 108"/>
                <a:gd name="T38" fmla="*/ 0 w 66"/>
                <a:gd name="T39" fmla="*/ 0 h 108"/>
                <a:gd name="T40" fmla="*/ 0 w 66"/>
                <a:gd name="T41" fmla="*/ 0 h 108"/>
                <a:gd name="T42" fmla="*/ 0 w 66"/>
                <a:gd name="T43" fmla="*/ 0 h 108"/>
                <a:gd name="T44" fmla="*/ 0 w 66"/>
                <a:gd name="T45" fmla="*/ 0 h 108"/>
                <a:gd name="T46" fmla="*/ 0 w 66"/>
                <a:gd name="T47" fmla="*/ 0 h 108"/>
                <a:gd name="T48" fmla="*/ 0 w 66"/>
                <a:gd name="T49" fmla="*/ 0 h 108"/>
                <a:gd name="T50" fmla="*/ 0 w 66"/>
                <a:gd name="T51" fmla="*/ 0 h 108"/>
                <a:gd name="T52" fmla="*/ 0 w 66"/>
                <a:gd name="T53" fmla="*/ 0 h 108"/>
                <a:gd name="T54" fmla="*/ 0 w 66"/>
                <a:gd name="T55" fmla="*/ 0 h 108"/>
                <a:gd name="T56" fmla="*/ 0 w 66"/>
                <a:gd name="T57" fmla="*/ 0 h 108"/>
                <a:gd name="T58" fmla="*/ 0 w 66"/>
                <a:gd name="T59" fmla="*/ 0 h 108"/>
                <a:gd name="T60" fmla="*/ 0 w 66"/>
                <a:gd name="T61" fmla="*/ 0 h 108"/>
                <a:gd name="T62" fmla="*/ 0 w 66"/>
                <a:gd name="T63" fmla="*/ 0 h 108"/>
                <a:gd name="T64" fmla="*/ 0 w 66"/>
                <a:gd name="T65" fmla="*/ 0 h 108"/>
                <a:gd name="T66" fmla="*/ 0 w 66"/>
                <a:gd name="T67" fmla="*/ 0 h 108"/>
                <a:gd name="T68" fmla="*/ 0 w 66"/>
                <a:gd name="T69" fmla="*/ 0 h 108"/>
                <a:gd name="T70" fmla="*/ 0 w 66"/>
                <a:gd name="T71" fmla="*/ 0 h 108"/>
                <a:gd name="T72" fmla="*/ 0 w 66"/>
                <a:gd name="T73" fmla="*/ 0 h 108"/>
                <a:gd name="T74" fmla="*/ 0 w 66"/>
                <a:gd name="T75" fmla="*/ 0 h 108"/>
                <a:gd name="T76" fmla="*/ 0 w 66"/>
                <a:gd name="T77" fmla="*/ 0 h 108"/>
                <a:gd name="T78" fmla="*/ 0 w 66"/>
                <a:gd name="T79" fmla="*/ 0 h 108"/>
                <a:gd name="T80" fmla="*/ 0 w 66"/>
                <a:gd name="T81" fmla="*/ 0 h 108"/>
                <a:gd name="T82" fmla="*/ 0 w 66"/>
                <a:gd name="T83" fmla="*/ 0 h 108"/>
                <a:gd name="T84" fmla="*/ 0 w 66"/>
                <a:gd name="T85" fmla="*/ 0 h 108"/>
                <a:gd name="T86" fmla="*/ 0 w 66"/>
                <a:gd name="T87" fmla="*/ 0 h 108"/>
                <a:gd name="T88" fmla="*/ 0 w 66"/>
                <a:gd name="T89" fmla="*/ 0 h 108"/>
                <a:gd name="T90" fmla="*/ 0 w 66"/>
                <a:gd name="T91" fmla="*/ 0 h 108"/>
                <a:gd name="T92" fmla="*/ 0 w 66"/>
                <a:gd name="T93" fmla="*/ 0 h 108"/>
                <a:gd name="T94" fmla="*/ 0 w 66"/>
                <a:gd name="T95" fmla="*/ 0 h 108"/>
                <a:gd name="T96" fmla="*/ 0 w 66"/>
                <a:gd name="T97" fmla="*/ 0 h 108"/>
                <a:gd name="T98" fmla="*/ 0 w 66"/>
                <a:gd name="T99" fmla="*/ 0 h 108"/>
                <a:gd name="T100" fmla="*/ 0 w 66"/>
                <a:gd name="T101" fmla="*/ 0 h 108"/>
                <a:gd name="T102" fmla="*/ 0 w 66"/>
                <a:gd name="T103" fmla="*/ 0 h 108"/>
                <a:gd name="T104" fmla="*/ 0 w 66"/>
                <a:gd name="T105" fmla="*/ 0 h 108"/>
                <a:gd name="T106" fmla="*/ 0 w 66"/>
                <a:gd name="T107" fmla="*/ 0 h 108"/>
                <a:gd name="T108" fmla="*/ 0 w 66"/>
                <a:gd name="T109" fmla="*/ 0 h 108"/>
                <a:gd name="T110" fmla="*/ 0 w 66"/>
                <a:gd name="T111" fmla="*/ 0 h 108"/>
                <a:gd name="T112" fmla="*/ 0 w 66"/>
                <a:gd name="T113" fmla="*/ 0 h 108"/>
                <a:gd name="T114" fmla="*/ 0 w 66"/>
                <a:gd name="T115" fmla="*/ 0 h 108"/>
                <a:gd name="T116" fmla="*/ 0 w 66"/>
                <a:gd name="T117" fmla="*/ 0 h 108"/>
                <a:gd name="T118" fmla="*/ 0 w 66"/>
                <a:gd name="T119" fmla="*/ 0 h 108"/>
                <a:gd name="T120" fmla="*/ 0 w 66"/>
                <a:gd name="T121" fmla="*/ 0 h 108"/>
                <a:gd name="T122" fmla="*/ 0 w 66"/>
                <a:gd name="T123" fmla="*/ 0 h 108"/>
                <a:gd name="T124" fmla="*/ 0 w 66"/>
                <a:gd name="T125" fmla="*/ 0 h 10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6"/>
                <a:gd name="T190" fmla="*/ 0 h 108"/>
                <a:gd name="T191" fmla="*/ 66 w 66"/>
                <a:gd name="T192" fmla="*/ 108 h 10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6" h="108">
                  <a:moveTo>
                    <a:pt x="4" y="0"/>
                  </a:moveTo>
                  <a:lnTo>
                    <a:pt x="7" y="0"/>
                  </a:lnTo>
                  <a:lnTo>
                    <a:pt x="9" y="1"/>
                  </a:lnTo>
                  <a:lnTo>
                    <a:pt x="14" y="3"/>
                  </a:lnTo>
                  <a:lnTo>
                    <a:pt x="18" y="4"/>
                  </a:lnTo>
                  <a:lnTo>
                    <a:pt x="23" y="6"/>
                  </a:lnTo>
                  <a:lnTo>
                    <a:pt x="29" y="8"/>
                  </a:lnTo>
                  <a:lnTo>
                    <a:pt x="35" y="11"/>
                  </a:lnTo>
                  <a:lnTo>
                    <a:pt x="40" y="14"/>
                  </a:lnTo>
                  <a:lnTo>
                    <a:pt x="46" y="19"/>
                  </a:lnTo>
                  <a:lnTo>
                    <a:pt x="52" y="22"/>
                  </a:lnTo>
                  <a:lnTo>
                    <a:pt x="57" y="27"/>
                  </a:lnTo>
                  <a:lnTo>
                    <a:pt x="60" y="32"/>
                  </a:lnTo>
                  <a:lnTo>
                    <a:pt x="63" y="38"/>
                  </a:lnTo>
                  <a:lnTo>
                    <a:pt x="64" y="41"/>
                  </a:lnTo>
                  <a:lnTo>
                    <a:pt x="64" y="44"/>
                  </a:lnTo>
                  <a:lnTo>
                    <a:pt x="64" y="48"/>
                  </a:lnTo>
                  <a:lnTo>
                    <a:pt x="66" y="52"/>
                  </a:lnTo>
                  <a:lnTo>
                    <a:pt x="64" y="58"/>
                  </a:lnTo>
                  <a:lnTo>
                    <a:pt x="61" y="65"/>
                  </a:lnTo>
                  <a:lnTo>
                    <a:pt x="59" y="70"/>
                  </a:lnTo>
                  <a:lnTo>
                    <a:pt x="56" y="76"/>
                  </a:lnTo>
                  <a:lnTo>
                    <a:pt x="52" y="80"/>
                  </a:lnTo>
                  <a:lnTo>
                    <a:pt x="47" y="85"/>
                  </a:lnTo>
                  <a:lnTo>
                    <a:pt x="43" y="87"/>
                  </a:lnTo>
                  <a:lnTo>
                    <a:pt x="39" y="92"/>
                  </a:lnTo>
                  <a:lnTo>
                    <a:pt x="32" y="95"/>
                  </a:lnTo>
                  <a:lnTo>
                    <a:pt x="28" y="97"/>
                  </a:lnTo>
                  <a:lnTo>
                    <a:pt x="22" y="100"/>
                  </a:lnTo>
                  <a:lnTo>
                    <a:pt x="16" y="102"/>
                  </a:lnTo>
                  <a:lnTo>
                    <a:pt x="12" y="103"/>
                  </a:lnTo>
                  <a:lnTo>
                    <a:pt x="7" y="105"/>
                  </a:lnTo>
                  <a:lnTo>
                    <a:pt x="2" y="106"/>
                  </a:lnTo>
                  <a:lnTo>
                    <a:pt x="0" y="108"/>
                  </a:lnTo>
                  <a:lnTo>
                    <a:pt x="0" y="87"/>
                  </a:lnTo>
                  <a:lnTo>
                    <a:pt x="1" y="87"/>
                  </a:lnTo>
                  <a:lnTo>
                    <a:pt x="7" y="86"/>
                  </a:lnTo>
                  <a:lnTo>
                    <a:pt x="9" y="85"/>
                  </a:lnTo>
                  <a:lnTo>
                    <a:pt x="14" y="85"/>
                  </a:lnTo>
                  <a:lnTo>
                    <a:pt x="19" y="84"/>
                  </a:lnTo>
                  <a:lnTo>
                    <a:pt x="23" y="81"/>
                  </a:lnTo>
                  <a:lnTo>
                    <a:pt x="26" y="79"/>
                  </a:lnTo>
                  <a:lnTo>
                    <a:pt x="32" y="78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2" y="65"/>
                  </a:lnTo>
                  <a:lnTo>
                    <a:pt x="45" y="60"/>
                  </a:lnTo>
                  <a:lnTo>
                    <a:pt x="45" y="54"/>
                  </a:lnTo>
                  <a:lnTo>
                    <a:pt x="46" y="49"/>
                  </a:lnTo>
                  <a:lnTo>
                    <a:pt x="45" y="44"/>
                  </a:lnTo>
                  <a:lnTo>
                    <a:pt x="43" y="42"/>
                  </a:lnTo>
                  <a:lnTo>
                    <a:pt x="42" y="38"/>
                  </a:lnTo>
                  <a:lnTo>
                    <a:pt x="42" y="36"/>
                  </a:lnTo>
                  <a:lnTo>
                    <a:pt x="39" y="31"/>
                  </a:lnTo>
                  <a:lnTo>
                    <a:pt x="35" y="28"/>
                  </a:lnTo>
                  <a:lnTo>
                    <a:pt x="28" y="22"/>
                  </a:lnTo>
                  <a:lnTo>
                    <a:pt x="21" y="20"/>
                  </a:lnTo>
                  <a:lnTo>
                    <a:pt x="12" y="19"/>
                  </a:lnTo>
                  <a:lnTo>
                    <a:pt x="5" y="20"/>
                  </a:lnTo>
                  <a:lnTo>
                    <a:pt x="1" y="20"/>
                  </a:lnTo>
                  <a:lnTo>
                    <a:pt x="0" y="2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3" name="Freeform 188">
              <a:extLst>
                <a:ext uri="{FF2B5EF4-FFF2-40B4-BE49-F238E27FC236}">
                  <a16:creationId xmlns:a16="http://schemas.microsoft.com/office/drawing/2014/main" id="{D445516A-C8C4-6379-3CAB-100163063D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2" y="3654"/>
              <a:ext cx="66" cy="30"/>
            </a:xfrm>
            <a:custGeom>
              <a:avLst/>
              <a:gdLst>
                <a:gd name="T0" fmla="*/ 0 w 198"/>
                <a:gd name="T1" fmla="*/ 0 h 88"/>
                <a:gd name="T2" fmla="*/ 0 w 198"/>
                <a:gd name="T3" fmla="*/ 0 h 88"/>
                <a:gd name="T4" fmla="*/ 0 w 198"/>
                <a:gd name="T5" fmla="*/ 0 h 88"/>
                <a:gd name="T6" fmla="*/ 0 w 198"/>
                <a:gd name="T7" fmla="*/ 0 h 88"/>
                <a:gd name="T8" fmla="*/ 0 w 198"/>
                <a:gd name="T9" fmla="*/ 0 h 88"/>
                <a:gd name="T10" fmla="*/ 0 w 198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"/>
                <a:gd name="T19" fmla="*/ 0 h 88"/>
                <a:gd name="T20" fmla="*/ 198 w 19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" h="88">
                  <a:moveTo>
                    <a:pt x="0" y="72"/>
                  </a:moveTo>
                  <a:lnTo>
                    <a:pt x="161" y="0"/>
                  </a:lnTo>
                  <a:lnTo>
                    <a:pt x="198" y="6"/>
                  </a:lnTo>
                  <a:lnTo>
                    <a:pt x="7" y="88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4" name="Freeform 189">
              <a:extLst>
                <a:ext uri="{FF2B5EF4-FFF2-40B4-BE49-F238E27FC236}">
                  <a16:creationId xmlns:a16="http://schemas.microsoft.com/office/drawing/2014/main" id="{5D0B94C7-5FFF-2995-6CB3-FE1263E44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7" y="3705"/>
              <a:ext cx="44" cy="54"/>
            </a:xfrm>
            <a:custGeom>
              <a:avLst/>
              <a:gdLst>
                <a:gd name="T0" fmla="*/ 0 w 132"/>
                <a:gd name="T1" fmla="*/ 0 h 164"/>
                <a:gd name="T2" fmla="*/ 0 w 132"/>
                <a:gd name="T3" fmla="*/ 0 h 164"/>
                <a:gd name="T4" fmla="*/ 0 w 132"/>
                <a:gd name="T5" fmla="*/ 0 h 164"/>
                <a:gd name="T6" fmla="*/ 0 w 132"/>
                <a:gd name="T7" fmla="*/ 0 h 164"/>
                <a:gd name="T8" fmla="*/ 0 w 132"/>
                <a:gd name="T9" fmla="*/ 0 h 164"/>
                <a:gd name="T10" fmla="*/ 0 w 132"/>
                <a:gd name="T11" fmla="*/ 0 h 164"/>
                <a:gd name="T12" fmla="*/ 0 w 132"/>
                <a:gd name="T13" fmla="*/ 0 h 164"/>
                <a:gd name="T14" fmla="*/ 0 w 132"/>
                <a:gd name="T15" fmla="*/ 0 h 164"/>
                <a:gd name="T16" fmla="*/ 0 w 132"/>
                <a:gd name="T17" fmla="*/ 0 h 164"/>
                <a:gd name="T18" fmla="*/ 0 w 132"/>
                <a:gd name="T19" fmla="*/ 0 h 164"/>
                <a:gd name="T20" fmla="*/ 0 w 132"/>
                <a:gd name="T21" fmla="*/ 0 h 164"/>
                <a:gd name="T22" fmla="*/ 0 w 132"/>
                <a:gd name="T23" fmla="*/ 0 h 164"/>
                <a:gd name="T24" fmla="*/ 0 w 132"/>
                <a:gd name="T25" fmla="*/ 0 h 164"/>
                <a:gd name="T26" fmla="*/ 0 w 132"/>
                <a:gd name="T27" fmla="*/ 0 h 164"/>
                <a:gd name="T28" fmla="*/ 0 w 132"/>
                <a:gd name="T29" fmla="*/ 0 h 164"/>
                <a:gd name="T30" fmla="*/ 0 w 132"/>
                <a:gd name="T31" fmla="*/ 0 h 164"/>
                <a:gd name="T32" fmla="*/ 0 w 132"/>
                <a:gd name="T33" fmla="*/ 0 h 164"/>
                <a:gd name="T34" fmla="*/ 0 w 132"/>
                <a:gd name="T35" fmla="*/ 0 h 164"/>
                <a:gd name="T36" fmla="*/ 0 w 132"/>
                <a:gd name="T37" fmla="*/ 0 h 164"/>
                <a:gd name="T38" fmla="*/ 0 w 132"/>
                <a:gd name="T39" fmla="*/ 0 h 164"/>
                <a:gd name="T40" fmla="*/ 0 w 132"/>
                <a:gd name="T41" fmla="*/ 0 h 164"/>
                <a:gd name="T42" fmla="*/ 0 w 132"/>
                <a:gd name="T43" fmla="*/ 0 h 164"/>
                <a:gd name="T44" fmla="*/ 0 w 132"/>
                <a:gd name="T45" fmla="*/ 0 h 164"/>
                <a:gd name="T46" fmla="*/ 0 w 132"/>
                <a:gd name="T47" fmla="*/ 0 h 164"/>
                <a:gd name="T48" fmla="*/ 0 w 132"/>
                <a:gd name="T49" fmla="*/ 0 h 164"/>
                <a:gd name="T50" fmla="*/ 0 w 132"/>
                <a:gd name="T51" fmla="*/ 0 h 164"/>
                <a:gd name="T52" fmla="*/ 0 w 132"/>
                <a:gd name="T53" fmla="*/ 0 h 164"/>
                <a:gd name="T54" fmla="*/ 0 w 132"/>
                <a:gd name="T55" fmla="*/ 0 h 164"/>
                <a:gd name="T56" fmla="*/ 0 w 132"/>
                <a:gd name="T57" fmla="*/ 0 h 164"/>
                <a:gd name="T58" fmla="*/ 0 w 132"/>
                <a:gd name="T59" fmla="*/ 0 h 164"/>
                <a:gd name="T60" fmla="*/ 0 w 132"/>
                <a:gd name="T61" fmla="*/ 0 h 164"/>
                <a:gd name="T62" fmla="*/ 0 w 132"/>
                <a:gd name="T63" fmla="*/ 0 h 164"/>
                <a:gd name="T64" fmla="*/ 0 w 132"/>
                <a:gd name="T65" fmla="*/ 0 h 164"/>
                <a:gd name="T66" fmla="*/ 0 w 132"/>
                <a:gd name="T67" fmla="*/ 0 h 164"/>
                <a:gd name="T68" fmla="*/ 0 w 132"/>
                <a:gd name="T69" fmla="*/ 0 h 164"/>
                <a:gd name="T70" fmla="*/ 0 w 132"/>
                <a:gd name="T71" fmla="*/ 0 h 164"/>
                <a:gd name="T72" fmla="*/ 0 w 132"/>
                <a:gd name="T73" fmla="*/ 0 h 164"/>
                <a:gd name="T74" fmla="*/ 0 w 132"/>
                <a:gd name="T75" fmla="*/ 0 h 164"/>
                <a:gd name="T76" fmla="*/ 0 w 132"/>
                <a:gd name="T77" fmla="*/ 0 h 164"/>
                <a:gd name="T78" fmla="*/ 0 w 132"/>
                <a:gd name="T79" fmla="*/ 0 h 164"/>
                <a:gd name="T80" fmla="*/ 0 w 132"/>
                <a:gd name="T81" fmla="*/ 0 h 164"/>
                <a:gd name="T82" fmla="*/ 0 w 132"/>
                <a:gd name="T83" fmla="*/ 0 h 164"/>
                <a:gd name="T84" fmla="*/ 0 w 132"/>
                <a:gd name="T85" fmla="*/ 0 h 164"/>
                <a:gd name="T86" fmla="*/ 0 w 132"/>
                <a:gd name="T87" fmla="*/ 0 h 164"/>
                <a:gd name="T88" fmla="*/ 0 w 132"/>
                <a:gd name="T89" fmla="*/ 0 h 164"/>
                <a:gd name="T90" fmla="*/ 0 w 132"/>
                <a:gd name="T91" fmla="*/ 0 h 164"/>
                <a:gd name="T92" fmla="*/ 0 w 132"/>
                <a:gd name="T93" fmla="*/ 0 h 164"/>
                <a:gd name="T94" fmla="*/ 0 w 132"/>
                <a:gd name="T95" fmla="*/ 0 h 164"/>
                <a:gd name="T96" fmla="*/ 0 w 132"/>
                <a:gd name="T97" fmla="*/ 0 h 164"/>
                <a:gd name="T98" fmla="*/ 0 w 132"/>
                <a:gd name="T99" fmla="*/ 0 h 164"/>
                <a:gd name="T100" fmla="*/ 0 w 132"/>
                <a:gd name="T101" fmla="*/ 0 h 164"/>
                <a:gd name="T102" fmla="*/ 0 w 132"/>
                <a:gd name="T103" fmla="*/ 0 h 164"/>
                <a:gd name="T104" fmla="*/ 0 w 132"/>
                <a:gd name="T105" fmla="*/ 0 h 1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"/>
                <a:gd name="T160" fmla="*/ 0 h 164"/>
                <a:gd name="T161" fmla="*/ 132 w 132"/>
                <a:gd name="T162" fmla="*/ 164 h 1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" h="164">
                  <a:moveTo>
                    <a:pt x="25" y="160"/>
                  </a:moveTo>
                  <a:lnTo>
                    <a:pt x="20" y="18"/>
                  </a:lnTo>
                  <a:lnTo>
                    <a:pt x="24" y="17"/>
                  </a:lnTo>
                  <a:lnTo>
                    <a:pt x="27" y="17"/>
                  </a:lnTo>
                  <a:lnTo>
                    <a:pt x="34" y="17"/>
                  </a:lnTo>
                  <a:lnTo>
                    <a:pt x="41" y="16"/>
                  </a:lnTo>
                  <a:lnTo>
                    <a:pt x="49" y="16"/>
                  </a:lnTo>
                  <a:lnTo>
                    <a:pt x="52" y="16"/>
                  </a:lnTo>
                  <a:lnTo>
                    <a:pt x="56" y="16"/>
                  </a:lnTo>
                  <a:lnTo>
                    <a:pt x="60" y="17"/>
                  </a:lnTo>
                  <a:lnTo>
                    <a:pt x="66" y="18"/>
                  </a:lnTo>
                  <a:lnTo>
                    <a:pt x="73" y="19"/>
                  </a:lnTo>
                  <a:lnTo>
                    <a:pt x="81" y="22"/>
                  </a:lnTo>
                  <a:lnTo>
                    <a:pt x="87" y="26"/>
                  </a:lnTo>
                  <a:lnTo>
                    <a:pt x="94" y="30"/>
                  </a:lnTo>
                  <a:lnTo>
                    <a:pt x="97" y="33"/>
                  </a:lnTo>
                  <a:lnTo>
                    <a:pt x="100" y="37"/>
                  </a:lnTo>
                  <a:lnTo>
                    <a:pt x="101" y="40"/>
                  </a:lnTo>
                  <a:lnTo>
                    <a:pt x="103" y="44"/>
                  </a:lnTo>
                  <a:lnTo>
                    <a:pt x="104" y="49"/>
                  </a:lnTo>
                  <a:lnTo>
                    <a:pt x="105" y="52"/>
                  </a:lnTo>
                  <a:lnTo>
                    <a:pt x="105" y="59"/>
                  </a:lnTo>
                  <a:lnTo>
                    <a:pt x="105" y="65"/>
                  </a:lnTo>
                  <a:lnTo>
                    <a:pt x="103" y="70"/>
                  </a:lnTo>
                  <a:lnTo>
                    <a:pt x="101" y="75"/>
                  </a:lnTo>
                  <a:lnTo>
                    <a:pt x="100" y="79"/>
                  </a:lnTo>
                  <a:lnTo>
                    <a:pt x="98" y="86"/>
                  </a:lnTo>
                  <a:lnTo>
                    <a:pt x="95" y="89"/>
                  </a:lnTo>
                  <a:lnTo>
                    <a:pt x="94" y="94"/>
                  </a:lnTo>
                  <a:lnTo>
                    <a:pt x="91" y="98"/>
                  </a:lnTo>
                  <a:lnTo>
                    <a:pt x="90" y="103"/>
                  </a:lnTo>
                  <a:lnTo>
                    <a:pt x="87" y="106"/>
                  </a:lnTo>
                  <a:lnTo>
                    <a:pt x="84" y="110"/>
                  </a:lnTo>
                  <a:lnTo>
                    <a:pt x="81" y="114"/>
                  </a:lnTo>
                  <a:lnTo>
                    <a:pt x="79" y="116"/>
                  </a:lnTo>
                  <a:lnTo>
                    <a:pt x="73" y="122"/>
                  </a:lnTo>
                  <a:lnTo>
                    <a:pt x="69" y="127"/>
                  </a:lnTo>
                  <a:lnTo>
                    <a:pt x="62" y="131"/>
                  </a:lnTo>
                  <a:lnTo>
                    <a:pt x="58" y="135"/>
                  </a:lnTo>
                  <a:lnTo>
                    <a:pt x="52" y="138"/>
                  </a:lnTo>
                  <a:lnTo>
                    <a:pt x="49" y="141"/>
                  </a:lnTo>
                  <a:lnTo>
                    <a:pt x="42" y="143"/>
                  </a:lnTo>
                  <a:lnTo>
                    <a:pt x="41" y="144"/>
                  </a:lnTo>
                  <a:lnTo>
                    <a:pt x="42" y="164"/>
                  </a:lnTo>
                  <a:lnTo>
                    <a:pt x="42" y="163"/>
                  </a:lnTo>
                  <a:lnTo>
                    <a:pt x="45" y="162"/>
                  </a:lnTo>
                  <a:lnTo>
                    <a:pt x="49" y="159"/>
                  </a:lnTo>
                  <a:lnTo>
                    <a:pt x="56" y="158"/>
                  </a:lnTo>
                  <a:lnTo>
                    <a:pt x="59" y="156"/>
                  </a:lnTo>
                  <a:lnTo>
                    <a:pt x="63" y="153"/>
                  </a:lnTo>
                  <a:lnTo>
                    <a:pt x="67" y="152"/>
                  </a:lnTo>
                  <a:lnTo>
                    <a:pt x="72" y="151"/>
                  </a:lnTo>
                  <a:lnTo>
                    <a:pt x="76" y="147"/>
                  </a:lnTo>
                  <a:lnTo>
                    <a:pt x="80" y="146"/>
                  </a:lnTo>
                  <a:lnTo>
                    <a:pt x="84" y="143"/>
                  </a:lnTo>
                  <a:lnTo>
                    <a:pt x="90" y="140"/>
                  </a:lnTo>
                  <a:lnTo>
                    <a:pt x="93" y="137"/>
                  </a:lnTo>
                  <a:lnTo>
                    <a:pt x="97" y="133"/>
                  </a:lnTo>
                  <a:lnTo>
                    <a:pt x="101" y="130"/>
                  </a:lnTo>
                  <a:lnTo>
                    <a:pt x="105" y="126"/>
                  </a:lnTo>
                  <a:lnTo>
                    <a:pt x="110" y="121"/>
                  </a:lnTo>
                  <a:lnTo>
                    <a:pt x="114" y="118"/>
                  </a:lnTo>
                  <a:lnTo>
                    <a:pt x="117" y="113"/>
                  </a:lnTo>
                  <a:lnTo>
                    <a:pt x="119" y="109"/>
                  </a:lnTo>
                  <a:lnTo>
                    <a:pt x="122" y="103"/>
                  </a:lnTo>
                  <a:lnTo>
                    <a:pt x="125" y="98"/>
                  </a:lnTo>
                  <a:lnTo>
                    <a:pt x="126" y="93"/>
                  </a:lnTo>
                  <a:lnTo>
                    <a:pt x="129" y="87"/>
                  </a:lnTo>
                  <a:lnTo>
                    <a:pt x="129" y="81"/>
                  </a:lnTo>
                  <a:lnTo>
                    <a:pt x="132" y="75"/>
                  </a:lnTo>
                  <a:lnTo>
                    <a:pt x="132" y="68"/>
                  </a:lnTo>
                  <a:lnTo>
                    <a:pt x="132" y="62"/>
                  </a:lnTo>
                  <a:lnTo>
                    <a:pt x="131" y="55"/>
                  </a:lnTo>
                  <a:lnTo>
                    <a:pt x="129" y="49"/>
                  </a:lnTo>
                  <a:lnTo>
                    <a:pt x="126" y="43"/>
                  </a:lnTo>
                  <a:lnTo>
                    <a:pt x="125" y="38"/>
                  </a:lnTo>
                  <a:lnTo>
                    <a:pt x="121" y="33"/>
                  </a:lnTo>
                  <a:lnTo>
                    <a:pt x="118" y="29"/>
                  </a:lnTo>
                  <a:lnTo>
                    <a:pt x="114" y="24"/>
                  </a:lnTo>
                  <a:lnTo>
                    <a:pt x="110" y="22"/>
                  </a:lnTo>
                  <a:lnTo>
                    <a:pt x="104" y="17"/>
                  </a:lnTo>
                  <a:lnTo>
                    <a:pt x="98" y="14"/>
                  </a:lnTo>
                  <a:lnTo>
                    <a:pt x="93" y="12"/>
                  </a:lnTo>
                  <a:lnTo>
                    <a:pt x="87" y="10"/>
                  </a:lnTo>
                  <a:lnTo>
                    <a:pt x="81" y="8"/>
                  </a:lnTo>
                  <a:lnTo>
                    <a:pt x="76" y="6"/>
                  </a:lnTo>
                  <a:lnTo>
                    <a:pt x="69" y="5"/>
                  </a:lnTo>
                  <a:lnTo>
                    <a:pt x="65" y="3"/>
                  </a:lnTo>
                  <a:lnTo>
                    <a:pt x="58" y="2"/>
                  </a:lnTo>
                  <a:lnTo>
                    <a:pt x="51" y="1"/>
                  </a:lnTo>
                  <a:lnTo>
                    <a:pt x="45" y="1"/>
                  </a:lnTo>
                  <a:lnTo>
                    <a:pt x="39" y="1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64"/>
                  </a:lnTo>
                  <a:lnTo>
                    <a:pt x="25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5" name="Freeform 190">
              <a:extLst>
                <a:ext uri="{FF2B5EF4-FFF2-40B4-BE49-F238E27FC236}">
                  <a16:creationId xmlns:a16="http://schemas.microsoft.com/office/drawing/2014/main" id="{517F1E89-5305-CAE5-3B60-7859CC708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" y="3714"/>
              <a:ext cx="24" cy="35"/>
            </a:xfrm>
            <a:custGeom>
              <a:avLst/>
              <a:gdLst>
                <a:gd name="T0" fmla="*/ 0 w 72"/>
                <a:gd name="T1" fmla="*/ 0 h 103"/>
                <a:gd name="T2" fmla="*/ 0 w 72"/>
                <a:gd name="T3" fmla="*/ 0 h 103"/>
                <a:gd name="T4" fmla="*/ 0 w 72"/>
                <a:gd name="T5" fmla="*/ 0 h 103"/>
                <a:gd name="T6" fmla="*/ 0 w 72"/>
                <a:gd name="T7" fmla="*/ 0 h 103"/>
                <a:gd name="T8" fmla="*/ 0 w 72"/>
                <a:gd name="T9" fmla="*/ 0 h 103"/>
                <a:gd name="T10" fmla="*/ 0 w 72"/>
                <a:gd name="T11" fmla="*/ 0 h 103"/>
                <a:gd name="T12" fmla="*/ 0 w 72"/>
                <a:gd name="T13" fmla="*/ 0 h 103"/>
                <a:gd name="T14" fmla="*/ 0 w 72"/>
                <a:gd name="T15" fmla="*/ 0 h 103"/>
                <a:gd name="T16" fmla="*/ 0 w 72"/>
                <a:gd name="T17" fmla="*/ 0 h 103"/>
                <a:gd name="T18" fmla="*/ 0 w 72"/>
                <a:gd name="T19" fmla="*/ 0 h 103"/>
                <a:gd name="T20" fmla="*/ 0 w 72"/>
                <a:gd name="T21" fmla="*/ 0 h 103"/>
                <a:gd name="T22" fmla="*/ 0 w 72"/>
                <a:gd name="T23" fmla="*/ 0 h 103"/>
                <a:gd name="T24" fmla="*/ 0 w 72"/>
                <a:gd name="T25" fmla="*/ 0 h 103"/>
                <a:gd name="T26" fmla="*/ 0 w 72"/>
                <a:gd name="T27" fmla="*/ 0 h 103"/>
                <a:gd name="T28" fmla="*/ 0 w 72"/>
                <a:gd name="T29" fmla="*/ 0 h 103"/>
                <a:gd name="T30" fmla="*/ 0 w 72"/>
                <a:gd name="T31" fmla="*/ 0 h 103"/>
                <a:gd name="T32" fmla="*/ 0 w 72"/>
                <a:gd name="T33" fmla="*/ 0 h 103"/>
                <a:gd name="T34" fmla="*/ 0 w 72"/>
                <a:gd name="T35" fmla="*/ 0 h 103"/>
                <a:gd name="T36" fmla="*/ 0 w 72"/>
                <a:gd name="T37" fmla="*/ 0 h 103"/>
                <a:gd name="T38" fmla="*/ 0 w 72"/>
                <a:gd name="T39" fmla="*/ 0 h 103"/>
                <a:gd name="T40" fmla="*/ 0 w 72"/>
                <a:gd name="T41" fmla="*/ 0 h 103"/>
                <a:gd name="T42" fmla="*/ 0 w 72"/>
                <a:gd name="T43" fmla="*/ 0 h 103"/>
                <a:gd name="T44" fmla="*/ 0 w 72"/>
                <a:gd name="T45" fmla="*/ 0 h 103"/>
                <a:gd name="T46" fmla="*/ 0 w 72"/>
                <a:gd name="T47" fmla="*/ 0 h 103"/>
                <a:gd name="T48" fmla="*/ 0 w 72"/>
                <a:gd name="T49" fmla="*/ 0 h 103"/>
                <a:gd name="T50" fmla="*/ 0 w 72"/>
                <a:gd name="T51" fmla="*/ 0 h 103"/>
                <a:gd name="T52" fmla="*/ 0 w 72"/>
                <a:gd name="T53" fmla="*/ 0 h 103"/>
                <a:gd name="T54" fmla="*/ 0 w 72"/>
                <a:gd name="T55" fmla="*/ 0 h 103"/>
                <a:gd name="T56" fmla="*/ 0 w 72"/>
                <a:gd name="T57" fmla="*/ 0 h 103"/>
                <a:gd name="T58" fmla="*/ 0 w 72"/>
                <a:gd name="T59" fmla="*/ 0 h 103"/>
                <a:gd name="T60" fmla="*/ 0 w 72"/>
                <a:gd name="T61" fmla="*/ 0 h 103"/>
                <a:gd name="T62" fmla="*/ 0 w 72"/>
                <a:gd name="T63" fmla="*/ 0 h 1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2"/>
                <a:gd name="T97" fmla="*/ 0 h 103"/>
                <a:gd name="T98" fmla="*/ 72 w 72"/>
                <a:gd name="T99" fmla="*/ 103 h 1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2" h="103">
                  <a:moveTo>
                    <a:pt x="2" y="22"/>
                  </a:moveTo>
                  <a:lnTo>
                    <a:pt x="3" y="21"/>
                  </a:lnTo>
                  <a:lnTo>
                    <a:pt x="9" y="21"/>
                  </a:lnTo>
                  <a:lnTo>
                    <a:pt x="12" y="20"/>
                  </a:lnTo>
                  <a:lnTo>
                    <a:pt x="17" y="20"/>
                  </a:lnTo>
                  <a:lnTo>
                    <a:pt x="22" y="20"/>
                  </a:lnTo>
                  <a:lnTo>
                    <a:pt x="26" y="20"/>
                  </a:lnTo>
                  <a:lnTo>
                    <a:pt x="30" y="20"/>
                  </a:lnTo>
                  <a:lnTo>
                    <a:pt x="34" y="21"/>
                  </a:lnTo>
                  <a:lnTo>
                    <a:pt x="38" y="22"/>
                  </a:lnTo>
                  <a:lnTo>
                    <a:pt x="43" y="25"/>
                  </a:lnTo>
                  <a:lnTo>
                    <a:pt x="44" y="27"/>
                  </a:lnTo>
                  <a:lnTo>
                    <a:pt x="45" y="31"/>
                  </a:lnTo>
                  <a:lnTo>
                    <a:pt x="47" y="35"/>
                  </a:lnTo>
                  <a:lnTo>
                    <a:pt x="47" y="41"/>
                  </a:lnTo>
                  <a:lnTo>
                    <a:pt x="45" y="46"/>
                  </a:lnTo>
                  <a:lnTo>
                    <a:pt x="44" y="50"/>
                  </a:lnTo>
                  <a:lnTo>
                    <a:pt x="41" y="54"/>
                  </a:lnTo>
                  <a:lnTo>
                    <a:pt x="37" y="59"/>
                  </a:lnTo>
                  <a:lnTo>
                    <a:pt x="34" y="63"/>
                  </a:lnTo>
                  <a:lnTo>
                    <a:pt x="30" y="66"/>
                  </a:lnTo>
                  <a:lnTo>
                    <a:pt x="26" y="69"/>
                  </a:lnTo>
                  <a:lnTo>
                    <a:pt x="22" y="73"/>
                  </a:lnTo>
                  <a:lnTo>
                    <a:pt x="13" y="75"/>
                  </a:lnTo>
                  <a:lnTo>
                    <a:pt x="7" y="79"/>
                  </a:lnTo>
                  <a:lnTo>
                    <a:pt x="3" y="80"/>
                  </a:lnTo>
                  <a:lnTo>
                    <a:pt x="2" y="81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10" y="101"/>
                  </a:lnTo>
                  <a:lnTo>
                    <a:pt x="16" y="98"/>
                  </a:lnTo>
                  <a:lnTo>
                    <a:pt x="20" y="96"/>
                  </a:lnTo>
                  <a:lnTo>
                    <a:pt x="26" y="93"/>
                  </a:lnTo>
                  <a:lnTo>
                    <a:pt x="33" y="91"/>
                  </a:lnTo>
                  <a:lnTo>
                    <a:pt x="38" y="86"/>
                  </a:lnTo>
                  <a:lnTo>
                    <a:pt x="45" y="82"/>
                  </a:lnTo>
                  <a:lnTo>
                    <a:pt x="51" y="77"/>
                  </a:lnTo>
                  <a:lnTo>
                    <a:pt x="57" y="71"/>
                  </a:lnTo>
                  <a:lnTo>
                    <a:pt x="61" y="65"/>
                  </a:lnTo>
                  <a:lnTo>
                    <a:pt x="66" y="58"/>
                  </a:lnTo>
                  <a:lnTo>
                    <a:pt x="68" y="54"/>
                  </a:lnTo>
                  <a:lnTo>
                    <a:pt x="69" y="50"/>
                  </a:lnTo>
                  <a:lnTo>
                    <a:pt x="71" y="46"/>
                  </a:lnTo>
                  <a:lnTo>
                    <a:pt x="72" y="42"/>
                  </a:lnTo>
                  <a:lnTo>
                    <a:pt x="72" y="37"/>
                  </a:lnTo>
                  <a:lnTo>
                    <a:pt x="72" y="32"/>
                  </a:lnTo>
                  <a:lnTo>
                    <a:pt x="72" y="28"/>
                  </a:lnTo>
                  <a:lnTo>
                    <a:pt x="72" y="25"/>
                  </a:lnTo>
                  <a:lnTo>
                    <a:pt x="69" y="20"/>
                  </a:lnTo>
                  <a:lnTo>
                    <a:pt x="65" y="15"/>
                  </a:lnTo>
                  <a:lnTo>
                    <a:pt x="59" y="10"/>
                  </a:lnTo>
                  <a:lnTo>
                    <a:pt x="52" y="6"/>
                  </a:lnTo>
                  <a:lnTo>
                    <a:pt x="45" y="4"/>
                  </a:lnTo>
                  <a:lnTo>
                    <a:pt x="40" y="3"/>
                  </a:lnTo>
                  <a:lnTo>
                    <a:pt x="33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2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6" name="Freeform 191">
              <a:extLst>
                <a:ext uri="{FF2B5EF4-FFF2-40B4-BE49-F238E27FC236}">
                  <a16:creationId xmlns:a16="http://schemas.microsoft.com/office/drawing/2014/main" id="{3D3332FA-B64D-E3B4-87B2-D3F18366F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9" y="3482"/>
              <a:ext cx="137" cy="36"/>
            </a:xfrm>
            <a:custGeom>
              <a:avLst/>
              <a:gdLst>
                <a:gd name="T0" fmla="*/ 0 w 410"/>
                <a:gd name="T1" fmla="*/ 0 h 107"/>
                <a:gd name="T2" fmla="*/ 0 w 410"/>
                <a:gd name="T3" fmla="*/ 0 h 107"/>
                <a:gd name="T4" fmla="*/ 0 w 410"/>
                <a:gd name="T5" fmla="*/ 0 h 107"/>
                <a:gd name="T6" fmla="*/ 0 w 410"/>
                <a:gd name="T7" fmla="*/ 0 h 107"/>
                <a:gd name="T8" fmla="*/ 0 w 410"/>
                <a:gd name="T9" fmla="*/ 0 h 107"/>
                <a:gd name="T10" fmla="*/ 0 w 410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0"/>
                <a:gd name="T19" fmla="*/ 0 h 107"/>
                <a:gd name="T20" fmla="*/ 410 w 410"/>
                <a:gd name="T21" fmla="*/ 107 h 1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0" h="107">
                  <a:moveTo>
                    <a:pt x="0" y="92"/>
                  </a:moveTo>
                  <a:lnTo>
                    <a:pt x="410" y="0"/>
                  </a:lnTo>
                  <a:lnTo>
                    <a:pt x="410" y="14"/>
                  </a:lnTo>
                  <a:lnTo>
                    <a:pt x="4" y="107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7" name="Freeform 192">
              <a:extLst>
                <a:ext uri="{FF2B5EF4-FFF2-40B4-BE49-F238E27FC236}">
                  <a16:creationId xmlns:a16="http://schemas.microsoft.com/office/drawing/2014/main" id="{C26E5495-9863-CD15-EE17-CDDECF0D6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2" y="3484"/>
              <a:ext cx="135" cy="59"/>
            </a:xfrm>
            <a:custGeom>
              <a:avLst/>
              <a:gdLst>
                <a:gd name="T0" fmla="*/ 0 w 403"/>
                <a:gd name="T1" fmla="*/ 0 h 175"/>
                <a:gd name="T2" fmla="*/ 0 w 403"/>
                <a:gd name="T3" fmla="*/ 0 h 175"/>
                <a:gd name="T4" fmla="*/ 0 w 403"/>
                <a:gd name="T5" fmla="*/ 0 h 175"/>
                <a:gd name="T6" fmla="*/ 0 w 403"/>
                <a:gd name="T7" fmla="*/ 0 h 175"/>
                <a:gd name="T8" fmla="*/ 0 w 403"/>
                <a:gd name="T9" fmla="*/ 0 h 175"/>
                <a:gd name="T10" fmla="*/ 0 w 403"/>
                <a:gd name="T11" fmla="*/ 0 h 175"/>
                <a:gd name="T12" fmla="*/ 0 w 403"/>
                <a:gd name="T13" fmla="*/ 0 h 175"/>
                <a:gd name="T14" fmla="*/ 0 w 403"/>
                <a:gd name="T15" fmla="*/ 0 h 1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3"/>
                <a:gd name="T25" fmla="*/ 0 h 175"/>
                <a:gd name="T26" fmla="*/ 403 w 403"/>
                <a:gd name="T27" fmla="*/ 175 h 1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3" h="175">
                  <a:moveTo>
                    <a:pt x="0" y="155"/>
                  </a:moveTo>
                  <a:lnTo>
                    <a:pt x="383" y="41"/>
                  </a:lnTo>
                  <a:lnTo>
                    <a:pt x="379" y="3"/>
                  </a:lnTo>
                  <a:lnTo>
                    <a:pt x="397" y="0"/>
                  </a:lnTo>
                  <a:lnTo>
                    <a:pt x="403" y="52"/>
                  </a:lnTo>
                  <a:lnTo>
                    <a:pt x="2" y="17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8" name="Freeform 193">
              <a:extLst>
                <a:ext uri="{FF2B5EF4-FFF2-40B4-BE49-F238E27FC236}">
                  <a16:creationId xmlns:a16="http://schemas.microsoft.com/office/drawing/2014/main" id="{2AE58C47-4CC3-6731-89C4-38B6673A1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9" y="3502"/>
              <a:ext cx="13" cy="21"/>
            </a:xfrm>
            <a:custGeom>
              <a:avLst/>
              <a:gdLst>
                <a:gd name="T0" fmla="*/ 0 w 37"/>
                <a:gd name="T1" fmla="*/ 0 h 65"/>
                <a:gd name="T2" fmla="*/ 0 w 37"/>
                <a:gd name="T3" fmla="*/ 0 h 65"/>
                <a:gd name="T4" fmla="*/ 0 w 37"/>
                <a:gd name="T5" fmla="*/ 0 h 65"/>
                <a:gd name="T6" fmla="*/ 0 w 37"/>
                <a:gd name="T7" fmla="*/ 0 h 65"/>
                <a:gd name="T8" fmla="*/ 0 w 37"/>
                <a:gd name="T9" fmla="*/ 0 h 65"/>
                <a:gd name="T10" fmla="*/ 0 w 37"/>
                <a:gd name="T11" fmla="*/ 0 h 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"/>
                <a:gd name="T19" fmla="*/ 0 h 65"/>
                <a:gd name="T20" fmla="*/ 37 w 37"/>
                <a:gd name="T21" fmla="*/ 65 h 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" h="65">
                  <a:moveTo>
                    <a:pt x="0" y="5"/>
                  </a:moveTo>
                  <a:lnTo>
                    <a:pt x="20" y="65"/>
                  </a:lnTo>
                  <a:lnTo>
                    <a:pt x="37" y="59"/>
                  </a:lnTo>
                  <a:lnTo>
                    <a:pt x="2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9" name="Freeform 194">
              <a:extLst>
                <a:ext uri="{FF2B5EF4-FFF2-40B4-BE49-F238E27FC236}">
                  <a16:creationId xmlns:a16="http://schemas.microsoft.com/office/drawing/2014/main" id="{519DC66C-0B55-2463-C762-DE0F7BBD8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4" y="3494"/>
              <a:ext cx="10" cy="20"/>
            </a:xfrm>
            <a:custGeom>
              <a:avLst/>
              <a:gdLst>
                <a:gd name="T0" fmla="*/ 0 w 31"/>
                <a:gd name="T1" fmla="*/ 0 h 60"/>
                <a:gd name="T2" fmla="*/ 0 w 31"/>
                <a:gd name="T3" fmla="*/ 0 h 60"/>
                <a:gd name="T4" fmla="*/ 0 w 31"/>
                <a:gd name="T5" fmla="*/ 0 h 60"/>
                <a:gd name="T6" fmla="*/ 0 w 31"/>
                <a:gd name="T7" fmla="*/ 0 h 60"/>
                <a:gd name="T8" fmla="*/ 0 w 31"/>
                <a:gd name="T9" fmla="*/ 0 h 60"/>
                <a:gd name="T10" fmla="*/ 0 w 31"/>
                <a:gd name="T11" fmla="*/ 0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60"/>
                <a:gd name="T20" fmla="*/ 31 w 3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60">
                  <a:moveTo>
                    <a:pt x="0" y="2"/>
                  </a:moveTo>
                  <a:lnTo>
                    <a:pt x="14" y="60"/>
                  </a:lnTo>
                  <a:lnTo>
                    <a:pt x="31" y="51"/>
                  </a:lnTo>
                  <a:lnTo>
                    <a:pt x="1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0" name="Freeform 195">
              <a:extLst>
                <a:ext uri="{FF2B5EF4-FFF2-40B4-BE49-F238E27FC236}">
                  <a16:creationId xmlns:a16="http://schemas.microsoft.com/office/drawing/2014/main" id="{7DF3CD89-1D5A-5F92-2BA1-18EEB0E68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5" y="3487"/>
              <a:ext cx="18" cy="14"/>
            </a:xfrm>
            <a:custGeom>
              <a:avLst/>
              <a:gdLst>
                <a:gd name="T0" fmla="*/ 0 w 52"/>
                <a:gd name="T1" fmla="*/ 0 h 42"/>
                <a:gd name="T2" fmla="*/ 0 w 52"/>
                <a:gd name="T3" fmla="*/ 0 h 42"/>
                <a:gd name="T4" fmla="*/ 0 w 52"/>
                <a:gd name="T5" fmla="*/ 0 h 42"/>
                <a:gd name="T6" fmla="*/ 0 w 52"/>
                <a:gd name="T7" fmla="*/ 0 h 42"/>
                <a:gd name="T8" fmla="*/ 0 w 52"/>
                <a:gd name="T9" fmla="*/ 0 h 42"/>
                <a:gd name="T10" fmla="*/ 0 w 52"/>
                <a:gd name="T11" fmla="*/ 0 h 42"/>
                <a:gd name="T12" fmla="*/ 0 w 52"/>
                <a:gd name="T13" fmla="*/ 0 h 42"/>
                <a:gd name="T14" fmla="*/ 0 w 52"/>
                <a:gd name="T15" fmla="*/ 0 h 42"/>
                <a:gd name="T16" fmla="*/ 0 w 52"/>
                <a:gd name="T17" fmla="*/ 0 h 42"/>
                <a:gd name="T18" fmla="*/ 0 w 52"/>
                <a:gd name="T19" fmla="*/ 0 h 42"/>
                <a:gd name="T20" fmla="*/ 0 w 52"/>
                <a:gd name="T21" fmla="*/ 0 h 42"/>
                <a:gd name="T22" fmla="*/ 0 w 52"/>
                <a:gd name="T23" fmla="*/ 0 h 42"/>
                <a:gd name="T24" fmla="*/ 0 w 52"/>
                <a:gd name="T25" fmla="*/ 0 h 42"/>
                <a:gd name="T26" fmla="*/ 0 w 52"/>
                <a:gd name="T27" fmla="*/ 0 h 42"/>
                <a:gd name="T28" fmla="*/ 0 w 52"/>
                <a:gd name="T29" fmla="*/ 0 h 42"/>
                <a:gd name="T30" fmla="*/ 0 w 52"/>
                <a:gd name="T31" fmla="*/ 0 h 42"/>
                <a:gd name="T32" fmla="*/ 0 w 52"/>
                <a:gd name="T33" fmla="*/ 0 h 42"/>
                <a:gd name="T34" fmla="*/ 0 w 52"/>
                <a:gd name="T35" fmla="*/ 0 h 42"/>
                <a:gd name="T36" fmla="*/ 0 w 52"/>
                <a:gd name="T37" fmla="*/ 0 h 42"/>
                <a:gd name="T38" fmla="*/ 0 w 52"/>
                <a:gd name="T39" fmla="*/ 0 h 42"/>
                <a:gd name="T40" fmla="*/ 0 w 52"/>
                <a:gd name="T41" fmla="*/ 0 h 42"/>
                <a:gd name="T42" fmla="*/ 0 w 52"/>
                <a:gd name="T43" fmla="*/ 0 h 42"/>
                <a:gd name="T44" fmla="*/ 0 w 52"/>
                <a:gd name="T45" fmla="*/ 0 h 42"/>
                <a:gd name="T46" fmla="*/ 0 w 52"/>
                <a:gd name="T47" fmla="*/ 0 h 42"/>
                <a:gd name="T48" fmla="*/ 0 w 52"/>
                <a:gd name="T49" fmla="*/ 0 h 42"/>
                <a:gd name="T50" fmla="*/ 0 w 52"/>
                <a:gd name="T51" fmla="*/ 0 h 42"/>
                <a:gd name="T52" fmla="*/ 0 w 52"/>
                <a:gd name="T53" fmla="*/ 0 h 42"/>
                <a:gd name="T54" fmla="*/ 0 w 52"/>
                <a:gd name="T55" fmla="*/ 0 h 42"/>
                <a:gd name="T56" fmla="*/ 0 w 52"/>
                <a:gd name="T57" fmla="*/ 0 h 42"/>
                <a:gd name="T58" fmla="*/ 0 w 52"/>
                <a:gd name="T59" fmla="*/ 0 h 42"/>
                <a:gd name="T60" fmla="*/ 0 w 52"/>
                <a:gd name="T61" fmla="*/ 0 h 42"/>
                <a:gd name="T62" fmla="*/ 0 w 52"/>
                <a:gd name="T63" fmla="*/ 0 h 4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2"/>
                <a:gd name="T97" fmla="*/ 0 h 42"/>
                <a:gd name="T98" fmla="*/ 52 w 52"/>
                <a:gd name="T99" fmla="*/ 42 h 4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2" h="42">
                  <a:moveTo>
                    <a:pt x="30" y="0"/>
                  </a:moveTo>
                  <a:lnTo>
                    <a:pt x="28" y="0"/>
                  </a:lnTo>
                  <a:lnTo>
                    <a:pt x="26" y="4"/>
                  </a:lnTo>
                  <a:lnTo>
                    <a:pt x="23" y="7"/>
                  </a:lnTo>
                  <a:lnTo>
                    <a:pt x="23" y="13"/>
                  </a:lnTo>
                  <a:lnTo>
                    <a:pt x="23" y="17"/>
                  </a:lnTo>
                  <a:lnTo>
                    <a:pt x="28" y="21"/>
                  </a:lnTo>
                  <a:lnTo>
                    <a:pt x="31" y="22"/>
                  </a:lnTo>
                  <a:lnTo>
                    <a:pt x="37" y="23"/>
                  </a:lnTo>
                  <a:lnTo>
                    <a:pt x="38" y="23"/>
                  </a:lnTo>
                  <a:lnTo>
                    <a:pt x="42" y="23"/>
                  </a:lnTo>
                  <a:lnTo>
                    <a:pt x="47" y="23"/>
                  </a:lnTo>
                  <a:lnTo>
                    <a:pt x="52" y="23"/>
                  </a:lnTo>
                  <a:lnTo>
                    <a:pt x="52" y="42"/>
                  </a:lnTo>
                  <a:lnTo>
                    <a:pt x="51" y="42"/>
                  </a:lnTo>
                  <a:lnTo>
                    <a:pt x="50" y="42"/>
                  </a:lnTo>
                  <a:lnTo>
                    <a:pt x="45" y="40"/>
                  </a:lnTo>
                  <a:lnTo>
                    <a:pt x="41" y="40"/>
                  </a:lnTo>
                  <a:lnTo>
                    <a:pt x="35" y="39"/>
                  </a:lnTo>
                  <a:lnTo>
                    <a:pt x="30" y="38"/>
                  </a:lnTo>
                  <a:lnTo>
                    <a:pt x="26" y="37"/>
                  </a:lnTo>
                  <a:lnTo>
                    <a:pt x="20" y="36"/>
                  </a:lnTo>
                  <a:lnTo>
                    <a:pt x="14" y="33"/>
                  </a:lnTo>
                  <a:lnTo>
                    <a:pt x="10" y="31"/>
                  </a:lnTo>
                  <a:lnTo>
                    <a:pt x="5" y="27"/>
                  </a:lnTo>
                  <a:lnTo>
                    <a:pt x="3" y="24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1" name="Freeform 196">
              <a:extLst>
                <a:ext uri="{FF2B5EF4-FFF2-40B4-BE49-F238E27FC236}">
                  <a16:creationId xmlns:a16="http://schemas.microsoft.com/office/drawing/2014/main" id="{336198AF-874B-57D6-B6F9-310386C86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5" y="3487"/>
              <a:ext cx="32" cy="75"/>
            </a:xfrm>
            <a:custGeom>
              <a:avLst/>
              <a:gdLst>
                <a:gd name="T0" fmla="*/ 0 w 98"/>
                <a:gd name="T1" fmla="*/ 0 h 224"/>
                <a:gd name="T2" fmla="*/ 0 w 98"/>
                <a:gd name="T3" fmla="*/ 0 h 224"/>
                <a:gd name="T4" fmla="*/ 0 w 98"/>
                <a:gd name="T5" fmla="*/ 0 h 224"/>
                <a:gd name="T6" fmla="*/ 0 w 98"/>
                <a:gd name="T7" fmla="*/ 0 h 224"/>
                <a:gd name="T8" fmla="*/ 0 w 98"/>
                <a:gd name="T9" fmla="*/ 0 h 224"/>
                <a:gd name="T10" fmla="*/ 0 w 98"/>
                <a:gd name="T11" fmla="*/ 0 h 224"/>
                <a:gd name="T12" fmla="*/ 0 w 98"/>
                <a:gd name="T13" fmla="*/ 0 h 224"/>
                <a:gd name="T14" fmla="*/ 0 w 98"/>
                <a:gd name="T15" fmla="*/ 0 h 224"/>
                <a:gd name="T16" fmla="*/ 0 w 98"/>
                <a:gd name="T17" fmla="*/ 0 h 224"/>
                <a:gd name="T18" fmla="*/ 0 w 98"/>
                <a:gd name="T19" fmla="*/ 0 h 224"/>
                <a:gd name="T20" fmla="*/ 0 w 98"/>
                <a:gd name="T21" fmla="*/ 0 h 224"/>
                <a:gd name="T22" fmla="*/ 0 w 98"/>
                <a:gd name="T23" fmla="*/ 0 h 224"/>
                <a:gd name="T24" fmla="*/ 0 w 98"/>
                <a:gd name="T25" fmla="*/ 0 h 224"/>
                <a:gd name="T26" fmla="*/ 0 w 98"/>
                <a:gd name="T27" fmla="*/ 0 h 224"/>
                <a:gd name="T28" fmla="*/ 0 w 98"/>
                <a:gd name="T29" fmla="*/ 0 h 224"/>
                <a:gd name="T30" fmla="*/ 0 w 98"/>
                <a:gd name="T31" fmla="*/ 0 h 224"/>
                <a:gd name="T32" fmla="*/ 0 w 98"/>
                <a:gd name="T33" fmla="*/ 0 h 224"/>
                <a:gd name="T34" fmla="*/ 0 w 98"/>
                <a:gd name="T35" fmla="*/ 0 h 224"/>
                <a:gd name="T36" fmla="*/ 0 w 98"/>
                <a:gd name="T37" fmla="*/ 0 h 224"/>
                <a:gd name="T38" fmla="*/ 0 w 98"/>
                <a:gd name="T39" fmla="*/ 0 h 224"/>
                <a:gd name="T40" fmla="*/ 0 w 98"/>
                <a:gd name="T41" fmla="*/ 0 h 224"/>
                <a:gd name="T42" fmla="*/ 0 w 98"/>
                <a:gd name="T43" fmla="*/ 0 h 224"/>
                <a:gd name="T44" fmla="*/ 0 w 98"/>
                <a:gd name="T45" fmla="*/ 0 h 224"/>
                <a:gd name="T46" fmla="*/ 0 w 98"/>
                <a:gd name="T47" fmla="*/ 0 h 224"/>
                <a:gd name="T48" fmla="*/ 0 w 98"/>
                <a:gd name="T49" fmla="*/ 0 h 224"/>
                <a:gd name="T50" fmla="*/ 0 w 98"/>
                <a:gd name="T51" fmla="*/ 0 h 224"/>
                <a:gd name="T52" fmla="*/ 0 w 98"/>
                <a:gd name="T53" fmla="*/ 0 h 224"/>
                <a:gd name="T54" fmla="*/ 0 w 98"/>
                <a:gd name="T55" fmla="*/ 0 h 224"/>
                <a:gd name="T56" fmla="*/ 0 w 98"/>
                <a:gd name="T57" fmla="*/ 0 h 224"/>
                <a:gd name="T58" fmla="*/ 0 w 98"/>
                <a:gd name="T59" fmla="*/ 0 h 224"/>
                <a:gd name="T60" fmla="*/ 0 w 98"/>
                <a:gd name="T61" fmla="*/ 0 h 224"/>
                <a:gd name="T62" fmla="*/ 0 w 98"/>
                <a:gd name="T63" fmla="*/ 0 h 224"/>
                <a:gd name="T64" fmla="*/ 0 w 98"/>
                <a:gd name="T65" fmla="*/ 0 h 224"/>
                <a:gd name="T66" fmla="*/ 0 w 98"/>
                <a:gd name="T67" fmla="*/ 0 h 224"/>
                <a:gd name="T68" fmla="*/ 0 w 98"/>
                <a:gd name="T69" fmla="*/ 0 h 224"/>
                <a:gd name="T70" fmla="*/ 0 w 98"/>
                <a:gd name="T71" fmla="*/ 0 h 224"/>
                <a:gd name="T72" fmla="*/ 0 w 98"/>
                <a:gd name="T73" fmla="*/ 0 h 224"/>
                <a:gd name="T74" fmla="*/ 0 w 98"/>
                <a:gd name="T75" fmla="*/ 0 h 224"/>
                <a:gd name="T76" fmla="*/ 0 w 98"/>
                <a:gd name="T77" fmla="*/ 0 h 224"/>
                <a:gd name="T78" fmla="*/ 0 w 98"/>
                <a:gd name="T79" fmla="*/ 0 h 224"/>
                <a:gd name="T80" fmla="*/ 0 w 98"/>
                <a:gd name="T81" fmla="*/ 0 h 224"/>
                <a:gd name="T82" fmla="*/ 0 w 98"/>
                <a:gd name="T83" fmla="*/ 0 h 224"/>
                <a:gd name="T84" fmla="*/ 0 w 98"/>
                <a:gd name="T85" fmla="*/ 0 h 224"/>
                <a:gd name="T86" fmla="*/ 0 w 98"/>
                <a:gd name="T87" fmla="*/ 0 h 224"/>
                <a:gd name="T88" fmla="*/ 0 w 98"/>
                <a:gd name="T89" fmla="*/ 0 h 224"/>
                <a:gd name="T90" fmla="*/ 0 w 98"/>
                <a:gd name="T91" fmla="*/ 0 h 224"/>
                <a:gd name="T92" fmla="*/ 0 w 98"/>
                <a:gd name="T93" fmla="*/ 0 h 224"/>
                <a:gd name="T94" fmla="*/ 0 w 98"/>
                <a:gd name="T95" fmla="*/ 0 h 2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8"/>
                <a:gd name="T145" fmla="*/ 0 h 224"/>
                <a:gd name="T146" fmla="*/ 98 w 98"/>
                <a:gd name="T147" fmla="*/ 224 h 2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8" h="224">
                  <a:moveTo>
                    <a:pt x="31" y="22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7" y="2"/>
                  </a:lnTo>
                  <a:lnTo>
                    <a:pt x="12" y="4"/>
                  </a:lnTo>
                  <a:lnTo>
                    <a:pt x="18" y="5"/>
                  </a:lnTo>
                  <a:lnTo>
                    <a:pt x="25" y="8"/>
                  </a:lnTo>
                  <a:lnTo>
                    <a:pt x="29" y="9"/>
                  </a:lnTo>
                  <a:lnTo>
                    <a:pt x="33" y="10"/>
                  </a:lnTo>
                  <a:lnTo>
                    <a:pt x="38" y="13"/>
                  </a:lnTo>
                  <a:lnTo>
                    <a:pt x="42" y="15"/>
                  </a:lnTo>
                  <a:lnTo>
                    <a:pt x="50" y="19"/>
                  </a:lnTo>
                  <a:lnTo>
                    <a:pt x="59" y="25"/>
                  </a:lnTo>
                  <a:lnTo>
                    <a:pt x="61" y="27"/>
                  </a:lnTo>
                  <a:lnTo>
                    <a:pt x="66" y="31"/>
                  </a:lnTo>
                  <a:lnTo>
                    <a:pt x="70" y="35"/>
                  </a:lnTo>
                  <a:lnTo>
                    <a:pt x="74" y="40"/>
                  </a:lnTo>
                  <a:lnTo>
                    <a:pt x="77" y="43"/>
                  </a:lnTo>
                  <a:lnTo>
                    <a:pt x="80" y="47"/>
                  </a:lnTo>
                  <a:lnTo>
                    <a:pt x="83" y="52"/>
                  </a:lnTo>
                  <a:lnTo>
                    <a:pt x="85" y="57"/>
                  </a:lnTo>
                  <a:lnTo>
                    <a:pt x="88" y="62"/>
                  </a:lnTo>
                  <a:lnTo>
                    <a:pt x="90" y="67"/>
                  </a:lnTo>
                  <a:lnTo>
                    <a:pt x="91" y="73"/>
                  </a:lnTo>
                  <a:lnTo>
                    <a:pt x="94" y="80"/>
                  </a:lnTo>
                  <a:lnTo>
                    <a:pt x="94" y="83"/>
                  </a:lnTo>
                  <a:lnTo>
                    <a:pt x="94" y="86"/>
                  </a:lnTo>
                  <a:lnTo>
                    <a:pt x="94" y="90"/>
                  </a:lnTo>
                  <a:lnTo>
                    <a:pt x="94" y="92"/>
                  </a:lnTo>
                  <a:lnTo>
                    <a:pt x="95" y="97"/>
                  </a:lnTo>
                  <a:lnTo>
                    <a:pt x="97" y="101"/>
                  </a:lnTo>
                  <a:lnTo>
                    <a:pt x="97" y="105"/>
                  </a:lnTo>
                  <a:lnTo>
                    <a:pt x="97" y="110"/>
                  </a:lnTo>
                  <a:lnTo>
                    <a:pt x="97" y="114"/>
                  </a:lnTo>
                  <a:lnTo>
                    <a:pt x="98" y="119"/>
                  </a:lnTo>
                  <a:lnTo>
                    <a:pt x="98" y="124"/>
                  </a:lnTo>
                  <a:lnTo>
                    <a:pt x="98" y="129"/>
                  </a:lnTo>
                  <a:lnTo>
                    <a:pt x="98" y="135"/>
                  </a:lnTo>
                  <a:lnTo>
                    <a:pt x="98" y="141"/>
                  </a:lnTo>
                  <a:lnTo>
                    <a:pt x="97" y="148"/>
                  </a:lnTo>
                  <a:lnTo>
                    <a:pt x="97" y="153"/>
                  </a:lnTo>
                  <a:lnTo>
                    <a:pt x="95" y="159"/>
                  </a:lnTo>
                  <a:lnTo>
                    <a:pt x="94" y="165"/>
                  </a:lnTo>
                  <a:lnTo>
                    <a:pt x="92" y="170"/>
                  </a:lnTo>
                  <a:lnTo>
                    <a:pt x="92" y="176"/>
                  </a:lnTo>
                  <a:lnTo>
                    <a:pt x="91" y="181"/>
                  </a:lnTo>
                  <a:lnTo>
                    <a:pt x="90" y="187"/>
                  </a:lnTo>
                  <a:lnTo>
                    <a:pt x="85" y="192"/>
                  </a:lnTo>
                  <a:lnTo>
                    <a:pt x="84" y="198"/>
                  </a:lnTo>
                  <a:lnTo>
                    <a:pt x="81" y="202"/>
                  </a:lnTo>
                  <a:lnTo>
                    <a:pt x="80" y="208"/>
                  </a:lnTo>
                  <a:lnTo>
                    <a:pt x="75" y="211"/>
                  </a:lnTo>
                  <a:lnTo>
                    <a:pt x="71" y="215"/>
                  </a:lnTo>
                  <a:lnTo>
                    <a:pt x="67" y="220"/>
                  </a:lnTo>
                  <a:lnTo>
                    <a:pt x="64" y="224"/>
                  </a:lnTo>
                  <a:lnTo>
                    <a:pt x="59" y="204"/>
                  </a:lnTo>
                  <a:lnTo>
                    <a:pt x="60" y="199"/>
                  </a:lnTo>
                  <a:lnTo>
                    <a:pt x="63" y="195"/>
                  </a:lnTo>
                  <a:lnTo>
                    <a:pt x="66" y="191"/>
                  </a:lnTo>
                  <a:lnTo>
                    <a:pt x="68" y="184"/>
                  </a:lnTo>
                  <a:lnTo>
                    <a:pt x="68" y="179"/>
                  </a:lnTo>
                  <a:lnTo>
                    <a:pt x="70" y="176"/>
                  </a:lnTo>
                  <a:lnTo>
                    <a:pt x="71" y="171"/>
                  </a:lnTo>
                  <a:lnTo>
                    <a:pt x="73" y="167"/>
                  </a:lnTo>
                  <a:lnTo>
                    <a:pt x="73" y="162"/>
                  </a:lnTo>
                  <a:lnTo>
                    <a:pt x="73" y="156"/>
                  </a:lnTo>
                  <a:lnTo>
                    <a:pt x="74" y="151"/>
                  </a:lnTo>
                  <a:lnTo>
                    <a:pt x="74" y="145"/>
                  </a:lnTo>
                  <a:lnTo>
                    <a:pt x="74" y="139"/>
                  </a:lnTo>
                  <a:lnTo>
                    <a:pt x="74" y="133"/>
                  </a:lnTo>
                  <a:lnTo>
                    <a:pt x="73" y="126"/>
                  </a:lnTo>
                  <a:lnTo>
                    <a:pt x="73" y="119"/>
                  </a:lnTo>
                  <a:lnTo>
                    <a:pt x="73" y="114"/>
                  </a:lnTo>
                  <a:lnTo>
                    <a:pt x="73" y="111"/>
                  </a:lnTo>
                  <a:lnTo>
                    <a:pt x="71" y="107"/>
                  </a:lnTo>
                  <a:lnTo>
                    <a:pt x="71" y="103"/>
                  </a:lnTo>
                  <a:lnTo>
                    <a:pt x="71" y="99"/>
                  </a:lnTo>
                  <a:lnTo>
                    <a:pt x="70" y="94"/>
                  </a:lnTo>
                  <a:lnTo>
                    <a:pt x="68" y="90"/>
                  </a:lnTo>
                  <a:lnTo>
                    <a:pt x="68" y="86"/>
                  </a:lnTo>
                  <a:lnTo>
                    <a:pt x="68" y="84"/>
                  </a:lnTo>
                  <a:lnTo>
                    <a:pt x="67" y="79"/>
                  </a:lnTo>
                  <a:lnTo>
                    <a:pt x="66" y="75"/>
                  </a:lnTo>
                  <a:lnTo>
                    <a:pt x="66" y="72"/>
                  </a:lnTo>
                  <a:lnTo>
                    <a:pt x="64" y="67"/>
                  </a:lnTo>
                  <a:lnTo>
                    <a:pt x="61" y="63"/>
                  </a:lnTo>
                  <a:lnTo>
                    <a:pt x="59" y="57"/>
                  </a:lnTo>
                  <a:lnTo>
                    <a:pt x="57" y="53"/>
                  </a:lnTo>
                  <a:lnTo>
                    <a:pt x="53" y="47"/>
                  </a:lnTo>
                  <a:lnTo>
                    <a:pt x="49" y="42"/>
                  </a:lnTo>
                  <a:lnTo>
                    <a:pt x="43" y="37"/>
                  </a:lnTo>
                  <a:lnTo>
                    <a:pt x="39" y="34"/>
                  </a:lnTo>
                  <a:lnTo>
                    <a:pt x="32" y="29"/>
                  </a:lnTo>
                  <a:lnTo>
                    <a:pt x="26" y="26"/>
                  </a:lnTo>
                  <a:lnTo>
                    <a:pt x="56" y="220"/>
                  </a:lnTo>
                  <a:lnTo>
                    <a:pt x="31" y="2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2" name="Freeform 197">
              <a:extLst>
                <a:ext uri="{FF2B5EF4-FFF2-40B4-BE49-F238E27FC236}">
                  <a16:creationId xmlns:a16="http://schemas.microsoft.com/office/drawing/2014/main" id="{70C7F48E-EDA2-DE2E-C3ED-58D8B9D4C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1" y="3532"/>
              <a:ext cx="50" cy="38"/>
            </a:xfrm>
            <a:custGeom>
              <a:avLst/>
              <a:gdLst>
                <a:gd name="T0" fmla="*/ 0 w 151"/>
                <a:gd name="T1" fmla="*/ 0 h 114"/>
                <a:gd name="T2" fmla="*/ 0 w 151"/>
                <a:gd name="T3" fmla="*/ 0 h 114"/>
                <a:gd name="T4" fmla="*/ 0 w 151"/>
                <a:gd name="T5" fmla="*/ 0 h 114"/>
                <a:gd name="T6" fmla="*/ 0 w 151"/>
                <a:gd name="T7" fmla="*/ 0 h 114"/>
                <a:gd name="T8" fmla="*/ 0 w 151"/>
                <a:gd name="T9" fmla="*/ 0 h 114"/>
                <a:gd name="T10" fmla="*/ 0 w 151"/>
                <a:gd name="T11" fmla="*/ 0 h 114"/>
                <a:gd name="T12" fmla="*/ 0 w 151"/>
                <a:gd name="T13" fmla="*/ 0 h 114"/>
                <a:gd name="T14" fmla="*/ 0 w 151"/>
                <a:gd name="T15" fmla="*/ 0 h 1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1"/>
                <a:gd name="T25" fmla="*/ 0 h 114"/>
                <a:gd name="T26" fmla="*/ 151 w 151"/>
                <a:gd name="T27" fmla="*/ 114 h 1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1" h="114">
                  <a:moveTo>
                    <a:pt x="25" y="6"/>
                  </a:moveTo>
                  <a:lnTo>
                    <a:pt x="0" y="114"/>
                  </a:lnTo>
                  <a:lnTo>
                    <a:pt x="151" y="89"/>
                  </a:lnTo>
                  <a:lnTo>
                    <a:pt x="139" y="73"/>
                  </a:lnTo>
                  <a:lnTo>
                    <a:pt x="25" y="92"/>
                  </a:lnTo>
                  <a:lnTo>
                    <a:pt x="48" y="0"/>
                  </a:lnTo>
                  <a:lnTo>
                    <a:pt x="2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3" name="Freeform 198">
              <a:extLst>
                <a:ext uri="{FF2B5EF4-FFF2-40B4-BE49-F238E27FC236}">
                  <a16:creationId xmlns:a16="http://schemas.microsoft.com/office/drawing/2014/main" id="{ADCE20A5-19E5-F31D-4F04-3F34FE65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2" y="3529"/>
              <a:ext cx="7" cy="42"/>
            </a:xfrm>
            <a:custGeom>
              <a:avLst/>
              <a:gdLst>
                <a:gd name="T0" fmla="*/ 0 w 20"/>
                <a:gd name="T1" fmla="*/ 0 h 127"/>
                <a:gd name="T2" fmla="*/ 0 w 20"/>
                <a:gd name="T3" fmla="*/ 0 h 127"/>
                <a:gd name="T4" fmla="*/ 0 w 20"/>
                <a:gd name="T5" fmla="*/ 0 h 127"/>
                <a:gd name="T6" fmla="*/ 0 w 20"/>
                <a:gd name="T7" fmla="*/ 0 h 127"/>
                <a:gd name="T8" fmla="*/ 0 w 20"/>
                <a:gd name="T9" fmla="*/ 0 h 127"/>
                <a:gd name="T10" fmla="*/ 0 w 20"/>
                <a:gd name="T11" fmla="*/ 0 h 1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127"/>
                <a:gd name="T20" fmla="*/ 20 w 20"/>
                <a:gd name="T21" fmla="*/ 127 h 1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127">
                  <a:moveTo>
                    <a:pt x="0" y="4"/>
                  </a:moveTo>
                  <a:lnTo>
                    <a:pt x="0" y="127"/>
                  </a:lnTo>
                  <a:lnTo>
                    <a:pt x="19" y="121"/>
                  </a:lnTo>
                  <a:lnTo>
                    <a:pt x="2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4" name="Freeform 199">
              <a:extLst>
                <a:ext uri="{FF2B5EF4-FFF2-40B4-BE49-F238E27FC236}">
                  <a16:creationId xmlns:a16="http://schemas.microsoft.com/office/drawing/2014/main" id="{4F566F8A-A987-0624-A2B6-416B3A4CB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2" y="3543"/>
              <a:ext cx="25" cy="6"/>
            </a:xfrm>
            <a:custGeom>
              <a:avLst/>
              <a:gdLst>
                <a:gd name="T0" fmla="*/ 0 w 75"/>
                <a:gd name="T1" fmla="*/ 0 h 20"/>
                <a:gd name="T2" fmla="*/ 0 w 75"/>
                <a:gd name="T3" fmla="*/ 0 h 20"/>
                <a:gd name="T4" fmla="*/ 0 w 75"/>
                <a:gd name="T5" fmla="*/ 0 h 20"/>
                <a:gd name="T6" fmla="*/ 0 w 75"/>
                <a:gd name="T7" fmla="*/ 0 h 20"/>
                <a:gd name="T8" fmla="*/ 0 w 75"/>
                <a:gd name="T9" fmla="*/ 0 h 20"/>
                <a:gd name="T10" fmla="*/ 0 w 75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"/>
                <a:gd name="T19" fmla="*/ 0 h 20"/>
                <a:gd name="T20" fmla="*/ 75 w 7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" h="20">
                  <a:moveTo>
                    <a:pt x="3" y="5"/>
                  </a:moveTo>
                  <a:lnTo>
                    <a:pt x="75" y="0"/>
                  </a:lnTo>
                  <a:lnTo>
                    <a:pt x="72" y="18"/>
                  </a:lnTo>
                  <a:lnTo>
                    <a:pt x="0" y="20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5" name="Freeform 200">
              <a:extLst>
                <a:ext uri="{FF2B5EF4-FFF2-40B4-BE49-F238E27FC236}">
                  <a16:creationId xmlns:a16="http://schemas.microsoft.com/office/drawing/2014/main" id="{F92ED987-96C8-C7C5-583B-AEE5B61CA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5" y="3543"/>
              <a:ext cx="43" cy="27"/>
            </a:xfrm>
            <a:custGeom>
              <a:avLst/>
              <a:gdLst>
                <a:gd name="T0" fmla="*/ 0 w 129"/>
                <a:gd name="T1" fmla="*/ 0 h 83"/>
                <a:gd name="T2" fmla="*/ 0 w 129"/>
                <a:gd name="T3" fmla="*/ 0 h 83"/>
                <a:gd name="T4" fmla="*/ 0 w 129"/>
                <a:gd name="T5" fmla="*/ 0 h 83"/>
                <a:gd name="T6" fmla="*/ 0 w 129"/>
                <a:gd name="T7" fmla="*/ 0 h 83"/>
                <a:gd name="T8" fmla="*/ 0 w 129"/>
                <a:gd name="T9" fmla="*/ 0 h 83"/>
                <a:gd name="T10" fmla="*/ 0 w 129"/>
                <a:gd name="T11" fmla="*/ 0 h 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9"/>
                <a:gd name="T19" fmla="*/ 0 h 83"/>
                <a:gd name="T20" fmla="*/ 129 w 129"/>
                <a:gd name="T21" fmla="*/ 83 h 8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9" h="83">
                  <a:moveTo>
                    <a:pt x="129" y="69"/>
                  </a:moveTo>
                  <a:lnTo>
                    <a:pt x="37" y="2"/>
                  </a:lnTo>
                  <a:lnTo>
                    <a:pt x="0" y="0"/>
                  </a:lnTo>
                  <a:lnTo>
                    <a:pt x="111" y="83"/>
                  </a:lnTo>
                  <a:lnTo>
                    <a:pt x="129" y="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6" name="Freeform 201">
              <a:extLst>
                <a:ext uri="{FF2B5EF4-FFF2-40B4-BE49-F238E27FC236}">
                  <a16:creationId xmlns:a16="http://schemas.microsoft.com/office/drawing/2014/main" id="{37CF8A97-112C-BC1B-5A7A-ECB9C5455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" y="3712"/>
              <a:ext cx="174" cy="134"/>
            </a:xfrm>
            <a:custGeom>
              <a:avLst/>
              <a:gdLst>
                <a:gd name="T0" fmla="*/ 0 w 521"/>
                <a:gd name="T1" fmla="*/ 0 h 402"/>
                <a:gd name="T2" fmla="*/ 0 w 521"/>
                <a:gd name="T3" fmla="*/ 0 h 402"/>
                <a:gd name="T4" fmla="*/ 0 w 521"/>
                <a:gd name="T5" fmla="*/ 0 h 402"/>
                <a:gd name="T6" fmla="*/ 0 w 521"/>
                <a:gd name="T7" fmla="*/ 0 h 402"/>
                <a:gd name="T8" fmla="*/ 0 w 521"/>
                <a:gd name="T9" fmla="*/ 0 h 402"/>
                <a:gd name="T10" fmla="*/ 0 w 521"/>
                <a:gd name="T11" fmla="*/ 0 h 402"/>
                <a:gd name="T12" fmla="*/ 0 w 521"/>
                <a:gd name="T13" fmla="*/ 0 h 402"/>
                <a:gd name="T14" fmla="*/ 0 w 521"/>
                <a:gd name="T15" fmla="*/ 0 h 402"/>
                <a:gd name="T16" fmla="*/ 0 w 521"/>
                <a:gd name="T17" fmla="*/ 0 h 402"/>
                <a:gd name="T18" fmla="*/ 0 w 521"/>
                <a:gd name="T19" fmla="*/ 0 h 402"/>
                <a:gd name="T20" fmla="*/ 0 w 521"/>
                <a:gd name="T21" fmla="*/ 0 h 402"/>
                <a:gd name="T22" fmla="*/ 0 w 521"/>
                <a:gd name="T23" fmla="*/ 0 h 402"/>
                <a:gd name="T24" fmla="*/ 0 w 521"/>
                <a:gd name="T25" fmla="*/ 0 h 402"/>
                <a:gd name="T26" fmla="*/ 0 w 521"/>
                <a:gd name="T27" fmla="*/ 0 h 402"/>
                <a:gd name="T28" fmla="*/ 0 w 521"/>
                <a:gd name="T29" fmla="*/ 0 h 402"/>
                <a:gd name="T30" fmla="*/ 0 w 521"/>
                <a:gd name="T31" fmla="*/ 0 h 402"/>
                <a:gd name="T32" fmla="*/ 0 w 521"/>
                <a:gd name="T33" fmla="*/ 0 h 402"/>
                <a:gd name="T34" fmla="*/ 0 w 521"/>
                <a:gd name="T35" fmla="*/ 0 h 402"/>
                <a:gd name="T36" fmla="*/ 0 w 521"/>
                <a:gd name="T37" fmla="*/ 0 h 402"/>
                <a:gd name="T38" fmla="*/ 0 w 521"/>
                <a:gd name="T39" fmla="*/ 0 h 402"/>
                <a:gd name="T40" fmla="*/ 0 w 521"/>
                <a:gd name="T41" fmla="*/ 0 h 402"/>
                <a:gd name="T42" fmla="*/ 0 w 521"/>
                <a:gd name="T43" fmla="*/ 0 h 402"/>
                <a:gd name="T44" fmla="*/ 0 w 521"/>
                <a:gd name="T45" fmla="*/ 0 h 402"/>
                <a:gd name="T46" fmla="*/ 0 w 521"/>
                <a:gd name="T47" fmla="*/ 0 h 402"/>
                <a:gd name="T48" fmla="*/ 0 w 521"/>
                <a:gd name="T49" fmla="*/ 0 h 402"/>
                <a:gd name="T50" fmla="*/ 0 w 521"/>
                <a:gd name="T51" fmla="*/ 0 h 402"/>
                <a:gd name="T52" fmla="*/ 0 w 521"/>
                <a:gd name="T53" fmla="*/ 0 h 402"/>
                <a:gd name="T54" fmla="*/ 0 w 521"/>
                <a:gd name="T55" fmla="*/ 0 h 402"/>
                <a:gd name="T56" fmla="*/ 0 w 521"/>
                <a:gd name="T57" fmla="*/ 0 h 402"/>
                <a:gd name="T58" fmla="*/ 0 w 521"/>
                <a:gd name="T59" fmla="*/ 0 h 402"/>
                <a:gd name="T60" fmla="*/ 0 w 521"/>
                <a:gd name="T61" fmla="*/ 0 h 402"/>
                <a:gd name="T62" fmla="*/ 0 w 521"/>
                <a:gd name="T63" fmla="*/ 0 h 402"/>
                <a:gd name="T64" fmla="*/ 0 w 521"/>
                <a:gd name="T65" fmla="*/ 0 h 402"/>
                <a:gd name="T66" fmla="*/ 0 w 521"/>
                <a:gd name="T67" fmla="*/ 0 h 402"/>
                <a:gd name="T68" fmla="*/ 0 w 521"/>
                <a:gd name="T69" fmla="*/ 0 h 402"/>
                <a:gd name="T70" fmla="*/ 0 w 521"/>
                <a:gd name="T71" fmla="*/ 0 h 402"/>
                <a:gd name="T72" fmla="*/ 0 w 521"/>
                <a:gd name="T73" fmla="*/ 0 h 402"/>
                <a:gd name="T74" fmla="*/ 0 w 521"/>
                <a:gd name="T75" fmla="*/ 0 h 402"/>
                <a:gd name="T76" fmla="*/ 0 w 521"/>
                <a:gd name="T77" fmla="*/ 0 h 402"/>
                <a:gd name="T78" fmla="*/ 0 w 521"/>
                <a:gd name="T79" fmla="*/ 0 h 402"/>
                <a:gd name="T80" fmla="*/ 0 w 521"/>
                <a:gd name="T81" fmla="*/ 0 h 402"/>
                <a:gd name="T82" fmla="*/ 0 w 521"/>
                <a:gd name="T83" fmla="*/ 0 h 40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21"/>
                <a:gd name="T127" fmla="*/ 0 h 402"/>
                <a:gd name="T128" fmla="*/ 521 w 521"/>
                <a:gd name="T129" fmla="*/ 402 h 40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21" h="402">
                  <a:moveTo>
                    <a:pt x="84" y="4"/>
                  </a:moveTo>
                  <a:lnTo>
                    <a:pt x="25" y="233"/>
                  </a:lnTo>
                  <a:lnTo>
                    <a:pt x="28" y="233"/>
                  </a:lnTo>
                  <a:lnTo>
                    <a:pt x="32" y="235"/>
                  </a:lnTo>
                  <a:lnTo>
                    <a:pt x="39" y="238"/>
                  </a:lnTo>
                  <a:lnTo>
                    <a:pt x="42" y="238"/>
                  </a:lnTo>
                  <a:lnTo>
                    <a:pt x="46" y="239"/>
                  </a:lnTo>
                  <a:lnTo>
                    <a:pt x="50" y="240"/>
                  </a:lnTo>
                  <a:lnTo>
                    <a:pt x="55" y="243"/>
                  </a:lnTo>
                  <a:lnTo>
                    <a:pt x="59" y="244"/>
                  </a:lnTo>
                  <a:lnTo>
                    <a:pt x="66" y="246"/>
                  </a:lnTo>
                  <a:lnTo>
                    <a:pt x="72" y="248"/>
                  </a:lnTo>
                  <a:lnTo>
                    <a:pt x="79" y="250"/>
                  </a:lnTo>
                  <a:lnTo>
                    <a:pt x="83" y="253"/>
                  </a:lnTo>
                  <a:lnTo>
                    <a:pt x="90" y="254"/>
                  </a:lnTo>
                  <a:lnTo>
                    <a:pt x="97" y="256"/>
                  </a:lnTo>
                  <a:lnTo>
                    <a:pt x="104" y="259"/>
                  </a:lnTo>
                  <a:lnTo>
                    <a:pt x="111" y="261"/>
                  </a:lnTo>
                  <a:lnTo>
                    <a:pt x="119" y="264"/>
                  </a:lnTo>
                  <a:lnTo>
                    <a:pt x="126" y="266"/>
                  </a:lnTo>
                  <a:lnTo>
                    <a:pt x="135" y="268"/>
                  </a:lnTo>
                  <a:lnTo>
                    <a:pt x="143" y="271"/>
                  </a:lnTo>
                  <a:lnTo>
                    <a:pt x="152" y="275"/>
                  </a:lnTo>
                  <a:lnTo>
                    <a:pt x="160" y="277"/>
                  </a:lnTo>
                  <a:lnTo>
                    <a:pt x="170" y="281"/>
                  </a:lnTo>
                  <a:lnTo>
                    <a:pt x="178" y="283"/>
                  </a:lnTo>
                  <a:lnTo>
                    <a:pt x="187" y="287"/>
                  </a:lnTo>
                  <a:lnTo>
                    <a:pt x="196" y="289"/>
                  </a:lnTo>
                  <a:lnTo>
                    <a:pt x="206" y="293"/>
                  </a:lnTo>
                  <a:lnTo>
                    <a:pt x="215" y="294"/>
                  </a:lnTo>
                  <a:lnTo>
                    <a:pt x="225" y="298"/>
                  </a:lnTo>
                  <a:lnTo>
                    <a:pt x="233" y="300"/>
                  </a:lnTo>
                  <a:lnTo>
                    <a:pt x="243" y="304"/>
                  </a:lnTo>
                  <a:lnTo>
                    <a:pt x="251" y="306"/>
                  </a:lnTo>
                  <a:lnTo>
                    <a:pt x="263" y="310"/>
                  </a:lnTo>
                  <a:lnTo>
                    <a:pt x="272" y="313"/>
                  </a:lnTo>
                  <a:lnTo>
                    <a:pt x="282" y="316"/>
                  </a:lnTo>
                  <a:lnTo>
                    <a:pt x="291" y="318"/>
                  </a:lnTo>
                  <a:lnTo>
                    <a:pt x="300" y="321"/>
                  </a:lnTo>
                  <a:lnTo>
                    <a:pt x="310" y="324"/>
                  </a:lnTo>
                  <a:lnTo>
                    <a:pt x="320" y="326"/>
                  </a:lnTo>
                  <a:lnTo>
                    <a:pt x="330" y="330"/>
                  </a:lnTo>
                  <a:lnTo>
                    <a:pt x="338" y="332"/>
                  </a:lnTo>
                  <a:lnTo>
                    <a:pt x="348" y="335"/>
                  </a:lnTo>
                  <a:lnTo>
                    <a:pt x="358" y="338"/>
                  </a:lnTo>
                  <a:lnTo>
                    <a:pt x="366" y="340"/>
                  </a:lnTo>
                  <a:lnTo>
                    <a:pt x="376" y="343"/>
                  </a:lnTo>
                  <a:lnTo>
                    <a:pt x="385" y="345"/>
                  </a:lnTo>
                  <a:lnTo>
                    <a:pt x="393" y="347"/>
                  </a:lnTo>
                  <a:lnTo>
                    <a:pt x="403" y="349"/>
                  </a:lnTo>
                  <a:lnTo>
                    <a:pt x="410" y="352"/>
                  </a:lnTo>
                  <a:lnTo>
                    <a:pt x="418" y="354"/>
                  </a:lnTo>
                  <a:lnTo>
                    <a:pt x="427" y="357"/>
                  </a:lnTo>
                  <a:lnTo>
                    <a:pt x="435" y="358"/>
                  </a:lnTo>
                  <a:lnTo>
                    <a:pt x="442" y="360"/>
                  </a:lnTo>
                  <a:lnTo>
                    <a:pt x="451" y="362"/>
                  </a:lnTo>
                  <a:lnTo>
                    <a:pt x="458" y="364"/>
                  </a:lnTo>
                  <a:lnTo>
                    <a:pt x="465" y="365"/>
                  </a:lnTo>
                  <a:lnTo>
                    <a:pt x="472" y="367"/>
                  </a:lnTo>
                  <a:lnTo>
                    <a:pt x="479" y="368"/>
                  </a:lnTo>
                  <a:lnTo>
                    <a:pt x="486" y="369"/>
                  </a:lnTo>
                  <a:lnTo>
                    <a:pt x="521" y="381"/>
                  </a:lnTo>
                  <a:lnTo>
                    <a:pt x="517" y="402"/>
                  </a:lnTo>
                  <a:lnTo>
                    <a:pt x="515" y="402"/>
                  </a:lnTo>
                  <a:lnTo>
                    <a:pt x="512" y="401"/>
                  </a:lnTo>
                  <a:lnTo>
                    <a:pt x="508" y="398"/>
                  </a:lnTo>
                  <a:lnTo>
                    <a:pt x="505" y="398"/>
                  </a:lnTo>
                  <a:lnTo>
                    <a:pt x="501" y="397"/>
                  </a:lnTo>
                  <a:lnTo>
                    <a:pt x="498" y="397"/>
                  </a:lnTo>
                  <a:lnTo>
                    <a:pt x="493" y="395"/>
                  </a:lnTo>
                  <a:lnTo>
                    <a:pt x="487" y="394"/>
                  </a:lnTo>
                  <a:lnTo>
                    <a:pt x="482" y="392"/>
                  </a:lnTo>
                  <a:lnTo>
                    <a:pt x="476" y="391"/>
                  </a:lnTo>
                  <a:lnTo>
                    <a:pt x="469" y="389"/>
                  </a:lnTo>
                  <a:lnTo>
                    <a:pt x="462" y="387"/>
                  </a:lnTo>
                  <a:lnTo>
                    <a:pt x="455" y="385"/>
                  </a:lnTo>
                  <a:lnTo>
                    <a:pt x="448" y="383"/>
                  </a:lnTo>
                  <a:lnTo>
                    <a:pt x="439" y="380"/>
                  </a:lnTo>
                  <a:lnTo>
                    <a:pt x="431" y="378"/>
                  </a:lnTo>
                  <a:lnTo>
                    <a:pt x="421" y="375"/>
                  </a:lnTo>
                  <a:lnTo>
                    <a:pt x="413" y="373"/>
                  </a:lnTo>
                  <a:lnTo>
                    <a:pt x="403" y="370"/>
                  </a:lnTo>
                  <a:lnTo>
                    <a:pt x="393" y="368"/>
                  </a:lnTo>
                  <a:lnTo>
                    <a:pt x="383" y="365"/>
                  </a:lnTo>
                  <a:lnTo>
                    <a:pt x="375" y="362"/>
                  </a:lnTo>
                  <a:lnTo>
                    <a:pt x="364" y="359"/>
                  </a:lnTo>
                  <a:lnTo>
                    <a:pt x="352" y="356"/>
                  </a:lnTo>
                  <a:lnTo>
                    <a:pt x="343" y="353"/>
                  </a:lnTo>
                  <a:lnTo>
                    <a:pt x="333" y="351"/>
                  </a:lnTo>
                  <a:lnTo>
                    <a:pt x="321" y="347"/>
                  </a:lnTo>
                  <a:lnTo>
                    <a:pt x="310" y="345"/>
                  </a:lnTo>
                  <a:lnTo>
                    <a:pt x="300" y="341"/>
                  </a:lnTo>
                  <a:lnTo>
                    <a:pt x="289" y="338"/>
                  </a:lnTo>
                  <a:lnTo>
                    <a:pt x="278" y="333"/>
                  </a:lnTo>
                  <a:lnTo>
                    <a:pt x="267" y="331"/>
                  </a:lnTo>
                  <a:lnTo>
                    <a:pt x="255" y="327"/>
                  </a:lnTo>
                  <a:lnTo>
                    <a:pt x="244" y="324"/>
                  </a:lnTo>
                  <a:lnTo>
                    <a:pt x="233" y="320"/>
                  </a:lnTo>
                  <a:lnTo>
                    <a:pt x="222" y="318"/>
                  </a:lnTo>
                  <a:lnTo>
                    <a:pt x="209" y="314"/>
                  </a:lnTo>
                  <a:lnTo>
                    <a:pt x="199" y="310"/>
                  </a:lnTo>
                  <a:lnTo>
                    <a:pt x="188" y="306"/>
                  </a:lnTo>
                  <a:lnTo>
                    <a:pt x="177" y="303"/>
                  </a:lnTo>
                  <a:lnTo>
                    <a:pt x="166" y="300"/>
                  </a:lnTo>
                  <a:lnTo>
                    <a:pt x="156" y="297"/>
                  </a:lnTo>
                  <a:lnTo>
                    <a:pt x="145" y="293"/>
                  </a:lnTo>
                  <a:lnTo>
                    <a:pt x="135" y="289"/>
                  </a:lnTo>
                  <a:lnTo>
                    <a:pt x="125" y="287"/>
                  </a:lnTo>
                  <a:lnTo>
                    <a:pt x="115" y="283"/>
                  </a:lnTo>
                  <a:lnTo>
                    <a:pt x="105" y="280"/>
                  </a:lnTo>
                  <a:lnTo>
                    <a:pt x="95" y="277"/>
                  </a:lnTo>
                  <a:lnTo>
                    <a:pt x="87" y="273"/>
                  </a:lnTo>
                  <a:lnTo>
                    <a:pt x="79" y="270"/>
                  </a:lnTo>
                  <a:lnTo>
                    <a:pt x="69" y="267"/>
                  </a:lnTo>
                  <a:lnTo>
                    <a:pt x="62" y="265"/>
                  </a:lnTo>
                  <a:lnTo>
                    <a:pt x="53" y="261"/>
                  </a:lnTo>
                  <a:lnTo>
                    <a:pt x="46" y="259"/>
                  </a:lnTo>
                  <a:lnTo>
                    <a:pt x="38" y="256"/>
                  </a:lnTo>
                  <a:lnTo>
                    <a:pt x="31" y="253"/>
                  </a:lnTo>
                  <a:lnTo>
                    <a:pt x="24" y="250"/>
                  </a:lnTo>
                  <a:lnTo>
                    <a:pt x="18" y="248"/>
                  </a:lnTo>
                  <a:lnTo>
                    <a:pt x="13" y="245"/>
                  </a:lnTo>
                  <a:lnTo>
                    <a:pt x="8" y="243"/>
                  </a:lnTo>
                  <a:lnTo>
                    <a:pt x="3" y="240"/>
                  </a:lnTo>
                  <a:lnTo>
                    <a:pt x="0" y="239"/>
                  </a:lnTo>
                  <a:lnTo>
                    <a:pt x="56" y="0"/>
                  </a:lnTo>
                  <a:lnTo>
                    <a:pt x="8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7" name="Freeform 202">
              <a:extLst>
                <a:ext uri="{FF2B5EF4-FFF2-40B4-BE49-F238E27FC236}">
                  <a16:creationId xmlns:a16="http://schemas.microsoft.com/office/drawing/2014/main" id="{2634156E-67C5-1CE4-95B1-7E1E17E55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8" y="3813"/>
              <a:ext cx="74" cy="29"/>
            </a:xfrm>
            <a:custGeom>
              <a:avLst/>
              <a:gdLst>
                <a:gd name="T0" fmla="*/ 0 w 222"/>
                <a:gd name="T1" fmla="*/ 0 h 88"/>
                <a:gd name="T2" fmla="*/ 0 w 222"/>
                <a:gd name="T3" fmla="*/ 0 h 88"/>
                <a:gd name="T4" fmla="*/ 0 w 222"/>
                <a:gd name="T5" fmla="*/ 0 h 88"/>
                <a:gd name="T6" fmla="*/ 0 w 222"/>
                <a:gd name="T7" fmla="*/ 0 h 88"/>
                <a:gd name="T8" fmla="*/ 0 w 222"/>
                <a:gd name="T9" fmla="*/ 0 h 88"/>
                <a:gd name="T10" fmla="*/ 0 w 222"/>
                <a:gd name="T11" fmla="*/ 0 h 88"/>
                <a:gd name="T12" fmla="*/ 0 w 222"/>
                <a:gd name="T13" fmla="*/ 0 h 88"/>
                <a:gd name="T14" fmla="*/ 0 w 222"/>
                <a:gd name="T15" fmla="*/ 0 h 88"/>
                <a:gd name="T16" fmla="*/ 0 w 222"/>
                <a:gd name="T17" fmla="*/ 0 h 88"/>
                <a:gd name="T18" fmla="*/ 0 w 222"/>
                <a:gd name="T19" fmla="*/ 0 h 88"/>
                <a:gd name="T20" fmla="*/ 0 w 222"/>
                <a:gd name="T21" fmla="*/ 0 h 88"/>
                <a:gd name="T22" fmla="*/ 0 w 222"/>
                <a:gd name="T23" fmla="*/ 0 h 88"/>
                <a:gd name="T24" fmla="*/ 0 w 222"/>
                <a:gd name="T25" fmla="*/ 0 h 88"/>
                <a:gd name="T26" fmla="*/ 0 w 222"/>
                <a:gd name="T27" fmla="*/ 0 h 88"/>
                <a:gd name="T28" fmla="*/ 0 w 222"/>
                <a:gd name="T29" fmla="*/ 0 h 88"/>
                <a:gd name="T30" fmla="*/ 0 w 222"/>
                <a:gd name="T31" fmla="*/ 0 h 88"/>
                <a:gd name="T32" fmla="*/ 0 w 222"/>
                <a:gd name="T33" fmla="*/ 0 h 88"/>
                <a:gd name="T34" fmla="*/ 0 w 222"/>
                <a:gd name="T35" fmla="*/ 0 h 88"/>
                <a:gd name="T36" fmla="*/ 0 w 222"/>
                <a:gd name="T37" fmla="*/ 0 h 88"/>
                <a:gd name="T38" fmla="*/ 0 w 222"/>
                <a:gd name="T39" fmla="*/ 0 h 88"/>
                <a:gd name="T40" fmla="*/ 0 w 222"/>
                <a:gd name="T41" fmla="*/ 0 h 88"/>
                <a:gd name="T42" fmla="*/ 0 w 222"/>
                <a:gd name="T43" fmla="*/ 0 h 88"/>
                <a:gd name="T44" fmla="*/ 0 w 222"/>
                <a:gd name="T45" fmla="*/ 0 h 88"/>
                <a:gd name="T46" fmla="*/ 0 w 222"/>
                <a:gd name="T47" fmla="*/ 0 h 88"/>
                <a:gd name="T48" fmla="*/ 0 w 222"/>
                <a:gd name="T49" fmla="*/ 0 h 88"/>
                <a:gd name="T50" fmla="*/ 0 w 222"/>
                <a:gd name="T51" fmla="*/ 0 h 88"/>
                <a:gd name="T52" fmla="*/ 0 w 222"/>
                <a:gd name="T53" fmla="*/ 0 h 88"/>
                <a:gd name="T54" fmla="*/ 0 w 222"/>
                <a:gd name="T55" fmla="*/ 0 h 88"/>
                <a:gd name="T56" fmla="*/ 0 w 222"/>
                <a:gd name="T57" fmla="*/ 0 h 88"/>
                <a:gd name="T58" fmla="*/ 0 w 222"/>
                <a:gd name="T59" fmla="*/ 0 h 88"/>
                <a:gd name="T60" fmla="*/ 0 w 222"/>
                <a:gd name="T61" fmla="*/ 0 h 88"/>
                <a:gd name="T62" fmla="*/ 0 w 222"/>
                <a:gd name="T63" fmla="*/ 0 h 88"/>
                <a:gd name="T64" fmla="*/ 0 w 222"/>
                <a:gd name="T65" fmla="*/ 0 h 88"/>
                <a:gd name="T66" fmla="*/ 0 w 222"/>
                <a:gd name="T67" fmla="*/ 0 h 88"/>
                <a:gd name="T68" fmla="*/ 0 w 222"/>
                <a:gd name="T69" fmla="*/ 0 h 88"/>
                <a:gd name="T70" fmla="*/ 0 w 222"/>
                <a:gd name="T71" fmla="*/ 0 h 88"/>
                <a:gd name="T72" fmla="*/ 0 w 222"/>
                <a:gd name="T73" fmla="*/ 0 h 88"/>
                <a:gd name="T74" fmla="*/ 0 w 222"/>
                <a:gd name="T75" fmla="*/ 0 h 88"/>
                <a:gd name="T76" fmla="*/ 0 w 222"/>
                <a:gd name="T77" fmla="*/ 0 h 88"/>
                <a:gd name="T78" fmla="*/ 0 w 222"/>
                <a:gd name="T79" fmla="*/ 0 h 88"/>
                <a:gd name="T80" fmla="*/ 0 w 222"/>
                <a:gd name="T81" fmla="*/ 0 h 88"/>
                <a:gd name="T82" fmla="*/ 0 w 222"/>
                <a:gd name="T83" fmla="*/ 0 h 8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2"/>
                <a:gd name="T127" fmla="*/ 0 h 88"/>
                <a:gd name="T128" fmla="*/ 222 w 222"/>
                <a:gd name="T129" fmla="*/ 88 h 8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2" h="88">
                  <a:moveTo>
                    <a:pt x="34" y="9"/>
                  </a:moveTo>
                  <a:lnTo>
                    <a:pt x="34" y="11"/>
                  </a:lnTo>
                  <a:lnTo>
                    <a:pt x="35" y="13"/>
                  </a:lnTo>
                  <a:lnTo>
                    <a:pt x="38" y="17"/>
                  </a:lnTo>
                  <a:lnTo>
                    <a:pt x="42" y="23"/>
                  </a:lnTo>
                  <a:lnTo>
                    <a:pt x="47" y="29"/>
                  </a:lnTo>
                  <a:lnTo>
                    <a:pt x="52" y="35"/>
                  </a:lnTo>
                  <a:lnTo>
                    <a:pt x="55" y="39"/>
                  </a:lnTo>
                  <a:lnTo>
                    <a:pt x="59" y="43"/>
                  </a:lnTo>
                  <a:lnTo>
                    <a:pt x="64" y="45"/>
                  </a:lnTo>
                  <a:lnTo>
                    <a:pt x="69" y="50"/>
                  </a:lnTo>
                  <a:lnTo>
                    <a:pt x="73" y="52"/>
                  </a:lnTo>
                  <a:lnTo>
                    <a:pt x="78" y="55"/>
                  </a:lnTo>
                  <a:lnTo>
                    <a:pt x="83" y="57"/>
                  </a:lnTo>
                  <a:lnTo>
                    <a:pt x="90" y="61"/>
                  </a:lnTo>
                  <a:lnTo>
                    <a:pt x="97" y="63"/>
                  </a:lnTo>
                  <a:lnTo>
                    <a:pt x="103" y="65"/>
                  </a:lnTo>
                  <a:lnTo>
                    <a:pt x="111" y="66"/>
                  </a:lnTo>
                  <a:lnTo>
                    <a:pt x="120" y="68"/>
                  </a:lnTo>
                  <a:lnTo>
                    <a:pt x="127" y="70"/>
                  </a:lnTo>
                  <a:lnTo>
                    <a:pt x="135" y="70"/>
                  </a:lnTo>
                  <a:lnTo>
                    <a:pt x="141" y="70"/>
                  </a:lnTo>
                  <a:lnTo>
                    <a:pt x="145" y="70"/>
                  </a:lnTo>
                  <a:lnTo>
                    <a:pt x="149" y="70"/>
                  </a:lnTo>
                  <a:lnTo>
                    <a:pt x="155" y="70"/>
                  </a:lnTo>
                  <a:lnTo>
                    <a:pt x="159" y="67"/>
                  </a:lnTo>
                  <a:lnTo>
                    <a:pt x="165" y="67"/>
                  </a:lnTo>
                  <a:lnTo>
                    <a:pt x="169" y="66"/>
                  </a:lnTo>
                  <a:lnTo>
                    <a:pt x="176" y="65"/>
                  </a:lnTo>
                  <a:lnTo>
                    <a:pt x="180" y="63"/>
                  </a:lnTo>
                  <a:lnTo>
                    <a:pt x="186" y="62"/>
                  </a:lnTo>
                  <a:lnTo>
                    <a:pt x="191" y="61"/>
                  </a:lnTo>
                  <a:lnTo>
                    <a:pt x="198" y="60"/>
                  </a:lnTo>
                  <a:lnTo>
                    <a:pt x="222" y="70"/>
                  </a:lnTo>
                  <a:lnTo>
                    <a:pt x="219" y="70"/>
                  </a:lnTo>
                  <a:lnTo>
                    <a:pt x="215" y="72"/>
                  </a:lnTo>
                  <a:lnTo>
                    <a:pt x="210" y="73"/>
                  </a:lnTo>
                  <a:lnTo>
                    <a:pt x="207" y="74"/>
                  </a:lnTo>
                  <a:lnTo>
                    <a:pt x="201" y="76"/>
                  </a:lnTo>
                  <a:lnTo>
                    <a:pt x="197" y="78"/>
                  </a:lnTo>
                  <a:lnTo>
                    <a:pt x="190" y="79"/>
                  </a:lnTo>
                  <a:lnTo>
                    <a:pt x="183" y="81"/>
                  </a:lnTo>
                  <a:lnTo>
                    <a:pt x="176" y="82"/>
                  </a:lnTo>
                  <a:lnTo>
                    <a:pt x="169" y="84"/>
                  </a:lnTo>
                  <a:lnTo>
                    <a:pt x="160" y="85"/>
                  </a:lnTo>
                  <a:lnTo>
                    <a:pt x="152" y="87"/>
                  </a:lnTo>
                  <a:lnTo>
                    <a:pt x="148" y="87"/>
                  </a:lnTo>
                  <a:lnTo>
                    <a:pt x="144" y="87"/>
                  </a:lnTo>
                  <a:lnTo>
                    <a:pt x="139" y="88"/>
                  </a:lnTo>
                  <a:lnTo>
                    <a:pt x="135" y="88"/>
                  </a:lnTo>
                  <a:lnTo>
                    <a:pt x="131" y="88"/>
                  </a:lnTo>
                  <a:lnTo>
                    <a:pt x="127" y="88"/>
                  </a:lnTo>
                  <a:lnTo>
                    <a:pt x="122" y="87"/>
                  </a:lnTo>
                  <a:lnTo>
                    <a:pt x="117" y="87"/>
                  </a:lnTo>
                  <a:lnTo>
                    <a:pt x="113" y="87"/>
                  </a:lnTo>
                  <a:lnTo>
                    <a:pt x="108" y="85"/>
                  </a:lnTo>
                  <a:lnTo>
                    <a:pt x="103" y="85"/>
                  </a:lnTo>
                  <a:lnTo>
                    <a:pt x="99" y="84"/>
                  </a:lnTo>
                  <a:lnTo>
                    <a:pt x="94" y="83"/>
                  </a:lnTo>
                  <a:lnTo>
                    <a:pt x="90" y="82"/>
                  </a:lnTo>
                  <a:lnTo>
                    <a:pt x="85" y="81"/>
                  </a:lnTo>
                  <a:lnTo>
                    <a:pt x="80" y="79"/>
                  </a:lnTo>
                  <a:lnTo>
                    <a:pt x="76" y="77"/>
                  </a:lnTo>
                  <a:lnTo>
                    <a:pt x="72" y="74"/>
                  </a:lnTo>
                  <a:lnTo>
                    <a:pt x="66" y="73"/>
                  </a:lnTo>
                  <a:lnTo>
                    <a:pt x="64" y="71"/>
                  </a:lnTo>
                  <a:lnTo>
                    <a:pt x="58" y="67"/>
                  </a:lnTo>
                  <a:lnTo>
                    <a:pt x="54" y="65"/>
                  </a:lnTo>
                  <a:lnTo>
                    <a:pt x="49" y="62"/>
                  </a:lnTo>
                  <a:lnTo>
                    <a:pt x="44" y="58"/>
                  </a:lnTo>
                  <a:lnTo>
                    <a:pt x="40" y="55"/>
                  </a:lnTo>
                  <a:lnTo>
                    <a:pt x="35" y="51"/>
                  </a:lnTo>
                  <a:lnTo>
                    <a:pt x="33" y="46"/>
                  </a:lnTo>
                  <a:lnTo>
                    <a:pt x="28" y="44"/>
                  </a:lnTo>
                  <a:lnTo>
                    <a:pt x="24" y="38"/>
                  </a:lnTo>
                  <a:lnTo>
                    <a:pt x="20" y="34"/>
                  </a:lnTo>
                  <a:lnTo>
                    <a:pt x="16" y="28"/>
                  </a:lnTo>
                  <a:lnTo>
                    <a:pt x="13" y="23"/>
                  </a:lnTo>
                  <a:lnTo>
                    <a:pt x="9" y="17"/>
                  </a:lnTo>
                  <a:lnTo>
                    <a:pt x="6" y="12"/>
                  </a:lnTo>
                  <a:lnTo>
                    <a:pt x="2" y="6"/>
                  </a:lnTo>
                  <a:lnTo>
                    <a:pt x="0" y="0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8" name="Freeform 203">
              <a:extLst>
                <a:ext uri="{FF2B5EF4-FFF2-40B4-BE49-F238E27FC236}">
                  <a16:creationId xmlns:a16="http://schemas.microsoft.com/office/drawing/2014/main" id="{65C309E3-1AC4-ED70-1E88-250B7BE3E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" y="3808"/>
              <a:ext cx="141" cy="61"/>
            </a:xfrm>
            <a:custGeom>
              <a:avLst/>
              <a:gdLst>
                <a:gd name="T0" fmla="*/ 0 w 421"/>
                <a:gd name="T1" fmla="*/ 0 h 181"/>
                <a:gd name="T2" fmla="*/ 0 w 421"/>
                <a:gd name="T3" fmla="*/ 0 h 181"/>
                <a:gd name="T4" fmla="*/ 0 w 421"/>
                <a:gd name="T5" fmla="*/ 0 h 181"/>
                <a:gd name="T6" fmla="*/ 0 w 421"/>
                <a:gd name="T7" fmla="*/ 0 h 181"/>
                <a:gd name="T8" fmla="*/ 0 w 421"/>
                <a:gd name="T9" fmla="*/ 0 h 181"/>
                <a:gd name="T10" fmla="*/ 0 w 421"/>
                <a:gd name="T11" fmla="*/ 0 h 181"/>
                <a:gd name="T12" fmla="*/ 0 w 421"/>
                <a:gd name="T13" fmla="*/ 0 h 181"/>
                <a:gd name="T14" fmla="*/ 0 w 421"/>
                <a:gd name="T15" fmla="*/ 0 h 181"/>
                <a:gd name="T16" fmla="*/ 0 w 421"/>
                <a:gd name="T17" fmla="*/ 0 h 181"/>
                <a:gd name="T18" fmla="*/ 0 w 421"/>
                <a:gd name="T19" fmla="*/ 0 h 181"/>
                <a:gd name="T20" fmla="*/ 0 w 421"/>
                <a:gd name="T21" fmla="*/ 0 h 181"/>
                <a:gd name="T22" fmla="*/ 0 w 421"/>
                <a:gd name="T23" fmla="*/ 0 h 181"/>
                <a:gd name="T24" fmla="*/ 0 w 421"/>
                <a:gd name="T25" fmla="*/ 0 h 181"/>
                <a:gd name="T26" fmla="*/ 0 w 421"/>
                <a:gd name="T27" fmla="*/ 0 h 181"/>
                <a:gd name="T28" fmla="*/ 0 w 421"/>
                <a:gd name="T29" fmla="*/ 0 h 181"/>
                <a:gd name="T30" fmla="*/ 0 w 421"/>
                <a:gd name="T31" fmla="*/ 0 h 181"/>
                <a:gd name="T32" fmla="*/ 0 w 421"/>
                <a:gd name="T33" fmla="*/ 0 h 181"/>
                <a:gd name="T34" fmla="*/ 0 w 421"/>
                <a:gd name="T35" fmla="*/ 0 h 181"/>
                <a:gd name="T36" fmla="*/ 0 w 421"/>
                <a:gd name="T37" fmla="*/ 0 h 181"/>
                <a:gd name="T38" fmla="*/ 0 w 421"/>
                <a:gd name="T39" fmla="*/ 0 h 181"/>
                <a:gd name="T40" fmla="*/ 0 w 421"/>
                <a:gd name="T41" fmla="*/ 0 h 181"/>
                <a:gd name="T42" fmla="*/ 0 w 421"/>
                <a:gd name="T43" fmla="*/ 0 h 181"/>
                <a:gd name="T44" fmla="*/ 0 w 421"/>
                <a:gd name="T45" fmla="*/ 0 h 181"/>
                <a:gd name="T46" fmla="*/ 0 w 421"/>
                <a:gd name="T47" fmla="*/ 0 h 181"/>
                <a:gd name="T48" fmla="*/ 0 w 421"/>
                <a:gd name="T49" fmla="*/ 0 h 181"/>
                <a:gd name="T50" fmla="*/ 0 w 421"/>
                <a:gd name="T51" fmla="*/ 0 h 181"/>
                <a:gd name="T52" fmla="*/ 0 w 421"/>
                <a:gd name="T53" fmla="*/ 0 h 181"/>
                <a:gd name="T54" fmla="*/ 0 w 421"/>
                <a:gd name="T55" fmla="*/ 0 h 181"/>
                <a:gd name="T56" fmla="*/ 0 w 421"/>
                <a:gd name="T57" fmla="*/ 0 h 181"/>
                <a:gd name="T58" fmla="*/ 0 w 421"/>
                <a:gd name="T59" fmla="*/ 0 h 181"/>
                <a:gd name="T60" fmla="*/ 0 w 421"/>
                <a:gd name="T61" fmla="*/ 0 h 181"/>
                <a:gd name="T62" fmla="*/ 0 w 421"/>
                <a:gd name="T63" fmla="*/ 0 h 181"/>
                <a:gd name="T64" fmla="*/ 0 w 421"/>
                <a:gd name="T65" fmla="*/ 0 h 1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1"/>
                <a:gd name="T100" fmla="*/ 0 h 181"/>
                <a:gd name="T101" fmla="*/ 421 w 421"/>
                <a:gd name="T102" fmla="*/ 181 h 1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1" h="181">
                  <a:moveTo>
                    <a:pt x="49" y="0"/>
                  </a:moveTo>
                  <a:lnTo>
                    <a:pt x="0" y="67"/>
                  </a:lnTo>
                  <a:lnTo>
                    <a:pt x="48" y="109"/>
                  </a:lnTo>
                  <a:lnTo>
                    <a:pt x="78" y="80"/>
                  </a:lnTo>
                  <a:lnTo>
                    <a:pt x="98" y="91"/>
                  </a:lnTo>
                  <a:lnTo>
                    <a:pt x="70" y="125"/>
                  </a:lnTo>
                  <a:lnTo>
                    <a:pt x="132" y="168"/>
                  </a:lnTo>
                  <a:lnTo>
                    <a:pt x="170" y="130"/>
                  </a:lnTo>
                  <a:lnTo>
                    <a:pt x="195" y="139"/>
                  </a:lnTo>
                  <a:lnTo>
                    <a:pt x="191" y="179"/>
                  </a:lnTo>
                  <a:lnTo>
                    <a:pt x="303" y="181"/>
                  </a:lnTo>
                  <a:lnTo>
                    <a:pt x="303" y="144"/>
                  </a:lnTo>
                  <a:lnTo>
                    <a:pt x="324" y="134"/>
                  </a:lnTo>
                  <a:lnTo>
                    <a:pt x="337" y="157"/>
                  </a:lnTo>
                  <a:lnTo>
                    <a:pt x="361" y="168"/>
                  </a:lnTo>
                  <a:lnTo>
                    <a:pt x="421" y="100"/>
                  </a:lnTo>
                  <a:lnTo>
                    <a:pt x="390" y="95"/>
                  </a:lnTo>
                  <a:lnTo>
                    <a:pt x="359" y="133"/>
                  </a:lnTo>
                  <a:lnTo>
                    <a:pt x="350" y="105"/>
                  </a:lnTo>
                  <a:lnTo>
                    <a:pt x="271" y="125"/>
                  </a:lnTo>
                  <a:lnTo>
                    <a:pt x="274" y="157"/>
                  </a:lnTo>
                  <a:lnTo>
                    <a:pt x="227" y="157"/>
                  </a:lnTo>
                  <a:lnTo>
                    <a:pt x="225" y="123"/>
                  </a:lnTo>
                  <a:lnTo>
                    <a:pt x="156" y="105"/>
                  </a:lnTo>
                  <a:lnTo>
                    <a:pt x="126" y="136"/>
                  </a:lnTo>
                  <a:lnTo>
                    <a:pt x="112" y="123"/>
                  </a:lnTo>
                  <a:lnTo>
                    <a:pt x="136" y="92"/>
                  </a:lnTo>
                  <a:lnTo>
                    <a:pt x="78" y="53"/>
                  </a:lnTo>
                  <a:lnTo>
                    <a:pt x="45" y="79"/>
                  </a:lnTo>
                  <a:lnTo>
                    <a:pt x="31" y="59"/>
                  </a:lnTo>
                  <a:lnTo>
                    <a:pt x="67" y="8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9" name="Freeform 204">
              <a:extLst>
                <a:ext uri="{FF2B5EF4-FFF2-40B4-BE49-F238E27FC236}">
                  <a16:creationId xmlns:a16="http://schemas.microsoft.com/office/drawing/2014/main" id="{325A68FE-9364-C6FA-4583-B49C2DDF6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3798"/>
              <a:ext cx="29" cy="26"/>
            </a:xfrm>
            <a:custGeom>
              <a:avLst/>
              <a:gdLst>
                <a:gd name="T0" fmla="*/ 0 w 88"/>
                <a:gd name="T1" fmla="*/ 0 h 80"/>
                <a:gd name="T2" fmla="*/ 0 w 88"/>
                <a:gd name="T3" fmla="*/ 0 h 80"/>
                <a:gd name="T4" fmla="*/ 0 w 88"/>
                <a:gd name="T5" fmla="*/ 0 h 80"/>
                <a:gd name="T6" fmla="*/ 0 w 88"/>
                <a:gd name="T7" fmla="*/ 0 h 80"/>
                <a:gd name="T8" fmla="*/ 0 w 88"/>
                <a:gd name="T9" fmla="*/ 0 h 80"/>
                <a:gd name="T10" fmla="*/ 0 w 88"/>
                <a:gd name="T11" fmla="*/ 0 h 80"/>
                <a:gd name="T12" fmla="*/ 0 w 88"/>
                <a:gd name="T13" fmla="*/ 0 h 80"/>
                <a:gd name="T14" fmla="*/ 0 w 88"/>
                <a:gd name="T15" fmla="*/ 0 h 80"/>
                <a:gd name="T16" fmla="*/ 0 w 88"/>
                <a:gd name="T17" fmla="*/ 0 h 80"/>
                <a:gd name="T18" fmla="*/ 0 w 88"/>
                <a:gd name="T19" fmla="*/ 0 h 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8"/>
                <a:gd name="T31" fmla="*/ 0 h 80"/>
                <a:gd name="T32" fmla="*/ 88 w 88"/>
                <a:gd name="T33" fmla="*/ 80 h 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8" h="80">
                  <a:moveTo>
                    <a:pt x="24" y="9"/>
                  </a:moveTo>
                  <a:lnTo>
                    <a:pt x="22" y="45"/>
                  </a:lnTo>
                  <a:lnTo>
                    <a:pt x="56" y="56"/>
                  </a:lnTo>
                  <a:lnTo>
                    <a:pt x="69" y="25"/>
                  </a:lnTo>
                  <a:lnTo>
                    <a:pt x="88" y="31"/>
                  </a:lnTo>
                  <a:lnTo>
                    <a:pt x="69" y="80"/>
                  </a:lnTo>
                  <a:lnTo>
                    <a:pt x="0" y="47"/>
                  </a:lnTo>
                  <a:lnTo>
                    <a:pt x="4" y="0"/>
                  </a:lnTo>
                  <a:lnTo>
                    <a:pt x="24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0" name="Freeform 205">
              <a:extLst>
                <a:ext uri="{FF2B5EF4-FFF2-40B4-BE49-F238E27FC236}">
                  <a16:creationId xmlns:a16="http://schemas.microsoft.com/office/drawing/2014/main" id="{E8D4C2D3-A45F-D92F-297C-7F3EE4D46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" y="3819"/>
              <a:ext cx="470" cy="101"/>
            </a:xfrm>
            <a:custGeom>
              <a:avLst/>
              <a:gdLst>
                <a:gd name="T0" fmla="*/ 0 w 1410"/>
                <a:gd name="T1" fmla="*/ 0 h 301"/>
                <a:gd name="T2" fmla="*/ 0 w 1410"/>
                <a:gd name="T3" fmla="*/ 0 h 301"/>
                <a:gd name="T4" fmla="*/ 0 w 1410"/>
                <a:gd name="T5" fmla="*/ 0 h 301"/>
                <a:gd name="T6" fmla="*/ 0 w 1410"/>
                <a:gd name="T7" fmla="*/ 0 h 301"/>
                <a:gd name="T8" fmla="*/ 0 w 1410"/>
                <a:gd name="T9" fmla="*/ 0 h 301"/>
                <a:gd name="T10" fmla="*/ 0 w 1410"/>
                <a:gd name="T11" fmla="*/ 0 h 301"/>
                <a:gd name="T12" fmla="*/ 0 w 1410"/>
                <a:gd name="T13" fmla="*/ 0 h 301"/>
                <a:gd name="T14" fmla="*/ 0 w 1410"/>
                <a:gd name="T15" fmla="*/ 0 h 301"/>
                <a:gd name="T16" fmla="*/ 0 w 1410"/>
                <a:gd name="T17" fmla="*/ 0 h 301"/>
                <a:gd name="T18" fmla="*/ 0 w 1410"/>
                <a:gd name="T19" fmla="*/ 0 h 301"/>
                <a:gd name="T20" fmla="*/ 0 w 1410"/>
                <a:gd name="T21" fmla="*/ 0 h 301"/>
                <a:gd name="T22" fmla="*/ 0 w 1410"/>
                <a:gd name="T23" fmla="*/ 0 h 301"/>
                <a:gd name="T24" fmla="*/ 0 w 1410"/>
                <a:gd name="T25" fmla="*/ 0 h 301"/>
                <a:gd name="T26" fmla="*/ 0 w 1410"/>
                <a:gd name="T27" fmla="*/ 0 h 301"/>
                <a:gd name="T28" fmla="*/ 0 w 1410"/>
                <a:gd name="T29" fmla="*/ 0 h 301"/>
                <a:gd name="T30" fmla="*/ 0 w 1410"/>
                <a:gd name="T31" fmla="*/ 0 h 301"/>
                <a:gd name="T32" fmla="*/ 0 w 1410"/>
                <a:gd name="T33" fmla="*/ 0 h 301"/>
                <a:gd name="T34" fmla="*/ 0 w 1410"/>
                <a:gd name="T35" fmla="*/ 0 h 301"/>
                <a:gd name="T36" fmla="*/ 0 w 1410"/>
                <a:gd name="T37" fmla="*/ 0 h 301"/>
                <a:gd name="T38" fmla="*/ 0 w 1410"/>
                <a:gd name="T39" fmla="*/ 0 h 301"/>
                <a:gd name="T40" fmla="*/ 0 w 1410"/>
                <a:gd name="T41" fmla="*/ 0 h 301"/>
                <a:gd name="T42" fmla="*/ 0 w 1410"/>
                <a:gd name="T43" fmla="*/ 0 h 301"/>
                <a:gd name="T44" fmla="*/ 0 w 1410"/>
                <a:gd name="T45" fmla="*/ 0 h 301"/>
                <a:gd name="T46" fmla="*/ 0 w 1410"/>
                <a:gd name="T47" fmla="*/ 0 h 301"/>
                <a:gd name="T48" fmla="*/ 0 w 1410"/>
                <a:gd name="T49" fmla="*/ 0 h 301"/>
                <a:gd name="T50" fmla="*/ 0 w 1410"/>
                <a:gd name="T51" fmla="*/ 0 h 301"/>
                <a:gd name="T52" fmla="*/ 0 w 1410"/>
                <a:gd name="T53" fmla="*/ 0 h 301"/>
                <a:gd name="T54" fmla="*/ 0 w 1410"/>
                <a:gd name="T55" fmla="*/ 0 h 301"/>
                <a:gd name="T56" fmla="*/ 0 w 1410"/>
                <a:gd name="T57" fmla="*/ 0 h 301"/>
                <a:gd name="T58" fmla="*/ 0 w 1410"/>
                <a:gd name="T59" fmla="*/ 0 h 301"/>
                <a:gd name="T60" fmla="*/ 0 w 1410"/>
                <a:gd name="T61" fmla="*/ 0 h 301"/>
                <a:gd name="T62" fmla="*/ 0 w 1410"/>
                <a:gd name="T63" fmla="*/ 0 h 301"/>
                <a:gd name="T64" fmla="*/ 0 w 1410"/>
                <a:gd name="T65" fmla="*/ 0 h 301"/>
                <a:gd name="T66" fmla="*/ 0 w 1410"/>
                <a:gd name="T67" fmla="*/ 0 h 301"/>
                <a:gd name="T68" fmla="*/ 0 w 1410"/>
                <a:gd name="T69" fmla="*/ 0 h 301"/>
                <a:gd name="T70" fmla="*/ 0 w 1410"/>
                <a:gd name="T71" fmla="*/ 0 h 301"/>
                <a:gd name="T72" fmla="*/ 0 w 1410"/>
                <a:gd name="T73" fmla="*/ 0 h 301"/>
                <a:gd name="T74" fmla="*/ 0 w 1410"/>
                <a:gd name="T75" fmla="*/ 0 h 301"/>
                <a:gd name="T76" fmla="*/ 0 w 1410"/>
                <a:gd name="T77" fmla="*/ 0 h 301"/>
                <a:gd name="T78" fmla="*/ 0 w 1410"/>
                <a:gd name="T79" fmla="*/ 0 h 301"/>
                <a:gd name="T80" fmla="*/ 0 w 1410"/>
                <a:gd name="T81" fmla="*/ 0 h 301"/>
                <a:gd name="T82" fmla="*/ 0 w 1410"/>
                <a:gd name="T83" fmla="*/ 0 h 301"/>
                <a:gd name="T84" fmla="*/ 0 w 1410"/>
                <a:gd name="T85" fmla="*/ 0 h 301"/>
                <a:gd name="T86" fmla="*/ 0 w 1410"/>
                <a:gd name="T87" fmla="*/ 0 h 301"/>
                <a:gd name="T88" fmla="*/ 0 w 1410"/>
                <a:gd name="T89" fmla="*/ 0 h 301"/>
                <a:gd name="T90" fmla="*/ 0 w 1410"/>
                <a:gd name="T91" fmla="*/ 0 h 301"/>
                <a:gd name="T92" fmla="*/ 0 w 1410"/>
                <a:gd name="T93" fmla="*/ 0 h 301"/>
                <a:gd name="T94" fmla="*/ 0 w 1410"/>
                <a:gd name="T95" fmla="*/ 0 h 301"/>
                <a:gd name="T96" fmla="*/ 0 w 1410"/>
                <a:gd name="T97" fmla="*/ 0 h 301"/>
                <a:gd name="T98" fmla="*/ 0 w 1410"/>
                <a:gd name="T99" fmla="*/ 0 h 301"/>
                <a:gd name="T100" fmla="*/ 0 w 1410"/>
                <a:gd name="T101" fmla="*/ 0 h 301"/>
                <a:gd name="T102" fmla="*/ 0 w 1410"/>
                <a:gd name="T103" fmla="*/ 0 h 301"/>
                <a:gd name="T104" fmla="*/ 0 w 1410"/>
                <a:gd name="T105" fmla="*/ 0 h 301"/>
                <a:gd name="T106" fmla="*/ 0 w 1410"/>
                <a:gd name="T107" fmla="*/ 0 h 301"/>
                <a:gd name="T108" fmla="*/ 0 w 1410"/>
                <a:gd name="T109" fmla="*/ 0 h 301"/>
                <a:gd name="T110" fmla="*/ 0 w 1410"/>
                <a:gd name="T111" fmla="*/ 0 h 301"/>
                <a:gd name="T112" fmla="*/ 0 w 1410"/>
                <a:gd name="T113" fmla="*/ 0 h 301"/>
                <a:gd name="T114" fmla="*/ 0 w 1410"/>
                <a:gd name="T115" fmla="*/ 0 h 301"/>
                <a:gd name="T116" fmla="*/ 0 w 1410"/>
                <a:gd name="T117" fmla="*/ 0 h 301"/>
                <a:gd name="T118" fmla="*/ 0 w 1410"/>
                <a:gd name="T119" fmla="*/ 0 h 301"/>
                <a:gd name="T120" fmla="*/ 0 w 1410"/>
                <a:gd name="T121" fmla="*/ 0 h 301"/>
                <a:gd name="T122" fmla="*/ 0 w 1410"/>
                <a:gd name="T123" fmla="*/ 0 h 301"/>
                <a:gd name="T124" fmla="*/ 0 w 1410"/>
                <a:gd name="T125" fmla="*/ 0 h 30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10"/>
                <a:gd name="T190" fmla="*/ 0 h 301"/>
                <a:gd name="T191" fmla="*/ 1410 w 1410"/>
                <a:gd name="T192" fmla="*/ 301 h 30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10" h="301">
                  <a:moveTo>
                    <a:pt x="37" y="57"/>
                  </a:moveTo>
                  <a:lnTo>
                    <a:pt x="73" y="90"/>
                  </a:lnTo>
                  <a:lnTo>
                    <a:pt x="30" y="135"/>
                  </a:lnTo>
                  <a:lnTo>
                    <a:pt x="59" y="161"/>
                  </a:lnTo>
                  <a:lnTo>
                    <a:pt x="109" y="126"/>
                  </a:lnTo>
                  <a:lnTo>
                    <a:pt x="179" y="182"/>
                  </a:lnTo>
                  <a:lnTo>
                    <a:pt x="139" y="220"/>
                  </a:lnTo>
                  <a:lnTo>
                    <a:pt x="175" y="240"/>
                  </a:lnTo>
                  <a:lnTo>
                    <a:pt x="205" y="202"/>
                  </a:lnTo>
                  <a:lnTo>
                    <a:pt x="283" y="205"/>
                  </a:lnTo>
                  <a:lnTo>
                    <a:pt x="262" y="260"/>
                  </a:lnTo>
                  <a:lnTo>
                    <a:pt x="323" y="272"/>
                  </a:lnTo>
                  <a:lnTo>
                    <a:pt x="332" y="215"/>
                  </a:lnTo>
                  <a:lnTo>
                    <a:pt x="412" y="203"/>
                  </a:lnTo>
                  <a:lnTo>
                    <a:pt x="417" y="258"/>
                  </a:lnTo>
                  <a:lnTo>
                    <a:pt x="459" y="248"/>
                  </a:lnTo>
                  <a:lnTo>
                    <a:pt x="453" y="200"/>
                  </a:lnTo>
                  <a:lnTo>
                    <a:pt x="533" y="181"/>
                  </a:lnTo>
                  <a:lnTo>
                    <a:pt x="549" y="246"/>
                  </a:lnTo>
                  <a:lnTo>
                    <a:pt x="582" y="230"/>
                  </a:lnTo>
                  <a:lnTo>
                    <a:pt x="582" y="227"/>
                  </a:lnTo>
                  <a:lnTo>
                    <a:pt x="581" y="226"/>
                  </a:lnTo>
                  <a:lnTo>
                    <a:pt x="580" y="222"/>
                  </a:lnTo>
                  <a:lnTo>
                    <a:pt x="580" y="219"/>
                  </a:lnTo>
                  <a:lnTo>
                    <a:pt x="577" y="214"/>
                  </a:lnTo>
                  <a:lnTo>
                    <a:pt x="575" y="209"/>
                  </a:lnTo>
                  <a:lnTo>
                    <a:pt x="574" y="203"/>
                  </a:lnTo>
                  <a:lnTo>
                    <a:pt x="573" y="198"/>
                  </a:lnTo>
                  <a:lnTo>
                    <a:pt x="570" y="192"/>
                  </a:lnTo>
                  <a:lnTo>
                    <a:pt x="568" y="186"/>
                  </a:lnTo>
                  <a:lnTo>
                    <a:pt x="567" y="181"/>
                  </a:lnTo>
                  <a:lnTo>
                    <a:pt x="567" y="176"/>
                  </a:lnTo>
                  <a:lnTo>
                    <a:pt x="566" y="172"/>
                  </a:lnTo>
                  <a:lnTo>
                    <a:pt x="566" y="168"/>
                  </a:lnTo>
                  <a:lnTo>
                    <a:pt x="566" y="167"/>
                  </a:lnTo>
                  <a:lnTo>
                    <a:pt x="568" y="167"/>
                  </a:lnTo>
                  <a:lnTo>
                    <a:pt x="570" y="166"/>
                  </a:lnTo>
                  <a:lnTo>
                    <a:pt x="574" y="166"/>
                  </a:lnTo>
                  <a:lnTo>
                    <a:pt x="578" y="166"/>
                  </a:lnTo>
                  <a:lnTo>
                    <a:pt x="585" y="165"/>
                  </a:lnTo>
                  <a:lnTo>
                    <a:pt x="592" y="164"/>
                  </a:lnTo>
                  <a:lnTo>
                    <a:pt x="599" y="162"/>
                  </a:lnTo>
                  <a:lnTo>
                    <a:pt x="603" y="162"/>
                  </a:lnTo>
                  <a:lnTo>
                    <a:pt x="608" y="162"/>
                  </a:lnTo>
                  <a:lnTo>
                    <a:pt x="613" y="161"/>
                  </a:lnTo>
                  <a:lnTo>
                    <a:pt x="617" y="161"/>
                  </a:lnTo>
                  <a:lnTo>
                    <a:pt x="624" y="160"/>
                  </a:lnTo>
                  <a:lnTo>
                    <a:pt x="633" y="160"/>
                  </a:lnTo>
                  <a:lnTo>
                    <a:pt x="640" y="159"/>
                  </a:lnTo>
                  <a:lnTo>
                    <a:pt x="648" y="157"/>
                  </a:lnTo>
                  <a:lnTo>
                    <a:pt x="654" y="157"/>
                  </a:lnTo>
                  <a:lnTo>
                    <a:pt x="658" y="156"/>
                  </a:lnTo>
                  <a:lnTo>
                    <a:pt x="661" y="156"/>
                  </a:lnTo>
                  <a:lnTo>
                    <a:pt x="662" y="156"/>
                  </a:lnTo>
                  <a:lnTo>
                    <a:pt x="662" y="203"/>
                  </a:lnTo>
                  <a:lnTo>
                    <a:pt x="720" y="187"/>
                  </a:lnTo>
                  <a:lnTo>
                    <a:pt x="696" y="146"/>
                  </a:lnTo>
                  <a:lnTo>
                    <a:pt x="797" y="123"/>
                  </a:lnTo>
                  <a:lnTo>
                    <a:pt x="804" y="168"/>
                  </a:lnTo>
                  <a:lnTo>
                    <a:pt x="853" y="156"/>
                  </a:lnTo>
                  <a:lnTo>
                    <a:pt x="832" y="107"/>
                  </a:lnTo>
                  <a:lnTo>
                    <a:pt x="926" y="99"/>
                  </a:lnTo>
                  <a:lnTo>
                    <a:pt x="933" y="146"/>
                  </a:lnTo>
                  <a:lnTo>
                    <a:pt x="974" y="128"/>
                  </a:lnTo>
                  <a:lnTo>
                    <a:pt x="959" y="79"/>
                  </a:lnTo>
                  <a:lnTo>
                    <a:pt x="1054" y="58"/>
                  </a:lnTo>
                  <a:lnTo>
                    <a:pt x="1063" y="106"/>
                  </a:lnTo>
                  <a:lnTo>
                    <a:pt x="1113" y="91"/>
                  </a:lnTo>
                  <a:lnTo>
                    <a:pt x="1099" y="42"/>
                  </a:lnTo>
                  <a:lnTo>
                    <a:pt x="1200" y="37"/>
                  </a:lnTo>
                  <a:lnTo>
                    <a:pt x="1196" y="79"/>
                  </a:lnTo>
                  <a:lnTo>
                    <a:pt x="1245" y="67"/>
                  </a:lnTo>
                  <a:lnTo>
                    <a:pt x="1234" y="24"/>
                  </a:lnTo>
                  <a:lnTo>
                    <a:pt x="1317" y="0"/>
                  </a:lnTo>
                  <a:lnTo>
                    <a:pt x="1334" y="46"/>
                  </a:lnTo>
                  <a:lnTo>
                    <a:pt x="1397" y="11"/>
                  </a:lnTo>
                  <a:lnTo>
                    <a:pt x="1410" y="30"/>
                  </a:lnTo>
                  <a:lnTo>
                    <a:pt x="1335" y="76"/>
                  </a:lnTo>
                  <a:lnTo>
                    <a:pt x="1301" y="35"/>
                  </a:lnTo>
                  <a:lnTo>
                    <a:pt x="1268" y="38"/>
                  </a:lnTo>
                  <a:lnTo>
                    <a:pt x="1279" y="84"/>
                  </a:lnTo>
                  <a:lnTo>
                    <a:pt x="1175" y="116"/>
                  </a:lnTo>
                  <a:lnTo>
                    <a:pt x="1174" y="59"/>
                  </a:lnTo>
                  <a:lnTo>
                    <a:pt x="1134" y="59"/>
                  </a:lnTo>
                  <a:lnTo>
                    <a:pt x="1148" y="102"/>
                  </a:lnTo>
                  <a:lnTo>
                    <a:pt x="1040" y="132"/>
                  </a:lnTo>
                  <a:lnTo>
                    <a:pt x="1030" y="89"/>
                  </a:lnTo>
                  <a:lnTo>
                    <a:pt x="995" y="97"/>
                  </a:lnTo>
                  <a:lnTo>
                    <a:pt x="1005" y="139"/>
                  </a:lnTo>
                  <a:lnTo>
                    <a:pt x="918" y="176"/>
                  </a:lnTo>
                  <a:lnTo>
                    <a:pt x="904" y="122"/>
                  </a:lnTo>
                  <a:lnTo>
                    <a:pt x="872" y="124"/>
                  </a:lnTo>
                  <a:lnTo>
                    <a:pt x="889" y="172"/>
                  </a:lnTo>
                  <a:lnTo>
                    <a:pt x="787" y="202"/>
                  </a:lnTo>
                  <a:lnTo>
                    <a:pt x="768" y="154"/>
                  </a:lnTo>
                  <a:lnTo>
                    <a:pt x="731" y="161"/>
                  </a:lnTo>
                  <a:lnTo>
                    <a:pt x="755" y="198"/>
                  </a:lnTo>
                  <a:lnTo>
                    <a:pt x="654" y="231"/>
                  </a:lnTo>
                  <a:lnTo>
                    <a:pt x="639" y="224"/>
                  </a:lnTo>
                  <a:lnTo>
                    <a:pt x="636" y="181"/>
                  </a:lnTo>
                  <a:lnTo>
                    <a:pt x="602" y="188"/>
                  </a:lnTo>
                  <a:lnTo>
                    <a:pt x="619" y="235"/>
                  </a:lnTo>
                  <a:lnTo>
                    <a:pt x="532" y="281"/>
                  </a:lnTo>
                  <a:lnTo>
                    <a:pt x="516" y="269"/>
                  </a:lnTo>
                  <a:lnTo>
                    <a:pt x="514" y="208"/>
                  </a:lnTo>
                  <a:lnTo>
                    <a:pt x="478" y="213"/>
                  </a:lnTo>
                  <a:lnTo>
                    <a:pt x="487" y="263"/>
                  </a:lnTo>
                  <a:lnTo>
                    <a:pt x="404" y="285"/>
                  </a:lnTo>
                  <a:lnTo>
                    <a:pt x="384" y="278"/>
                  </a:lnTo>
                  <a:lnTo>
                    <a:pt x="387" y="227"/>
                  </a:lnTo>
                  <a:lnTo>
                    <a:pt x="353" y="235"/>
                  </a:lnTo>
                  <a:lnTo>
                    <a:pt x="346" y="286"/>
                  </a:lnTo>
                  <a:lnTo>
                    <a:pt x="323" y="301"/>
                  </a:lnTo>
                  <a:lnTo>
                    <a:pt x="231" y="280"/>
                  </a:lnTo>
                  <a:lnTo>
                    <a:pt x="247" y="225"/>
                  </a:lnTo>
                  <a:lnTo>
                    <a:pt x="221" y="222"/>
                  </a:lnTo>
                  <a:lnTo>
                    <a:pt x="192" y="265"/>
                  </a:lnTo>
                  <a:lnTo>
                    <a:pt x="106" y="224"/>
                  </a:lnTo>
                  <a:lnTo>
                    <a:pt x="144" y="183"/>
                  </a:lnTo>
                  <a:lnTo>
                    <a:pt x="109" y="156"/>
                  </a:lnTo>
                  <a:lnTo>
                    <a:pt x="68" y="193"/>
                  </a:lnTo>
                  <a:lnTo>
                    <a:pt x="0" y="137"/>
                  </a:lnTo>
                  <a:lnTo>
                    <a:pt x="40" y="89"/>
                  </a:lnTo>
                  <a:lnTo>
                    <a:pt x="9" y="62"/>
                  </a:lnTo>
                  <a:lnTo>
                    <a:pt x="3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1" name="Freeform 206">
              <a:extLst>
                <a:ext uri="{FF2B5EF4-FFF2-40B4-BE49-F238E27FC236}">
                  <a16:creationId xmlns:a16="http://schemas.microsoft.com/office/drawing/2014/main" id="{94C49F03-FEC1-4D90-49D4-7DB5D5343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6" y="3734"/>
              <a:ext cx="68" cy="92"/>
            </a:xfrm>
            <a:custGeom>
              <a:avLst/>
              <a:gdLst>
                <a:gd name="T0" fmla="*/ 0 w 206"/>
                <a:gd name="T1" fmla="*/ 0 h 275"/>
                <a:gd name="T2" fmla="*/ 0 w 206"/>
                <a:gd name="T3" fmla="*/ 0 h 275"/>
                <a:gd name="T4" fmla="*/ 0 w 206"/>
                <a:gd name="T5" fmla="*/ 0 h 275"/>
                <a:gd name="T6" fmla="*/ 0 w 206"/>
                <a:gd name="T7" fmla="*/ 0 h 275"/>
                <a:gd name="T8" fmla="*/ 0 w 206"/>
                <a:gd name="T9" fmla="*/ 0 h 275"/>
                <a:gd name="T10" fmla="*/ 0 w 206"/>
                <a:gd name="T11" fmla="*/ 0 h 275"/>
                <a:gd name="T12" fmla="*/ 0 w 206"/>
                <a:gd name="T13" fmla="*/ 0 h 275"/>
                <a:gd name="T14" fmla="*/ 0 w 206"/>
                <a:gd name="T15" fmla="*/ 0 h 275"/>
                <a:gd name="T16" fmla="*/ 0 w 206"/>
                <a:gd name="T17" fmla="*/ 0 h 275"/>
                <a:gd name="T18" fmla="*/ 0 w 206"/>
                <a:gd name="T19" fmla="*/ 0 h 275"/>
                <a:gd name="T20" fmla="*/ 0 w 206"/>
                <a:gd name="T21" fmla="*/ 0 h 275"/>
                <a:gd name="T22" fmla="*/ 0 w 206"/>
                <a:gd name="T23" fmla="*/ 0 h 275"/>
                <a:gd name="T24" fmla="*/ 0 w 206"/>
                <a:gd name="T25" fmla="*/ 0 h 275"/>
                <a:gd name="T26" fmla="*/ 0 w 206"/>
                <a:gd name="T27" fmla="*/ 0 h 275"/>
                <a:gd name="T28" fmla="*/ 0 w 206"/>
                <a:gd name="T29" fmla="*/ 0 h 275"/>
                <a:gd name="T30" fmla="*/ 0 w 206"/>
                <a:gd name="T31" fmla="*/ 0 h 275"/>
                <a:gd name="T32" fmla="*/ 0 w 206"/>
                <a:gd name="T33" fmla="*/ 0 h 275"/>
                <a:gd name="T34" fmla="*/ 0 w 206"/>
                <a:gd name="T35" fmla="*/ 0 h 275"/>
                <a:gd name="T36" fmla="*/ 0 w 206"/>
                <a:gd name="T37" fmla="*/ 0 h 275"/>
                <a:gd name="T38" fmla="*/ 0 w 206"/>
                <a:gd name="T39" fmla="*/ 0 h 275"/>
                <a:gd name="T40" fmla="*/ 0 w 206"/>
                <a:gd name="T41" fmla="*/ 0 h 275"/>
                <a:gd name="T42" fmla="*/ 0 w 206"/>
                <a:gd name="T43" fmla="*/ 0 h 27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6"/>
                <a:gd name="T67" fmla="*/ 0 h 275"/>
                <a:gd name="T68" fmla="*/ 206 w 206"/>
                <a:gd name="T69" fmla="*/ 275 h 27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6" h="275">
                  <a:moveTo>
                    <a:pt x="73" y="275"/>
                  </a:moveTo>
                  <a:lnTo>
                    <a:pt x="0" y="242"/>
                  </a:lnTo>
                  <a:lnTo>
                    <a:pt x="37" y="177"/>
                  </a:lnTo>
                  <a:lnTo>
                    <a:pt x="84" y="190"/>
                  </a:lnTo>
                  <a:lnTo>
                    <a:pt x="98" y="152"/>
                  </a:lnTo>
                  <a:lnTo>
                    <a:pt x="66" y="135"/>
                  </a:lnTo>
                  <a:lnTo>
                    <a:pt x="115" y="64"/>
                  </a:lnTo>
                  <a:lnTo>
                    <a:pt x="154" y="80"/>
                  </a:lnTo>
                  <a:lnTo>
                    <a:pt x="168" y="41"/>
                  </a:lnTo>
                  <a:lnTo>
                    <a:pt x="132" y="27"/>
                  </a:lnTo>
                  <a:lnTo>
                    <a:pt x="146" y="0"/>
                  </a:lnTo>
                  <a:lnTo>
                    <a:pt x="206" y="25"/>
                  </a:lnTo>
                  <a:lnTo>
                    <a:pt x="178" y="106"/>
                  </a:lnTo>
                  <a:lnTo>
                    <a:pt x="132" y="98"/>
                  </a:lnTo>
                  <a:lnTo>
                    <a:pt x="106" y="135"/>
                  </a:lnTo>
                  <a:lnTo>
                    <a:pt x="144" y="145"/>
                  </a:lnTo>
                  <a:lnTo>
                    <a:pt x="102" y="224"/>
                  </a:lnTo>
                  <a:lnTo>
                    <a:pt x="60" y="201"/>
                  </a:lnTo>
                  <a:lnTo>
                    <a:pt x="39" y="235"/>
                  </a:lnTo>
                  <a:lnTo>
                    <a:pt x="92" y="258"/>
                  </a:lnTo>
                  <a:lnTo>
                    <a:pt x="73" y="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2" name="Freeform 207">
              <a:extLst>
                <a:ext uri="{FF2B5EF4-FFF2-40B4-BE49-F238E27FC236}">
                  <a16:creationId xmlns:a16="http://schemas.microsoft.com/office/drawing/2014/main" id="{3F70F9E3-C0D5-ECBE-28C5-C5FEE61C8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3" y="3689"/>
              <a:ext cx="511" cy="153"/>
            </a:xfrm>
            <a:custGeom>
              <a:avLst/>
              <a:gdLst>
                <a:gd name="T0" fmla="*/ 0 w 1533"/>
                <a:gd name="T1" fmla="*/ 0 h 460"/>
                <a:gd name="T2" fmla="*/ 0 w 1533"/>
                <a:gd name="T3" fmla="*/ 0 h 460"/>
                <a:gd name="T4" fmla="*/ 0 w 1533"/>
                <a:gd name="T5" fmla="*/ 0 h 460"/>
                <a:gd name="T6" fmla="*/ 0 w 1533"/>
                <a:gd name="T7" fmla="*/ 0 h 460"/>
                <a:gd name="T8" fmla="*/ 0 w 1533"/>
                <a:gd name="T9" fmla="*/ 0 h 460"/>
                <a:gd name="T10" fmla="*/ 0 w 1533"/>
                <a:gd name="T11" fmla="*/ 0 h 460"/>
                <a:gd name="T12" fmla="*/ 0 w 1533"/>
                <a:gd name="T13" fmla="*/ 0 h 460"/>
                <a:gd name="T14" fmla="*/ 0 w 1533"/>
                <a:gd name="T15" fmla="*/ 0 h 460"/>
                <a:gd name="T16" fmla="*/ 0 w 1533"/>
                <a:gd name="T17" fmla="*/ 0 h 460"/>
                <a:gd name="T18" fmla="*/ 0 w 1533"/>
                <a:gd name="T19" fmla="*/ 0 h 460"/>
                <a:gd name="T20" fmla="*/ 0 w 1533"/>
                <a:gd name="T21" fmla="*/ 0 h 460"/>
                <a:gd name="T22" fmla="*/ 0 w 1533"/>
                <a:gd name="T23" fmla="*/ 0 h 460"/>
                <a:gd name="T24" fmla="*/ 0 w 1533"/>
                <a:gd name="T25" fmla="*/ 0 h 460"/>
                <a:gd name="T26" fmla="*/ 0 w 1533"/>
                <a:gd name="T27" fmla="*/ 0 h 460"/>
                <a:gd name="T28" fmla="*/ 0 w 1533"/>
                <a:gd name="T29" fmla="*/ 0 h 460"/>
                <a:gd name="T30" fmla="*/ 0 w 1533"/>
                <a:gd name="T31" fmla="*/ 0 h 460"/>
                <a:gd name="T32" fmla="*/ 0 w 1533"/>
                <a:gd name="T33" fmla="*/ 0 h 460"/>
                <a:gd name="T34" fmla="*/ 0 w 1533"/>
                <a:gd name="T35" fmla="*/ 0 h 460"/>
                <a:gd name="T36" fmla="*/ 0 w 1533"/>
                <a:gd name="T37" fmla="*/ 0 h 460"/>
                <a:gd name="T38" fmla="*/ 0 w 1533"/>
                <a:gd name="T39" fmla="*/ 0 h 460"/>
                <a:gd name="T40" fmla="*/ 0 w 1533"/>
                <a:gd name="T41" fmla="*/ 0 h 460"/>
                <a:gd name="T42" fmla="*/ 0 w 1533"/>
                <a:gd name="T43" fmla="*/ 0 h 460"/>
                <a:gd name="T44" fmla="*/ 0 w 1533"/>
                <a:gd name="T45" fmla="*/ 0 h 460"/>
                <a:gd name="T46" fmla="*/ 0 w 1533"/>
                <a:gd name="T47" fmla="*/ 0 h 460"/>
                <a:gd name="T48" fmla="*/ 0 w 1533"/>
                <a:gd name="T49" fmla="*/ 0 h 460"/>
                <a:gd name="T50" fmla="*/ 0 w 1533"/>
                <a:gd name="T51" fmla="*/ 0 h 460"/>
                <a:gd name="T52" fmla="*/ 0 w 1533"/>
                <a:gd name="T53" fmla="*/ 0 h 460"/>
                <a:gd name="T54" fmla="*/ 0 w 1533"/>
                <a:gd name="T55" fmla="*/ 0 h 460"/>
                <a:gd name="T56" fmla="*/ 0 w 1533"/>
                <a:gd name="T57" fmla="*/ 0 h 460"/>
                <a:gd name="T58" fmla="*/ 0 w 1533"/>
                <a:gd name="T59" fmla="*/ 0 h 460"/>
                <a:gd name="T60" fmla="*/ 0 w 1533"/>
                <a:gd name="T61" fmla="*/ 0 h 460"/>
                <a:gd name="T62" fmla="*/ 0 w 1533"/>
                <a:gd name="T63" fmla="*/ 0 h 460"/>
                <a:gd name="T64" fmla="*/ 0 w 1533"/>
                <a:gd name="T65" fmla="*/ 0 h 460"/>
                <a:gd name="T66" fmla="*/ 0 w 1533"/>
                <a:gd name="T67" fmla="*/ 0 h 460"/>
                <a:gd name="T68" fmla="*/ 0 w 1533"/>
                <a:gd name="T69" fmla="*/ 0 h 460"/>
                <a:gd name="T70" fmla="*/ 0 w 1533"/>
                <a:gd name="T71" fmla="*/ 0 h 460"/>
                <a:gd name="T72" fmla="*/ 0 w 1533"/>
                <a:gd name="T73" fmla="*/ 0 h 460"/>
                <a:gd name="T74" fmla="*/ 0 w 1533"/>
                <a:gd name="T75" fmla="*/ 0 h 460"/>
                <a:gd name="T76" fmla="*/ 0 w 1533"/>
                <a:gd name="T77" fmla="*/ 0 h 460"/>
                <a:gd name="T78" fmla="*/ 0 w 1533"/>
                <a:gd name="T79" fmla="*/ 0 h 460"/>
                <a:gd name="T80" fmla="*/ 0 w 1533"/>
                <a:gd name="T81" fmla="*/ 0 h 460"/>
                <a:gd name="T82" fmla="*/ 0 w 1533"/>
                <a:gd name="T83" fmla="*/ 0 h 460"/>
                <a:gd name="T84" fmla="*/ 0 w 1533"/>
                <a:gd name="T85" fmla="*/ 0 h 460"/>
                <a:gd name="T86" fmla="*/ 0 w 1533"/>
                <a:gd name="T87" fmla="*/ 0 h 460"/>
                <a:gd name="T88" fmla="*/ 0 w 1533"/>
                <a:gd name="T89" fmla="*/ 0 h 460"/>
                <a:gd name="T90" fmla="*/ 0 w 1533"/>
                <a:gd name="T91" fmla="*/ 0 h 460"/>
                <a:gd name="T92" fmla="*/ 0 w 1533"/>
                <a:gd name="T93" fmla="*/ 0 h 460"/>
                <a:gd name="T94" fmla="*/ 0 w 1533"/>
                <a:gd name="T95" fmla="*/ 0 h 460"/>
                <a:gd name="T96" fmla="*/ 0 w 1533"/>
                <a:gd name="T97" fmla="*/ 0 h 460"/>
                <a:gd name="T98" fmla="*/ 0 w 1533"/>
                <a:gd name="T99" fmla="*/ 0 h 460"/>
                <a:gd name="T100" fmla="*/ 0 w 1533"/>
                <a:gd name="T101" fmla="*/ 0 h 460"/>
                <a:gd name="T102" fmla="*/ 0 w 1533"/>
                <a:gd name="T103" fmla="*/ 0 h 460"/>
                <a:gd name="T104" fmla="*/ 0 w 1533"/>
                <a:gd name="T105" fmla="*/ 0 h 460"/>
                <a:gd name="T106" fmla="*/ 0 w 1533"/>
                <a:gd name="T107" fmla="*/ 0 h 460"/>
                <a:gd name="T108" fmla="*/ 0 w 1533"/>
                <a:gd name="T109" fmla="*/ 0 h 460"/>
                <a:gd name="T110" fmla="*/ 0 w 1533"/>
                <a:gd name="T111" fmla="*/ 0 h 460"/>
                <a:gd name="T112" fmla="*/ 0 w 1533"/>
                <a:gd name="T113" fmla="*/ 0 h 4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33"/>
                <a:gd name="T172" fmla="*/ 0 h 460"/>
                <a:gd name="T173" fmla="*/ 1533 w 1533"/>
                <a:gd name="T174" fmla="*/ 460 h 4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33" h="460">
                  <a:moveTo>
                    <a:pt x="30" y="460"/>
                  </a:moveTo>
                  <a:lnTo>
                    <a:pt x="30" y="457"/>
                  </a:lnTo>
                  <a:lnTo>
                    <a:pt x="30" y="453"/>
                  </a:lnTo>
                  <a:lnTo>
                    <a:pt x="30" y="448"/>
                  </a:lnTo>
                  <a:lnTo>
                    <a:pt x="30" y="444"/>
                  </a:lnTo>
                  <a:lnTo>
                    <a:pt x="30" y="439"/>
                  </a:lnTo>
                  <a:lnTo>
                    <a:pt x="32" y="434"/>
                  </a:lnTo>
                  <a:lnTo>
                    <a:pt x="32" y="428"/>
                  </a:lnTo>
                  <a:lnTo>
                    <a:pt x="33" y="421"/>
                  </a:lnTo>
                  <a:lnTo>
                    <a:pt x="33" y="417"/>
                  </a:lnTo>
                  <a:lnTo>
                    <a:pt x="35" y="413"/>
                  </a:lnTo>
                  <a:lnTo>
                    <a:pt x="36" y="410"/>
                  </a:lnTo>
                  <a:lnTo>
                    <a:pt x="38" y="406"/>
                  </a:lnTo>
                  <a:lnTo>
                    <a:pt x="38" y="402"/>
                  </a:lnTo>
                  <a:lnTo>
                    <a:pt x="39" y="397"/>
                  </a:lnTo>
                  <a:lnTo>
                    <a:pt x="40" y="394"/>
                  </a:lnTo>
                  <a:lnTo>
                    <a:pt x="42" y="390"/>
                  </a:lnTo>
                  <a:lnTo>
                    <a:pt x="43" y="385"/>
                  </a:lnTo>
                  <a:lnTo>
                    <a:pt x="45" y="381"/>
                  </a:lnTo>
                  <a:lnTo>
                    <a:pt x="47" y="376"/>
                  </a:lnTo>
                  <a:lnTo>
                    <a:pt x="50" y="373"/>
                  </a:lnTo>
                  <a:lnTo>
                    <a:pt x="52" y="367"/>
                  </a:lnTo>
                  <a:lnTo>
                    <a:pt x="53" y="363"/>
                  </a:lnTo>
                  <a:lnTo>
                    <a:pt x="56" y="358"/>
                  </a:lnTo>
                  <a:lnTo>
                    <a:pt x="59" y="353"/>
                  </a:lnTo>
                  <a:lnTo>
                    <a:pt x="60" y="348"/>
                  </a:lnTo>
                  <a:lnTo>
                    <a:pt x="64" y="345"/>
                  </a:lnTo>
                  <a:lnTo>
                    <a:pt x="67" y="338"/>
                  </a:lnTo>
                  <a:lnTo>
                    <a:pt x="70" y="335"/>
                  </a:lnTo>
                  <a:lnTo>
                    <a:pt x="73" y="330"/>
                  </a:lnTo>
                  <a:lnTo>
                    <a:pt x="77" y="325"/>
                  </a:lnTo>
                  <a:lnTo>
                    <a:pt x="80" y="320"/>
                  </a:lnTo>
                  <a:lnTo>
                    <a:pt x="84" y="315"/>
                  </a:lnTo>
                  <a:lnTo>
                    <a:pt x="88" y="310"/>
                  </a:lnTo>
                  <a:lnTo>
                    <a:pt x="92" y="307"/>
                  </a:lnTo>
                  <a:lnTo>
                    <a:pt x="98" y="302"/>
                  </a:lnTo>
                  <a:lnTo>
                    <a:pt x="102" y="298"/>
                  </a:lnTo>
                  <a:lnTo>
                    <a:pt x="108" y="292"/>
                  </a:lnTo>
                  <a:lnTo>
                    <a:pt x="112" y="287"/>
                  </a:lnTo>
                  <a:lnTo>
                    <a:pt x="118" y="282"/>
                  </a:lnTo>
                  <a:lnTo>
                    <a:pt x="123" y="278"/>
                  </a:lnTo>
                  <a:lnTo>
                    <a:pt x="129" y="273"/>
                  </a:lnTo>
                  <a:lnTo>
                    <a:pt x="134" y="270"/>
                  </a:lnTo>
                  <a:lnTo>
                    <a:pt x="141" y="266"/>
                  </a:lnTo>
                  <a:lnTo>
                    <a:pt x="148" y="262"/>
                  </a:lnTo>
                  <a:lnTo>
                    <a:pt x="155" y="258"/>
                  </a:lnTo>
                  <a:lnTo>
                    <a:pt x="161" y="253"/>
                  </a:lnTo>
                  <a:lnTo>
                    <a:pt x="170" y="249"/>
                  </a:lnTo>
                  <a:lnTo>
                    <a:pt x="177" y="245"/>
                  </a:lnTo>
                  <a:lnTo>
                    <a:pt x="185" y="242"/>
                  </a:lnTo>
                  <a:lnTo>
                    <a:pt x="193" y="238"/>
                  </a:lnTo>
                  <a:lnTo>
                    <a:pt x="202" y="234"/>
                  </a:lnTo>
                  <a:lnTo>
                    <a:pt x="210" y="232"/>
                  </a:lnTo>
                  <a:lnTo>
                    <a:pt x="219" y="228"/>
                  </a:lnTo>
                  <a:lnTo>
                    <a:pt x="230" y="224"/>
                  </a:lnTo>
                  <a:lnTo>
                    <a:pt x="241" y="221"/>
                  </a:lnTo>
                  <a:lnTo>
                    <a:pt x="254" y="217"/>
                  </a:lnTo>
                  <a:lnTo>
                    <a:pt x="266" y="213"/>
                  </a:lnTo>
                  <a:lnTo>
                    <a:pt x="280" y="208"/>
                  </a:lnTo>
                  <a:lnTo>
                    <a:pt x="296" y="205"/>
                  </a:lnTo>
                  <a:lnTo>
                    <a:pt x="313" y="201"/>
                  </a:lnTo>
                  <a:lnTo>
                    <a:pt x="328" y="197"/>
                  </a:lnTo>
                  <a:lnTo>
                    <a:pt x="346" y="194"/>
                  </a:lnTo>
                  <a:lnTo>
                    <a:pt x="365" y="190"/>
                  </a:lnTo>
                  <a:lnTo>
                    <a:pt x="384" y="185"/>
                  </a:lnTo>
                  <a:lnTo>
                    <a:pt x="403" y="181"/>
                  </a:lnTo>
                  <a:lnTo>
                    <a:pt x="424" y="178"/>
                  </a:lnTo>
                  <a:lnTo>
                    <a:pt x="445" y="173"/>
                  </a:lnTo>
                  <a:lnTo>
                    <a:pt x="467" y="169"/>
                  </a:lnTo>
                  <a:lnTo>
                    <a:pt x="490" y="164"/>
                  </a:lnTo>
                  <a:lnTo>
                    <a:pt x="512" y="161"/>
                  </a:lnTo>
                  <a:lnTo>
                    <a:pt x="535" y="157"/>
                  </a:lnTo>
                  <a:lnTo>
                    <a:pt x="559" y="152"/>
                  </a:lnTo>
                  <a:lnTo>
                    <a:pt x="582" y="148"/>
                  </a:lnTo>
                  <a:lnTo>
                    <a:pt x="606" y="143"/>
                  </a:lnTo>
                  <a:lnTo>
                    <a:pt x="632" y="140"/>
                  </a:lnTo>
                  <a:lnTo>
                    <a:pt x="657" y="136"/>
                  </a:lnTo>
                  <a:lnTo>
                    <a:pt x="682" y="131"/>
                  </a:lnTo>
                  <a:lnTo>
                    <a:pt x="707" y="127"/>
                  </a:lnTo>
                  <a:lnTo>
                    <a:pt x="733" y="124"/>
                  </a:lnTo>
                  <a:lnTo>
                    <a:pt x="759" y="120"/>
                  </a:lnTo>
                  <a:lnTo>
                    <a:pt x="785" y="115"/>
                  </a:lnTo>
                  <a:lnTo>
                    <a:pt x="811" y="113"/>
                  </a:lnTo>
                  <a:lnTo>
                    <a:pt x="838" y="108"/>
                  </a:lnTo>
                  <a:lnTo>
                    <a:pt x="865" y="105"/>
                  </a:lnTo>
                  <a:lnTo>
                    <a:pt x="890" y="100"/>
                  </a:lnTo>
                  <a:lnTo>
                    <a:pt x="917" y="97"/>
                  </a:lnTo>
                  <a:lnTo>
                    <a:pt x="942" y="93"/>
                  </a:lnTo>
                  <a:lnTo>
                    <a:pt x="969" y="89"/>
                  </a:lnTo>
                  <a:lnTo>
                    <a:pt x="995" y="86"/>
                  </a:lnTo>
                  <a:lnTo>
                    <a:pt x="1021" y="82"/>
                  </a:lnTo>
                  <a:lnTo>
                    <a:pt x="1047" y="78"/>
                  </a:lnTo>
                  <a:lnTo>
                    <a:pt x="1073" y="76"/>
                  </a:lnTo>
                  <a:lnTo>
                    <a:pt x="1098" y="72"/>
                  </a:lnTo>
                  <a:lnTo>
                    <a:pt x="1123" y="70"/>
                  </a:lnTo>
                  <a:lnTo>
                    <a:pt x="1147" y="66"/>
                  </a:lnTo>
                  <a:lnTo>
                    <a:pt x="1171" y="64"/>
                  </a:lnTo>
                  <a:lnTo>
                    <a:pt x="1195" y="60"/>
                  </a:lnTo>
                  <a:lnTo>
                    <a:pt x="1219" y="58"/>
                  </a:lnTo>
                  <a:lnTo>
                    <a:pt x="1241" y="55"/>
                  </a:lnTo>
                  <a:lnTo>
                    <a:pt x="1265" y="54"/>
                  </a:lnTo>
                  <a:lnTo>
                    <a:pt x="1286" y="50"/>
                  </a:lnTo>
                  <a:lnTo>
                    <a:pt x="1307" y="48"/>
                  </a:lnTo>
                  <a:lnTo>
                    <a:pt x="1327" y="47"/>
                  </a:lnTo>
                  <a:lnTo>
                    <a:pt x="1348" y="44"/>
                  </a:lnTo>
                  <a:lnTo>
                    <a:pt x="1366" y="43"/>
                  </a:lnTo>
                  <a:lnTo>
                    <a:pt x="1386" y="40"/>
                  </a:lnTo>
                  <a:lnTo>
                    <a:pt x="1403" y="39"/>
                  </a:lnTo>
                  <a:lnTo>
                    <a:pt x="1421" y="38"/>
                  </a:lnTo>
                  <a:lnTo>
                    <a:pt x="1436" y="35"/>
                  </a:lnTo>
                  <a:lnTo>
                    <a:pt x="1453" y="35"/>
                  </a:lnTo>
                  <a:lnTo>
                    <a:pt x="1467" y="34"/>
                  </a:lnTo>
                  <a:lnTo>
                    <a:pt x="1483" y="34"/>
                  </a:lnTo>
                  <a:lnTo>
                    <a:pt x="1495" y="33"/>
                  </a:lnTo>
                  <a:lnTo>
                    <a:pt x="1508" y="33"/>
                  </a:lnTo>
                  <a:lnTo>
                    <a:pt x="1518" y="33"/>
                  </a:lnTo>
                  <a:lnTo>
                    <a:pt x="1529" y="33"/>
                  </a:lnTo>
                  <a:lnTo>
                    <a:pt x="1533" y="0"/>
                  </a:lnTo>
                  <a:lnTo>
                    <a:pt x="1532" y="0"/>
                  </a:lnTo>
                  <a:lnTo>
                    <a:pt x="1529" y="0"/>
                  </a:lnTo>
                  <a:lnTo>
                    <a:pt x="1525" y="0"/>
                  </a:lnTo>
                  <a:lnTo>
                    <a:pt x="1519" y="0"/>
                  </a:lnTo>
                  <a:lnTo>
                    <a:pt x="1512" y="0"/>
                  </a:lnTo>
                  <a:lnTo>
                    <a:pt x="1504" y="1"/>
                  </a:lnTo>
                  <a:lnTo>
                    <a:pt x="1494" y="2"/>
                  </a:lnTo>
                  <a:lnTo>
                    <a:pt x="1483" y="4"/>
                  </a:lnTo>
                  <a:lnTo>
                    <a:pt x="1470" y="5"/>
                  </a:lnTo>
                  <a:lnTo>
                    <a:pt x="1456" y="6"/>
                  </a:lnTo>
                  <a:lnTo>
                    <a:pt x="1440" y="6"/>
                  </a:lnTo>
                  <a:lnTo>
                    <a:pt x="1425" y="9"/>
                  </a:lnTo>
                  <a:lnTo>
                    <a:pt x="1407" y="10"/>
                  </a:lnTo>
                  <a:lnTo>
                    <a:pt x="1389" y="12"/>
                  </a:lnTo>
                  <a:lnTo>
                    <a:pt x="1369" y="13"/>
                  </a:lnTo>
                  <a:lnTo>
                    <a:pt x="1349" y="16"/>
                  </a:lnTo>
                  <a:lnTo>
                    <a:pt x="1327" y="18"/>
                  </a:lnTo>
                  <a:lnTo>
                    <a:pt x="1304" y="21"/>
                  </a:lnTo>
                  <a:lnTo>
                    <a:pt x="1282" y="22"/>
                  </a:lnTo>
                  <a:lnTo>
                    <a:pt x="1258" y="26"/>
                  </a:lnTo>
                  <a:lnTo>
                    <a:pt x="1233" y="28"/>
                  </a:lnTo>
                  <a:lnTo>
                    <a:pt x="1209" y="32"/>
                  </a:lnTo>
                  <a:lnTo>
                    <a:pt x="1182" y="34"/>
                  </a:lnTo>
                  <a:lnTo>
                    <a:pt x="1157" y="37"/>
                  </a:lnTo>
                  <a:lnTo>
                    <a:pt x="1129" y="40"/>
                  </a:lnTo>
                  <a:lnTo>
                    <a:pt x="1101" y="43"/>
                  </a:lnTo>
                  <a:lnTo>
                    <a:pt x="1073" y="47"/>
                  </a:lnTo>
                  <a:lnTo>
                    <a:pt x="1043" y="50"/>
                  </a:lnTo>
                  <a:lnTo>
                    <a:pt x="1015" y="54"/>
                  </a:lnTo>
                  <a:lnTo>
                    <a:pt x="985" y="58"/>
                  </a:lnTo>
                  <a:lnTo>
                    <a:pt x="956" y="62"/>
                  </a:lnTo>
                  <a:lnTo>
                    <a:pt x="926" y="66"/>
                  </a:lnTo>
                  <a:lnTo>
                    <a:pt x="896" y="70"/>
                  </a:lnTo>
                  <a:lnTo>
                    <a:pt x="865" y="74"/>
                  </a:lnTo>
                  <a:lnTo>
                    <a:pt x="834" y="77"/>
                  </a:lnTo>
                  <a:lnTo>
                    <a:pt x="804" y="82"/>
                  </a:lnTo>
                  <a:lnTo>
                    <a:pt x="773" y="86"/>
                  </a:lnTo>
                  <a:lnTo>
                    <a:pt x="742" y="91"/>
                  </a:lnTo>
                  <a:lnTo>
                    <a:pt x="712" y="96"/>
                  </a:lnTo>
                  <a:lnTo>
                    <a:pt x="682" y="100"/>
                  </a:lnTo>
                  <a:lnTo>
                    <a:pt x="651" y="105"/>
                  </a:lnTo>
                  <a:lnTo>
                    <a:pt x="622" y="110"/>
                  </a:lnTo>
                  <a:lnTo>
                    <a:pt x="592" y="115"/>
                  </a:lnTo>
                  <a:lnTo>
                    <a:pt x="563" y="120"/>
                  </a:lnTo>
                  <a:lnTo>
                    <a:pt x="533" y="126"/>
                  </a:lnTo>
                  <a:lnTo>
                    <a:pt x="505" y="131"/>
                  </a:lnTo>
                  <a:lnTo>
                    <a:pt x="477" y="136"/>
                  </a:lnTo>
                  <a:lnTo>
                    <a:pt x="450" y="142"/>
                  </a:lnTo>
                  <a:lnTo>
                    <a:pt x="422" y="148"/>
                  </a:lnTo>
                  <a:lnTo>
                    <a:pt x="396" y="153"/>
                  </a:lnTo>
                  <a:lnTo>
                    <a:pt x="369" y="158"/>
                  </a:lnTo>
                  <a:lnTo>
                    <a:pt x="345" y="164"/>
                  </a:lnTo>
                  <a:lnTo>
                    <a:pt x="320" y="170"/>
                  </a:lnTo>
                  <a:lnTo>
                    <a:pt x="297" y="177"/>
                  </a:lnTo>
                  <a:lnTo>
                    <a:pt x="273" y="183"/>
                  </a:lnTo>
                  <a:lnTo>
                    <a:pt x="252" y="190"/>
                  </a:lnTo>
                  <a:lnTo>
                    <a:pt x="231" y="195"/>
                  </a:lnTo>
                  <a:lnTo>
                    <a:pt x="210" y="202"/>
                  </a:lnTo>
                  <a:lnTo>
                    <a:pt x="191" y="208"/>
                  </a:lnTo>
                  <a:lnTo>
                    <a:pt x="174" y="216"/>
                  </a:lnTo>
                  <a:lnTo>
                    <a:pt x="155" y="222"/>
                  </a:lnTo>
                  <a:lnTo>
                    <a:pt x="140" y="229"/>
                  </a:lnTo>
                  <a:lnTo>
                    <a:pt x="126" y="235"/>
                  </a:lnTo>
                  <a:lnTo>
                    <a:pt x="112" y="243"/>
                  </a:lnTo>
                  <a:lnTo>
                    <a:pt x="111" y="244"/>
                  </a:lnTo>
                  <a:lnTo>
                    <a:pt x="106" y="246"/>
                  </a:lnTo>
                  <a:lnTo>
                    <a:pt x="102" y="249"/>
                  </a:lnTo>
                  <a:lnTo>
                    <a:pt x="99" y="251"/>
                  </a:lnTo>
                  <a:lnTo>
                    <a:pt x="95" y="255"/>
                  </a:lnTo>
                  <a:lnTo>
                    <a:pt x="92" y="259"/>
                  </a:lnTo>
                  <a:lnTo>
                    <a:pt x="87" y="262"/>
                  </a:lnTo>
                  <a:lnTo>
                    <a:pt x="82" y="266"/>
                  </a:lnTo>
                  <a:lnTo>
                    <a:pt x="77" y="271"/>
                  </a:lnTo>
                  <a:lnTo>
                    <a:pt x="73" y="277"/>
                  </a:lnTo>
                  <a:lnTo>
                    <a:pt x="66" y="282"/>
                  </a:lnTo>
                  <a:lnTo>
                    <a:pt x="60" y="288"/>
                  </a:lnTo>
                  <a:lnTo>
                    <a:pt x="54" y="294"/>
                  </a:lnTo>
                  <a:lnTo>
                    <a:pt x="50" y="302"/>
                  </a:lnTo>
                  <a:lnTo>
                    <a:pt x="43" y="309"/>
                  </a:lnTo>
                  <a:lnTo>
                    <a:pt x="39" y="316"/>
                  </a:lnTo>
                  <a:lnTo>
                    <a:pt x="35" y="320"/>
                  </a:lnTo>
                  <a:lnTo>
                    <a:pt x="32" y="324"/>
                  </a:lnTo>
                  <a:lnTo>
                    <a:pt x="30" y="329"/>
                  </a:lnTo>
                  <a:lnTo>
                    <a:pt x="28" y="332"/>
                  </a:lnTo>
                  <a:lnTo>
                    <a:pt x="25" y="336"/>
                  </a:lnTo>
                  <a:lnTo>
                    <a:pt x="22" y="340"/>
                  </a:lnTo>
                  <a:lnTo>
                    <a:pt x="19" y="345"/>
                  </a:lnTo>
                  <a:lnTo>
                    <a:pt x="18" y="350"/>
                  </a:lnTo>
                  <a:lnTo>
                    <a:pt x="15" y="353"/>
                  </a:lnTo>
                  <a:lnTo>
                    <a:pt x="14" y="359"/>
                  </a:lnTo>
                  <a:lnTo>
                    <a:pt x="12" y="364"/>
                  </a:lnTo>
                  <a:lnTo>
                    <a:pt x="11" y="369"/>
                  </a:lnTo>
                  <a:lnTo>
                    <a:pt x="8" y="373"/>
                  </a:lnTo>
                  <a:lnTo>
                    <a:pt x="7" y="379"/>
                  </a:lnTo>
                  <a:lnTo>
                    <a:pt x="5" y="384"/>
                  </a:lnTo>
                  <a:lnTo>
                    <a:pt x="5" y="389"/>
                  </a:lnTo>
                  <a:lnTo>
                    <a:pt x="2" y="394"/>
                  </a:lnTo>
                  <a:lnTo>
                    <a:pt x="1" y="399"/>
                  </a:lnTo>
                  <a:lnTo>
                    <a:pt x="1" y="403"/>
                  </a:lnTo>
                  <a:lnTo>
                    <a:pt x="1" y="410"/>
                  </a:lnTo>
                  <a:lnTo>
                    <a:pt x="0" y="415"/>
                  </a:lnTo>
                  <a:lnTo>
                    <a:pt x="0" y="419"/>
                  </a:lnTo>
                  <a:lnTo>
                    <a:pt x="0" y="424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1" y="443"/>
                  </a:lnTo>
                  <a:lnTo>
                    <a:pt x="1" y="448"/>
                  </a:lnTo>
                  <a:lnTo>
                    <a:pt x="2" y="454"/>
                  </a:lnTo>
                  <a:lnTo>
                    <a:pt x="30" y="4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3" name="Freeform 208">
              <a:extLst>
                <a:ext uri="{FF2B5EF4-FFF2-40B4-BE49-F238E27FC236}">
                  <a16:creationId xmlns:a16="http://schemas.microsoft.com/office/drawing/2014/main" id="{0CE729E0-6481-11F6-BA77-8924F4F5C0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" y="3609"/>
              <a:ext cx="521" cy="237"/>
            </a:xfrm>
            <a:custGeom>
              <a:avLst/>
              <a:gdLst>
                <a:gd name="T0" fmla="*/ 0 w 1563"/>
                <a:gd name="T1" fmla="*/ 0 h 710"/>
                <a:gd name="T2" fmla="*/ 0 w 1563"/>
                <a:gd name="T3" fmla="*/ 0 h 710"/>
                <a:gd name="T4" fmla="*/ 0 w 1563"/>
                <a:gd name="T5" fmla="*/ 0 h 710"/>
                <a:gd name="T6" fmla="*/ 0 w 1563"/>
                <a:gd name="T7" fmla="*/ 0 h 710"/>
                <a:gd name="T8" fmla="*/ 0 w 1563"/>
                <a:gd name="T9" fmla="*/ 0 h 710"/>
                <a:gd name="T10" fmla="*/ 0 w 1563"/>
                <a:gd name="T11" fmla="*/ 0 h 710"/>
                <a:gd name="T12" fmla="*/ 0 w 1563"/>
                <a:gd name="T13" fmla="*/ 0 h 710"/>
                <a:gd name="T14" fmla="*/ 0 w 1563"/>
                <a:gd name="T15" fmla="*/ 0 h 710"/>
                <a:gd name="T16" fmla="*/ 0 w 1563"/>
                <a:gd name="T17" fmla="*/ 0 h 710"/>
                <a:gd name="T18" fmla="*/ 0 w 1563"/>
                <a:gd name="T19" fmla="*/ 0 h 710"/>
                <a:gd name="T20" fmla="*/ 0 w 1563"/>
                <a:gd name="T21" fmla="*/ 0 h 7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63"/>
                <a:gd name="T34" fmla="*/ 0 h 710"/>
                <a:gd name="T35" fmla="*/ 1563 w 1563"/>
                <a:gd name="T36" fmla="*/ 710 h 7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63" h="710">
                  <a:moveTo>
                    <a:pt x="1037" y="0"/>
                  </a:moveTo>
                  <a:lnTo>
                    <a:pt x="1497" y="124"/>
                  </a:lnTo>
                  <a:lnTo>
                    <a:pt x="1563" y="346"/>
                  </a:lnTo>
                  <a:lnTo>
                    <a:pt x="1509" y="375"/>
                  </a:lnTo>
                  <a:lnTo>
                    <a:pt x="9" y="710"/>
                  </a:lnTo>
                  <a:lnTo>
                    <a:pt x="0" y="692"/>
                  </a:lnTo>
                  <a:lnTo>
                    <a:pt x="1531" y="343"/>
                  </a:lnTo>
                  <a:lnTo>
                    <a:pt x="1472" y="145"/>
                  </a:lnTo>
                  <a:lnTo>
                    <a:pt x="1037" y="27"/>
                  </a:lnTo>
                  <a:lnTo>
                    <a:pt x="10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4" name="Freeform 209">
              <a:extLst>
                <a:ext uri="{FF2B5EF4-FFF2-40B4-BE49-F238E27FC236}">
                  <a16:creationId xmlns:a16="http://schemas.microsoft.com/office/drawing/2014/main" id="{91B64D9C-FB30-830D-4F83-B1B696CE33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3" y="3546"/>
              <a:ext cx="87" cy="27"/>
            </a:xfrm>
            <a:custGeom>
              <a:avLst/>
              <a:gdLst>
                <a:gd name="T0" fmla="*/ 0 w 260"/>
                <a:gd name="T1" fmla="*/ 0 h 81"/>
                <a:gd name="T2" fmla="*/ 0 w 260"/>
                <a:gd name="T3" fmla="*/ 0 h 81"/>
                <a:gd name="T4" fmla="*/ 0 w 260"/>
                <a:gd name="T5" fmla="*/ 0 h 81"/>
                <a:gd name="T6" fmla="*/ 0 w 260"/>
                <a:gd name="T7" fmla="*/ 0 h 81"/>
                <a:gd name="T8" fmla="*/ 0 w 260"/>
                <a:gd name="T9" fmla="*/ 0 h 81"/>
                <a:gd name="T10" fmla="*/ 0 w 260"/>
                <a:gd name="T11" fmla="*/ 0 h 81"/>
                <a:gd name="T12" fmla="*/ 0 w 260"/>
                <a:gd name="T13" fmla="*/ 0 h 81"/>
                <a:gd name="T14" fmla="*/ 0 w 260"/>
                <a:gd name="T15" fmla="*/ 0 h 81"/>
                <a:gd name="T16" fmla="*/ 0 w 260"/>
                <a:gd name="T17" fmla="*/ 0 h 81"/>
                <a:gd name="T18" fmla="*/ 0 w 260"/>
                <a:gd name="T19" fmla="*/ 0 h 81"/>
                <a:gd name="T20" fmla="*/ 0 w 260"/>
                <a:gd name="T21" fmla="*/ 0 h 81"/>
                <a:gd name="T22" fmla="*/ 0 w 260"/>
                <a:gd name="T23" fmla="*/ 0 h 81"/>
                <a:gd name="T24" fmla="*/ 0 w 260"/>
                <a:gd name="T25" fmla="*/ 0 h 81"/>
                <a:gd name="T26" fmla="*/ 0 w 260"/>
                <a:gd name="T27" fmla="*/ 0 h 81"/>
                <a:gd name="T28" fmla="*/ 0 w 260"/>
                <a:gd name="T29" fmla="*/ 0 h 81"/>
                <a:gd name="T30" fmla="*/ 0 w 260"/>
                <a:gd name="T31" fmla="*/ 0 h 81"/>
                <a:gd name="T32" fmla="*/ 0 w 260"/>
                <a:gd name="T33" fmla="*/ 0 h 81"/>
                <a:gd name="T34" fmla="*/ 0 w 260"/>
                <a:gd name="T35" fmla="*/ 0 h 81"/>
                <a:gd name="T36" fmla="*/ 0 w 260"/>
                <a:gd name="T37" fmla="*/ 0 h 81"/>
                <a:gd name="T38" fmla="*/ 0 w 260"/>
                <a:gd name="T39" fmla="*/ 0 h 81"/>
                <a:gd name="T40" fmla="*/ 0 w 260"/>
                <a:gd name="T41" fmla="*/ 0 h 81"/>
                <a:gd name="T42" fmla="*/ 0 w 260"/>
                <a:gd name="T43" fmla="*/ 0 h 81"/>
                <a:gd name="T44" fmla="*/ 0 w 260"/>
                <a:gd name="T45" fmla="*/ 0 h 81"/>
                <a:gd name="T46" fmla="*/ 0 w 260"/>
                <a:gd name="T47" fmla="*/ 0 h 81"/>
                <a:gd name="T48" fmla="*/ 0 w 260"/>
                <a:gd name="T49" fmla="*/ 0 h 81"/>
                <a:gd name="T50" fmla="*/ 0 w 260"/>
                <a:gd name="T51" fmla="*/ 0 h 81"/>
                <a:gd name="T52" fmla="*/ 0 w 260"/>
                <a:gd name="T53" fmla="*/ 0 h 81"/>
                <a:gd name="T54" fmla="*/ 0 w 260"/>
                <a:gd name="T55" fmla="*/ 0 h 81"/>
                <a:gd name="T56" fmla="*/ 0 w 260"/>
                <a:gd name="T57" fmla="*/ 0 h 81"/>
                <a:gd name="T58" fmla="*/ 0 w 260"/>
                <a:gd name="T59" fmla="*/ 0 h 81"/>
                <a:gd name="T60" fmla="*/ 0 w 260"/>
                <a:gd name="T61" fmla="*/ 0 h 81"/>
                <a:gd name="T62" fmla="*/ 0 w 260"/>
                <a:gd name="T63" fmla="*/ 0 h 81"/>
                <a:gd name="T64" fmla="*/ 0 w 260"/>
                <a:gd name="T65" fmla="*/ 0 h 81"/>
                <a:gd name="T66" fmla="*/ 0 w 260"/>
                <a:gd name="T67" fmla="*/ 0 h 81"/>
                <a:gd name="T68" fmla="*/ 0 w 260"/>
                <a:gd name="T69" fmla="*/ 0 h 81"/>
                <a:gd name="T70" fmla="*/ 0 w 260"/>
                <a:gd name="T71" fmla="*/ 0 h 81"/>
                <a:gd name="T72" fmla="*/ 0 w 260"/>
                <a:gd name="T73" fmla="*/ 0 h 81"/>
                <a:gd name="T74" fmla="*/ 0 w 260"/>
                <a:gd name="T75" fmla="*/ 0 h 8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0"/>
                <a:gd name="T115" fmla="*/ 0 h 81"/>
                <a:gd name="T116" fmla="*/ 260 w 260"/>
                <a:gd name="T117" fmla="*/ 81 h 8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0" h="81">
                  <a:moveTo>
                    <a:pt x="14" y="52"/>
                  </a:moveTo>
                  <a:lnTo>
                    <a:pt x="16" y="52"/>
                  </a:lnTo>
                  <a:lnTo>
                    <a:pt x="21" y="54"/>
                  </a:lnTo>
                  <a:lnTo>
                    <a:pt x="24" y="54"/>
                  </a:lnTo>
                  <a:lnTo>
                    <a:pt x="30" y="55"/>
                  </a:lnTo>
                  <a:lnTo>
                    <a:pt x="34" y="55"/>
                  </a:lnTo>
                  <a:lnTo>
                    <a:pt x="40" y="56"/>
                  </a:lnTo>
                  <a:lnTo>
                    <a:pt x="45" y="56"/>
                  </a:lnTo>
                  <a:lnTo>
                    <a:pt x="52" y="57"/>
                  </a:lnTo>
                  <a:lnTo>
                    <a:pt x="59" y="57"/>
                  </a:lnTo>
                  <a:lnTo>
                    <a:pt x="66" y="60"/>
                  </a:lnTo>
                  <a:lnTo>
                    <a:pt x="73" y="60"/>
                  </a:lnTo>
                  <a:lnTo>
                    <a:pt x="82" y="60"/>
                  </a:lnTo>
                  <a:lnTo>
                    <a:pt x="86" y="60"/>
                  </a:lnTo>
                  <a:lnTo>
                    <a:pt x="90" y="60"/>
                  </a:lnTo>
                  <a:lnTo>
                    <a:pt x="94" y="60"/>
                  </a:lnTo>
                  <a:lnTo>
                    <a:pt x="98" y="60"/>
                  </a:lnTo>
                  <a:lnTo>
                    <a:pt x="107" y="60"/>
                  </a:lnTo>
                  <a:lnTo>
                    <a:pt x="115" y="58"/>
                  </a:lnTo>
                  <a:lnTo>
                    <a:pt x="122" y="57"/>
                  </a:lnTo>
                  <a:lnTo>
                    <a:pt x="131" y="56"/>
                  </a:lnTo>
                  <a:lnTo>
                    <a:pt x="139" y="55"/>
                  </a:lnTo>
                  <a:lnTo>
                    <a:pt x="146" y="52"/>
                  </a:lnTo>
                  <a:lnTo>
                    <a:pt x="155" y="50"/>
                  </a:lnTo>
                  <a:lnTo>
                    <a:pt x="162" y="47"/>
                  </a:lnTo>
                  <a:lnTo>
                    <a:pt x="169" y="44"/>
                  </a:lnTo>
                  <a:lnTo>
                    <a:pt x="174" y="39"/>
                  </a:lnTo>
                  <a:lnTo>
                    <a:pt x="180" y="34"/>
                  </a:lnTo>
                  <a:lnTo>
                    <a:pt x="186" y="30"/>
                  </a:lnTo>
                  <a:lnTo>
                    <a:pt x="190" y="24"/>
                  </a:lnTo>
                  <a:lnTo>
                    <a:pt x="194" y="18"/>
                  </a:lnTo>
                  <a:lnTo>
                    <a:pt x="198" y="11"/>
                  </a:lnTo>
                  <a:lnTo>
                    <a:pt x="201" y="4"/>
                  </a:lnTo>
                  <a:lnTo>
                    <a:pt x="260" y="0"/>
                  </a:lnTo>
                  <a:lnTo>
                    <a:pt x="260" y="19"/>
                  </a:lnTo>
                  <a:lnTo>
                    <a:pt x="216" y="24"/>
                  </a:lnTo>
                  <a:lnTo>
                    <a:pt x="216" y="25"/>
                  </a:lnTo>
                  <a:lnTo>
                    <a:pt x="214" y="28"/>
                  </a:lnTo>
                  <a:lnTo>
                    <a:pt x="211" y="31"/>
                  </a:lnTo>
                  <a:lnTo>
                    <a:pt x="207" y="38"/>
                  </a:lnTo>
                  <a:lnTo>
                    <a:pt x="200" y="44"/>
                  </a:lnTo>
                  <a:lnTo>
                    <a:pt x="194" y="50"/>
                  </a:lnTo>
                  <a:lnTo>
                    <a:pt x="188" y="54"/>
                  </a:lnTo>
                  <a:lnTo>
                    <a:pt x="184" y="56"/>
                  </a:lnTo>
                  <a:lnTo>
                    <a:pt x="179" y="60"/>
                  </a:lnTo>
                  <a:lnTo>
                    <a:pt x="173" y="63"/>
                  </a:lnTo>
                  <a:lnTo>
                    <a:pt x="166" y="67"/>
                  </a:lnTo>
                  <a:lnTo>
                    <a:pt x="159" y="70"/>
                  </a:lnTo>
                  <a:lnTo>
                    <a:pt x="152" y="71"/>
                  </a:lnTo>
                  <a:lnTo>
                    <a:pt x="145" y="74"/>
                  </a:lnTo>
                  <a:lnTo>
                    <a:pt x="139" y="74"/>
                  </a:lnTo>
                  <a:lnTo>
                    <a:pt x="135" y="76"/>
                  </a:lnTo>
                  <a:lnTo>
                    <a:pt x="131" y="77"/>
                  </a:lnTo>
                  <a:lnTo>
                    <a:pt x="127" y="78"/>
                  </a:lnTo>
                  <a:lnTo>
                    <a:pt x="121" y="78"/>
                  </a:lnTo>
                  <a:lnTo>
                    <a:pt x="115" y="78"/>
                  </a:lnTo>
                  <a:lnTo>
                    <a:pt x="111" y="79"/>
                  </a:lnTo>
                  <a:lnTo>
                    <a:pt x="107" y="81"/>
                  </a:lnTo>
                  <a:lnTo>
                    <a:pt x="100" y="79"/>
                  </a:lnTo>
                  <a:lnTo>
                    <a:pt x="96" y="79"/>
                  </a:lnTo>
                  <a:lnTo>
                    <a:pt x="89" y="79"/>
                  </a:lnTo>
                  <a:lnTo>
                    <a:pt x="83" y="79"/>
                  </a:lnTo>
                  <a:lnTo>
                    <a:pt x="77" y="78"/>
                  </a:lnTo>
                  <a:lnTo>
                    <a:pt x="70" y="78"/>
                  </a:lnTo>
                  <a:lnTo>
                    <a:pt x="65" y="78"/>
                  </a:lnTo>
                  <a:lnTo>
                    <a:pt x="58" y="77"/>
                  </a:lnTo>
                  <a:lnTo>
                    <a:pt x="51" y="76"/>
                  </a:lnTo>
                  <a:lnTo>
                    <a:pt x="44" y="74"/>
                  </a:lnTo>
                  <a:lnTo>
                    <a:pt x="37" y="73"/>
                  </a:lnTo>
                  <a:lnTo>
                    <a:pt x="30" y="73"/>
                  </a:lnTo>
                  <a:lnTo>
                    <a:pt x="23" y="71"/>
                  </a:lnTo>
                  <a:lnTo>
                    <a:pt x="16" y="68"/>
                  </a:lnTo>
                  <a:lnTo>
                    <a:pt x="7" y="67"/>
                  </a:lnTo>
                  <a:lnTo>
                    <a:pt x="0" y="66"/>
                  </a:lnTo>
                  <a:lnTo>
                    <a:pt x="14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5" name="Freeform 210">
              <a:extLst>
                <a:ext uri="{FF2B5EF4-FFF2-40B4-BE49-F238E27FC236}">
                  <a16:creationId xmlns:a16="http://schemas.microsoft.com/office/drawing/2014/main" id="{B5363450-ADE4-B2B2-EDA2-86FB02B70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3" y="3558"/>
              <a:ext cx="101" cy="26"/>
            </a:xfrm>
            <a:custGeom>
              <a:avLst/>
              <a:gdLst>
                <a:gd name="T0" fmla="*/ 0 w 304"/>
                <a:gd name="T1" fmla="*/ 0 h 77"/>
                <a:gd name="T2" fmla="*/ 0 w 304"/>
                <a:gd name="T3" fmla="*/ 0 h 77"/>
                <a:gd name="T4" fmla="*/ 0 w 304"/>
                <a:gd name="T5" fmla="*/ 0 h 77"/>
                <a:gd name="T6" fmla="*/ 0 w 304"/>
                <a:gd name="T7" fmla="*/ 0 h 77"/>
                <a:gd name="T8" fmla="*/ 0 w 304"/>
                <a:gd name="T9" fmla="*/ 0 h 77"/>
                <a:gd name="T10" fmla="*/ 0 w 304"/>
                <a:gd name="T11" fmla="*/ 0 h 77"/>
                <a:gd name="T12" fmla="*/ 0 w 304"/>
                <a:gd name="T13" fmla="*/ 0 h 77"/>
                <a:gd name="T14" fmla="*/ 0 w 304"/>
                <a:gd name="T15" fmla="*/ 0 h 77"/>
                <a:gd name="T16" fmla="*/ 0 w 304"/>
                <a:gd name="T17" fmla="*/ 0 h 77"/>
                <a:gd name="T18" fmla="*/ 0 w 304"/>
                <a:gd name="T19" fmla="*/ 0 h 77"/>
                <a:gd name="T20" fmla="*/ 0 w 304"/>
                <a:gd name="T21" fmla="*/ 0 h 77"/>
                <a:gd name="T22" fmla="*/ 0 w 304"/>
                <a:gd name="T23" fmla="*/ 0 h 77"/>
                <a:gd name="T24" fmla="*/ 0 w 304"/>
                <a:gd name="T25" fmla="*/ 0 h 77"/>
                <a:gd name="T26" fmla="*/ 0 w 304"/>
                <a:gd name="T27" fmla="*/ 0 h 77"/>
                <a:gd name="T28" fmla="*/ 0 w 304"/>
                <a:gd name="T29" fmla="*/ 0 h 77"/>
                <a:gd name="T30" fmla="*/ 0 w 304"/>
                <a:gd name="T31" fmla="*/ 0 h 77"/>
                <a:gd name="T32" fmla="*/ 0 w 304"/>
                <a:gd name="T33" fmla="*/ 0 h 77"/>
                <a:gd name="T34" fmla="*/ 0 w 304"/>
                <a:gd name="T35" fmla="*/ 0 h 77"/>
                <a:gd name="T36" fmla="*/ 0 w 304"/>
                <a:gd name="T37" fmla="*/ 0 h 77"/>
                <a:gd name="T38" fmla="*/ 0 w 304"/>
                <a:gd name="T39" fmla="*/ 0 h 77"/>
                <a:gd name="T40" fmla="*/ 0 w 304"/>
                <a:gd name="T41" fmla="*/ 0 h 77"/>
                <a:gd name="T42" fmla="*/ 0 w 304"/>
                <a:gd name="T43" fmla="*/ 0 h 77"/>
                <a:gd name="T44" fmla="*/ 0 w 304"/>
                <a:gd name="T45" fmla="*/ 0 h 77"/>
                <a:gd name="T46" fmla="*/ 0 w 304"/>
                <a:gd name="T47" fmla="*/ 0 h 77"/>
                <a:gd name="T48" fmla="*/ 0 w 304"/>
                <a:gd name="T49" fmla="*/ 0 h 77"/>
                <a:gd name="T50" fmla="*/ 0 w 304"/>
                <a:gd name="T51" fmla="*/ 0 h 77"/>
                <a:gd name="T52" fmla="*/ 0 w 304"/>
                <a:gd name="T53" fmla="*/ 0 h 77"/>
                <a:gd name="T54" fmla="*/ 0 w 304"/>
                <a:gd name="T55" fmla="*/ 0 h 77"/>
                <a:gd name="T56" fmla="*/ 0 w 304"/>
                <a:gd name="T57" fmla="*/ 0 h 77"/>
                <a:gd name="T58" fmla="*/ 0 w 304"/>
                <a:gd name="T59" fmla="*/ 0 h 77"/>
                <a:gd name="T60" fmla="*/ 0 w 304"/>
                <a:gd name="T61" fmla="*/ 0 h 77"/>
                <a:gd name="T62" fmla="*/ 0 w 304"/>
                <a:gd name="T63" fmla="*/ 0 h 77"/>
                <a:gd name="T64" fmla="*/ 0 w 304"/>
                <a:gd name="T65" fmla="*/ 0 h 77"/>
                <a:gd name="T66" fmla="*/ 0 w 304"/>
                <a:gd name="T67" fmla="*/ 0 h 77"/>
                <a:gd name="T68" fmla="*/ 0 w 304"/>
                <a:gd name="T69" fmla="*/ 0 h 77"/>
                <a:gd name="T70" fmla="*/ 0 w 304"/>
                <a:gd name="T71" fmla="*/ 0 h 77"/>
                <a:gd name="T72" fmla="*/ 0 w 304"/>
                <a:gd name="T73" fmla="*/ 0 h 77"/>
                <a:gd name="T74" fmla="*/ 0 w 304"/>
                <a:gd name="T75" fmla="*/ 0 h 77"/>
                <a:gd name="T76" fmla="*/ 0 w 304"/>
                <a:gd name="T77" fmla="*/ 0 h 77"/>
                <a:gd name="T78" fmla="*/ 0 w 304"/>
                <a:gd name="T79" fmla="*/ 0 h 77"/>
                <a:gd name="T80" fmla="*/ 0 w 304"/>
                <a:gd name="T81" fmla="*/ 0 h 77"/>
                <a:gd name="T82" fmla="*/ 0 w 304"/>
                <a:gd name="T83" fmla="*/ 0 h 77"/>
                <a:gd name="T84" fmla="*/ 0 w 304"/>
                <a:gd name="T85" fmla="*/ 0 h 77"/>
                <a:gd name="T86" fmla="*/ 0 w 304"/>
                <a:gd name="T87" fmla="*/ 0 h 77"/>
                <a:gd name="T88" fmla="*/ 0 w 304"/>
                <a:gd name="T89" fmla="*/ 0 h 77"/>
                <a:gd name="T90" fmla="*/ 0 w 304"/>
                <a:gd name="T91" fmla="*/ 0 h 77"/>
                <a:gd name="T92" fmla="*/ 0 w 304"/>
                <a:gd name="T93" fmla="*/ 0 h 77"/>
                <a:gd name="T94" fmla="*/ 0 w 304"/>
                <a:gd name="T95" fmla="*/ 0 h 77"/>
                <a:gd name="T96" fmla="*/ 0 w 304"/>
                <a:gd name="T97" fmla="*/ 0 h 77"/>
                <a:gd name="T98" fmla="*/ 0 w 304"/>
                <a:gd name="T99" fmla="*/ 0 h 77"/>
                <a:gd name="T100" fmla="*/ 0 w 304"/>
                <a:gd name="T101" fmla="*/ 0 h 77"/>
                <a:gd name="T102" fmla="*/ 0 w 304"/>
                <a:gd name="T103" fmla="*/ 0 h 7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04"/>
                <a:gd name="T157" fmla="*/ 0 h 77"/>
                <a:gd name="T158" fmla="*/ 304 w 304"/>
                <a:gd name="T159" fmla="*/ 77 h 7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04" h="77">
                  <a:moveTo>
                    <a:pt x="12" y="29"/>
                  </a:moveTo>
                  <a:lnTo>
                    <a:pt x="14" y="29"/>
                  </a:lnTo>
                  <a:lnTo>
                    <a:pt x="20" y="32"/>
                  </a:lnTo>
                  <a:lnTo>
                    <a:pt x="26" y="33"/>
                  </a:lnTo>
                  <a:lnTo>
                    <a:pt x="31" y="35"/>
                  </a:lnTo>
                  <a:lnTo>
                    <a:pt x="38" y="38"/>
                  </a:lnTo>
                  <a:lnTo>
                    <a:pt x="45" y="39"/>
                  </a:lnTo>
                  <a:lnTo>
                    <a:pt x="50" y="40"/>
                  </a:lnTo>
                  <a:lnTo>
                    <a:pt x="54" y="41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8" y="44"/>
                  </a:lnTo>
                  <a:lnTo>
                    <a:pt x="72" y="45"/>
                  </a:lnTo>
                  <a:lnTo>
                    <a:pt x="78" y="46"/>
                  </a:lnTo>
                  <a:lnTo>
                    <a:pt x="83" y="47"/>
                  </a:lnTo>
                  <a:lnTo>
                    <a:pt x="87" y="47"/>
                  </a:lnTo>
                  <a:lnTo>
                    <a:pt x="92" y="49"/>
                  </a:lnTo>
                  <a:lnTo>
                    <a:pt x="97" y="50"/>
                  </a:lnTo>
                  <a:lnTo>
                    <a:pt x="103" y="51"/>
                  </a:lnTo>
                  <a:lnTo>
                    <a:pt x="109" y="51"/>
                  </a:lnTo>
                  <a:lnTo>
                    <a:pt x="116" y="52"/>
                  </a:lnTo>
                  <a:lnTo>
                    <a:pt x="120" y="52"/>
                  </a:lnTo>
                  <a:lnTo>
                    <a:pt x="127" y="54"/>
                  </a:lnTo>
                  <a:lnTo>
                    <a:pt x="132" y="54"/>
                  </a:lnTo>
                  <a:lnTo>
                    <a:pt x="138" y="55"/>
                  </a:lnTo>
                  <a:lnTo>
                    <a:pt x="144" y="55"/>
                  </a:lnTo>
                  <a:lnTo>
                    <a:pt x="149" y="56"/>
                  </a:lnTo>
                  <a:lnTo>
                    <a:pt x="155" y="56"/>
                  </a:lnTo>
                  <a:lnTo>
                    <a:pt x="160" y="56"/>
                  </a:lnTo>
                  <a:lnTo>
                    <a:pt x="166" y="56"/>
                  </a:lnTo>
                  <a:lnTo>
                    <a:pt x="173" y="56"/>
                  </a:lnTo>
                  <a:lnTo>
                    <a:pt x="177" y="55"/>
                  </a:lnTo>
                  <a:lnTo>
                    <a:pt x="183" y="54"/>
                  </a:lnTo>
                  <a:lnTo>
                    <a:pt x="189" y="54"/>
                  </a:lnTo>
                  <a:lnTo>
                    <a:pt x="194" y="52"/>
                  </a:lnTo>
                  <a:lnTo>
                    <a:pt x="200" y="51"/>
                  </a:lnTo>
                  <a:lnTo>
                    <a:pt x="207" y="51"/>
                  </a:lnTo>
                  <a:lnTo>
                    <a:pt x="211" y="50"/>
                  </a:lnTo>
                  <a:lnTo>
                    <a:pt x="218" y="49"/>
                  </a:lnTo>
                  <a:lnTo>
                    <a:pt x="222" y="46"/>
                  </a:lnTo>
                  <a:lnTo>
                    <a:pt x="228" y="45"/>
                  </a:lnTo>
                  <a:lnTo>
                    <a:pt x="232" y="43"/>
                  </a:lnTo>
                  <a:lnTo>
                    <a:pt x="238" y="41"/>
                  </a:lnTo>
                  <a:lnTo>
                    <a:pt x="242" y="39"/>
                  </a:lnTo>
                  <a:lnTo>
                    <a:pt x="248" y="36"/>
                  </a:lnTo>
                  <a:lnTo>
                    <a:pt x="252" y="34"/>
                  </a:lnTo>
                  <a:lnTo>
                    <a:pt x="256" y="32"/>
                  </a:lnTo>
                  <a:lnTo>
                    <a:pt x="260" y="28"/>
                  </a:lnTo>
                  <a:lnTo>
                    <a:pt x="264" y="24"/>
                  </a:lnTo>
                  <a:lnTo>
                    <a:pt x="267" y="20"/>
                  </a:lnTo>
                  <a:lnTo>
                    <a:pt x="271" y="17"/>
                  </a:lnTo>
                  <a:lnTo>
                    <a:pt x="274" y="12"/>
                  </a:lnTo>
                  <a:lnTo>
                    <a:pt x="278" y="8"/>
                  </a:lnTo>
                  <a:lnTo>
                    <a:pt x="281" y="3"/>
                  </a:lnTo>
                  <a:lnTo>
                    <a:pt x="285" y="0"/>
                  </a:lnTo>
                  <a:lnTo>
                    <a:pt x="304" y="0"/>
                  </a:lnTo>
                  <a:lnTo>
                    <a:pt x="304" y="1"/>
                  </a:lnTo>
                  <a:lnTo>
                    <a:pt x="302" y="6"/>
                  </a:lnTo>
                  <a:lnTo>
                    <a:pt x="301" y="8"/>
                  </a:lnTo>
                  <a:lnTo>
                    <a:pt x="300" y="11"/>
                  </a:lnTo>
                  <a:lnTo>
                    <a:pt x="298" y="16"/>
                  </a:lnTo>
                  <a:lnTo>
                    <a:pt x="295" y="19"/>
                  </a:lnTo>
                  <a:lnTo>
                    <a:pt x="292" y="24"/>
                  </a:lnTo>
                  <a:lnTo>
                    <a:pt x="290" y="29"/>
                  </a:lnTo>
                  <a:lnTo>
                    <a:pt x="285" y="33"/>
                  </a:lnTo>
                  <a:lnTo>
                    <a:pt x="281" y="39"/>
                  </a:lnTo>
                  <a:lnTo>
                    <a:pt x="276" y="43"/>
                  </a:lnTo>
                  <a:lnTo>
                    <a:pt x="271" y="47"/>
                  </a:lnTo>
                  <a:lnTo>
                    <a:pt x="264" y="52"/>
                  </a:lnTo>
                  <a:lnTo>
                    <a:pt x="257" y="57"/>
                  </a:lnTo>
                  <a:lnTo>
                    <a:pt x="253" y="58"/>
                  </a:lnTo>
                  <a:lnTo>
                    <a:pt x="249" y="61"/>
                  </a:lnTo>
                  <a:lnTo>
                    <a:pt x="243" y="63"/>
                  </a:lnTo>
                  <a:lnTo>
                    <a:pt x="241" y="65"/>
                  </a:lnTo>
                  <a:lnTo>
                    <a:pt x="235" y="66"/>
                  </a:lnTo>
                  <a:lnTo>
                    <a:pt x="231" y="68"/>
                  </a:lnTo>
                  <a:lnTo>
                    <a:pt x="225" y="70"/>
                  </a:lnTo>
                  <a:lnTo>
                    <a:pt x="219" y="72"/>
                  </a:lnTo>
                  <a:lnTo>
                    <a:pt x="212" y="72"/>
                  </a:lnTo>
                  <a:lnTo>
                    <a:pt x="207" y="73"/>
                  </a:lnTo>
                  <a:lnTo>
                    <a:pt x="201" y="73"/>
                  </a:lnTo>
                  <a:lnTo>
                    <a:pt x="194" y="74"/>
                  </a:lnTo>
                  <a:lnTo>
                    <a:pt x="189" y="76"/>
                  </a:lnTo>
                  <a:lnTo>
                    <a:pt x="182" y="76"/>
                  </a:lnTo>
                  <a:lnTo>
                    <a:pt x="173" y="76"/>
                  </a:lnTo>
                  <a:lnTo>
                    <a:pt x="166" y="77"/>
                  </a:lnTo>
                  <a:lnTo>
                    <a:pt x="158" y="76"/>
                  </a:lnTo>
                  <a:lnTo>
                    <a:pt x="149" y="76"/>
                  </a:lnTo>
                  <a:lnTo>
                    <a:pt x="141" y="76"/>
                  </a:lnTo>
                  <a:lnTo>
                    <a:pt x="132" y="74"/>
                  </a:lnTo>
                  <a:lnTo>
                    <a:pt x="123" y="73"/>
                  </a:lnTo>
                  <a:lnTo>
                    <a:pt x="114" y="72"/>
                  </a:lnTo>
                  <a:lnTo>
                    <a:pt x="103" y="70"/>
                  </a:lnTo>
                  <a:lnTo>
                    <a:pt x="93" y="68"/>
                  </a:lnTo>
                  <a:lnTo>
                    <a:pt x="83" y="66"/>
                  </a:lnTo>
                  <a:lnTo>
                    <a:pt x="72" y="65"/>
                  </a:lnTo>
                  <a:lnTo>
                    <a:pt x="61" y="61"/>
                  </a:lnTo>
                  <a:lnTo>
                    <a:pt x="50" y="58"/>
                  </a:lnTo>
                  <a:lnTo>
                    <a:pt x="38" y="55"/>
                  </a:lnTo>
                  <a:lnTo>
                    <a:pt x="26" y="51"/>
                  </a:lnTo>
                  <a:lnTo>
                    <a:pt x="13" y="47"/>
                  </a:lnTo>
                  <a:lnTo>
                    <a:pt x="0" y="44"/>
                  </a:lnTo>
                  <a:lnTo>
                    <a:pt x="12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6" name="Freeform 211">
              <a:extLst>
                <a:ext uri="{FF2B5EF4-FFF2-40B4-BE49-F238E27FC236}">
                  <a16:creationId xmlns:a16="http://schemas.microsoft.com/office/drawing/2014/main" id="{97BE5397-60B3-8490-59BE-9D71B1082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8" y="3475"/>
              <a:ext cx="10" cy="17"/>
            </a:xfrm>
            <a:custGeom>
              <a:avLst/>
              <a:gdLst>
                <a:gd name="T0" fmla="*/ 0 w 31"/>
                <a:gd name="T1" fmla="*/ 0 h 49"/>
                <a:gd name="T2" fmla="*/ 0 w 31"/>
                <a:gd name="T3" fmla="*/ 0 h 49"/>
                <a:gd name="T4" fmla="*/ 0 w 31"/>
                <a:gd name="T5" fmla="*/ 0 h 49"/>
                <a:gd name="T6" fmla="*/ 0 w 31"/>
                <a:gd name="T7" fmla="*/ 0 h 49"/>
                <a:gd name="T8" fmla="*/ 0 w 31"/>
                <a:gd name="T9" fmla="*/ 0 h 49"/>
                <a:gd name="T10" fmla="*/ 0 w 31"/>
                <a:gd name="T11" fmla="*/ 0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9"/>
                <a:gd name="T20" fmla="*/ 31 w 31"/>
                <a:gd name="T21" fmla="*/ 49 h 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9">
                  <a:moveTo>
                    <a:pt x="11" y="49"/>
                  </a:moveTo>
                  <a:lnTo>
                    <a:pt x="0" y="6"/>
                  </a:lnTo>
                  <a:lnTo>
                    <a:pt x="17" y="0"/>
                  </a:lnTo>
                  <a:lnTo>
                    <a:pt x="31" y="43"/>
                  </a:lnTo>
                  <a:lnTo>
                    <a:pt x="11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7" name="Freeform 212">
              <a:extLst>
                <a:ext uri="{FF2B5EF4-FFF2-40B4-BE49-F238E27FC236}">
                  <a16:creationId xmlns:a16="http://schemas.microsoft.com/office/drawing/2014/main" id="{3E2BF970-8C22-D6C6-4EF2-2E182779A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" y="3615"/>
              <a:ext cx="344" cy="73"/>
            </a:xfrm>
            <a:custGeom>
              <a:avLst/>
              <a:gdLst>
                <a:gd name="T0" fmla="*/ 0 w 1033"/>
                <a:gd name="T1" fmla="*/ 0 h 218"/>
                <a:gd name="T2" fmla="*/ 0 w 1033"/>
                <a:gd name="T3" fmla="*/ 0 h 218"/>
                <a:gd name="T4" fmla="*/ 0 w 1033"/>
                <a:gd name="T5" fmla="*/ 0 h 218"/>
                <a:gd name="T6" fmla="*/ 0 w 1033"/>
                <a:gd name="T7" fmla="*/ 0 h 218"/>
                <a:gd name="T8" fmla="*/ 0 w 1033"/>
                <a:gd name="T9" fmla="*/ 0 h 218"/>
                <a:gd name="T10" fmla="*/ 0 w 1033"/>
                <a:gd name="T11" fmla="*/ 0 h 218"/>
                <a:gd name="T12" fmla="*/ 0 w 1033"/>
                <a:gd name="T13" fmla="*/ 0 h 218"/>
                <a:gd name="T14" fmla="*/ 0 w 1033"/>
                <a:gd name="T15" fmla="*/ 0 h 218"/>
                <a:gd name="T16" fmla="*/ 0 w 1033"/>
                <a:gd name="T17" fmla="*/ 0 h 218"/>
                <a:gd name="T18" fmla="*/ 0 w 1033"/>
                <a:gd name="T19" fmla="*/ 0 h 218"/>
                <a:gd name="T20" fmla="*/ 0 w 1033"/>
                <a:gd name="T21" fmla="*/ 0 h 218"/>
                <a:gd name="T22" fmla="*/ 0 w 1033"/>
                <a:gd name="T23" fmla="*/ 0 h 218"/>
                <a:gd name="T24" fmla="*/ 0 w 1033"/>
                <a:gd name="T25" fmla="*/ 0 h 218"/>
                <a:gd name="T26" fmla="*/ 0 w 1033"/>
                <a:gd name="T27" fmla="*/ 0 h 218"/>
                <a:gd name="T28" fmla="*/ 0 w 1033"/>
                <a:gd name="T29" fmla="*/ 0 h 218"/>
                <a:gd name="T30" fmla="*/ 0 w 1033"/>
                <a:gd name="T31" fmla="*/ 0 h 218"/>
                <a:gd name="T32" fmla="*/ 0 w 1033"/>
                <a:gd name="T33" fmla="*/ 0 h 218"/>
                <a:gd name="T34" fmla="*/ 0 w 1033"/>
                <a:gd name="T35" fmla="*/ 0 h 218"/>
                <a:gd name="T36" fmla="*/ 0 w 1033"/>
                <a:gd name="T37" fmla="*/ 0 h 218"/>
                <a:gd name="T38" fmla="*/ 0 w 1033"/>
                <a:gd name="T39" fmla="*/ 0 h 218"/>
                <a:gd name="T40" fmla="*/ 0 w 1033"/>
                <a:gd name="T41" fmla="*/ 0 h 218"/>
                <a:gd name="T42" fmla="*/ 0 w 1033"/>
                <a:gd name="T43" fmla="*/ 0 h 218"/>
                <a:gd name="T44" fmla="*/ 0 w 1033"/>
                <a:gd name="T45" fmla="*/ 0 h 218"/>
                <a:gd name="T46" fmla="*/ 0 w 1033"/>
                <a:gd name="T47" fmla="*/ 0 h 218"/>
                <a:gd name="T48" fmla="*/ 0 w 1033"/>
                <a:gd name="T49" fmla="*/ 0 h 218"/>
                <a:gd name="T50" fmla="*/ 0 w 1033"/>
                <a:gd name="T51" fmla="*/ 0 h 218"/>
                <a:gd name="T52" fmla="*/ 0 w 1033"/>
                <a:gd name="T53" fmla="*/ 0 h 218"/>
                <a:gd name="T54" fmla="*/ 0 w 1033"/>
                <a:gd name="T55" fmla="*/ 0 h 218"/>
                <a:gd name="T56" fmla="*/ 0 w 1033"/>
                <a:gd name="T57" fmla="*/ 0 h 218"/>
                <a:gd name="T58" fmla="*/ 0 w 1033"/>
                <a:gd name="T59" fmla="*/ 0 h 218"/>
                <a:gd name="T60" fmla="*/ 0 w 1033"/>
                <a:gd name="T61" fmla="*/ 0 h 218"/>
                <a:gd name="T62" fmla="*/ 0 w 1033"/>
                <a:gd name="T63" fmla="*/ 0 h 218"/>
                <a:gd name="T64" fmla="*/ 0 w 1033"/>
                <a:gd name="T65" fmla="*/ 0 h 218"/>
                <a:gd name="T66" fmla="*/ 0 w 1033"/>
                <a:gd name="T67" fmla="*/ 0 h 218"/>
                <a:gd name="T68" fmla="*/ 0 w 1033"/>
                <a:gd name="T69" fmla="*/ 0 h 218"/>
                <a:gd name="T70" fmla="*/ 0 w 1033"/>
                <a:gd name="T71" fmla="*/ 0 h 218"/>
                <a:gd name="T72" fmla="*/ 0 w 1033"/>
                <a:gd name="T73" fmla="*/ 0 h 218"/>
                <a:gd name="T74" fmla="*/ 0 w 1033"/>
                <a:gd name="T75" fmla="*/ 0 h 218"/>
                <a:gd name="T76" fmla="*/ 0 w 1033"/>
                <a:gd name="T77" fmla="*/ 0 h 218"/>
                <a:gd name="T78" fmla="*/ 0 w 1033"/>
                <a:gd name="T79" fmla="*/ 0 h 218"/>
                <a:gd name="T80" fmla="*/ 0 w 1033"/>
                <a:gd name="T81" fmla="*/ 0 h 218"/>
                <a:gd name="T82" fmla="*/ 0 w 1033"/>
                <a:gd name="T83" fmla="*/ 0 h 218"/>
                <a:gd name="T84" fmla="*/ 0 w 1033"/>
                <a:gd name="T85" fmla="*/ 0 h 218"/>
                <a:gd name="T86" fmla="*/ 0 w 1033"/>
                <a:gd name="T87" fmla="*/ 0 h 218"/>
                <a:gd name="T88" fmla="*/ 0 w 1033"/>
                <a:gd name="T89" fmla="*/ 0 h 218"/>
                <a:gd name="T90" fmla="*/ 0 w 1033"/>
                <a:gd name="T91" fmla="*/ 0 h 218"/>
                <a:gd name="T92" fmla="*/ 0 w 1033"/>
                <a:gd name="T93" fmla="*/ 0 h 218"/>
                <a:gd name="T94" fmla="*/ 0 w 1033"/>
                <a:gd name="T95" fmla="*/ 0 h 218"/>
                <a:gd name="T96" fmla="*/ 0 w 1033"/>
                <a:gd name="T97" fmla="*/ 0 h 218"/>
                <a:gd name="T98" fmla="*/ 0 w 1033"/>
                <a:gd name="T99" fmla="*/ 0 h 218"/>
                <a:gd name="T100" fmla="*/ 0 w 1033"/>
                <a:gd name="T101" fmla="*/ 0 h 218"/>
                <a:gd name="T102" fmla="*/ 0 w 1033"/>
                <a:gd name="T103" fmla="*/ 0 h 218"/>
                <a:gd name="T104" fmla="*/ 0 w 1033"/>
                <a:gd name="T105" fmla="*/ 0 h 218"/>
                <a:gd name="T106" fmla="*/ 0 w 1033"/>
                <a:gd name="T107" fmla="*/ 0 h 218"/>
                <a:gd name="T108" fmla="*/ 0 w 1033"/>
                <a:gd name="T109" fmla="*/ 0 h 218"/>
                <a:gd name="T110" fmla="*/ 0 w 1033"/>
                <a:gd name="T111" fmla="*/ 0 h 218"/>
                <a:gd name="T112" fmla="*/ 0 w 1033"/>
                <a:gd name="T113" fmla="*/ 0 h 218"/>
                <a:gd name="T114" fmla="*/ 0 w 1033"/>
                <a:gd name="T115" fmla="*/ 0 h 218"/>
                <a:gd name="T116" fmla="*/ 0 w 1033"/>
                <a:gd name="T117" fmla="*/ 0 h 2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33"/>
                <a:gd name="T178" fmla="*/ 0 h 218"/>
                <a:gd name="T179" fmla="*/ 1033 w 1033"/>
                <a:gd name="T180" fmla="*/ 218 h 21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33" h="218">
                  <a:moveTo>
                    <a:pt x="42" y="128"/>
                  </a:moveTo>
                  <a:lnTo>
                    <a:pt x="43" y="128"/>
                  </a:lnTo>
                  <a:lnTo>
                    <a:pt x="46" y="129"/>
                  </a:lnTo>
                  <a:lnTo>
                    <a:pt x="50" y="131"/>
                  </a:lnTo>
                  <a:lnTo>
                    <a:pt x="54" y="133"/>
                  </a:lnTo>
                  <a:lnTo>
                    <a:pt x="60" y="135"/>
                  </a:lnTo>
                  <a:lnTo>
                    <a:pt x="63" y="136"/>
                  </a:lnTo>
                  <a:lnTo>
                    <a:pt x="67" y="138"/>
                  </a:lnTo>
                  <a:lnTo>
                    <a:pt x="71" y="140"/>
                  </a:lnTo>
                  <a:lnTo>
                    <a:pt x="75" y="141"/>
                  </a:lnTo>
                  <a:lnTo>
                    <a:pt x="80" y="142"/>
                  </a:lnTo>
                  <a:lnTo>
                    <a:pt x="84" y="145"/>
                  </a:lnTo>
                  <a:lnTo>
                    <a:pt x="88" y="146"/>
                  </a:lnTo>
                  <a:lnTo>
                    <a:pt x="92" y="147"/>
                  </a:lnTo>
                  <a:lnTo>
                    <a:pt x="98" y="149"/>
                  </a:lnTo>
                  <a:lnTo>
                    <a:pt x="103" y="151"/>
                  </a:lnTo>
                  <a:lnTo>
                    <a:pt x="109" y="153"/>
                  </a:lnTo>
                  <a:lnTo>
                    <a:pt x="116" y="155"/>
                  </a:lnTo>
                  <a:lnTo>
                    <a:pt x="122" y="157"/>
                  </a:lnTo>
                  <a:lnTo>
                    <a:pt x="127" y="160"/>
                  </a:lnTo>
                  <a:lnTo>
                    <a:pt x="133" y="161"/>
                  </a:lnTo>
                  <a:lnTo>
                    <a:pt x="140" y="163"/>
                  </a:lnTo>
                  <a:lnTo>
                    <a:pt x="147" y="164"/>
                  </a:lnTo>
                  <a:lnTo>
                    <a:pt x="154" y="167"/>
                  </a:lnTo>
                  <a:lnTo>
                    <a:pt x="162" y="169"/>
                  </a:lnTo>
                  <a:lnTo>
                    <a:pt x="171" y="171"/>
                  </a:lnTo>
                  <a:lnTo>
                    <a:pt x="176" y="172"/>
                  </a:lnTo>
                  <a:lnTo>
                    <a:pt x="185" y="174"/>
                  </a:lnTo>
                  <a:lnTo>
                    <a:pt x="192" y="176"/>
                  </a:lnTo>
                  <a:lnTo>
                    <a:pt x="200" y="177"/>
                  </a:lnTo>
                  <a:lnTo>
                    <a:pt x="209" y="178"/>
                  </a:lnTo>
                  <a:lnTo>
                    <a:pt x="217" y="180"/>
                  </a:lnTo>
                  <a:lnTo>
                    <a:pt x="226" y="182"/>
                  </a:lnTo>
                  <a:lnTo>
                    <a:pt x="235" y="184"/>
                  </a:lnTo>
                  <a:lnTo>
                    <a:pt x="244" y="184"/>
                  </a:lnTo>
                  <a:lnTo>
                    <a:pt x="254" y="187"/>
                  </a:lnTo>
                  <a:lnTo>
                    <a:pt x="262" y="187"/>
                  </a:lnTo>
                  <a:lnTo>
                    <a:pt x="272" y="189"/>
                  </a:lnTo>
                  <a:lnTo>
                    <a:pt x="282" y="190"/>
                  </a:lnTo>
                  <a:lnTo>
                    <a:pt x="290" y="191"/>
                  </a:lnTo>
                  <a:lnTo>
                    <a:pt x="300" y="193"/>
                  </a:lnTo>
                  <a:lnTo>
                    <a:pt x="311" y="194"/>
                  </a:lnTo>
                  <a:lnTo>
                    <a:pt x="321" y="194"/>
                  </a:lnTo>
                  <a:lnTo>
                    <a:pt x="331" y="194"/>
                  </a:lnTo>
                  <a:lnTo>
                    <a:pt x="341" y="195"/>
                  </a:lnTo>
                  <a:lnTo>
                    <a:pt x="352" y="196"/>
                  </a:lnTo>
                  <a:lnTo>
                    <a:pt x="363" y="196"/>
                  </a:lnTo>
                  <a:lnTo>
                    <a:pt x="373" y="196"/>
                  </a:lnTo>
                  <a:lnTo>
                    <a:pt x="384" y="196"/>
                  </a:lnTo>
                  <a:lnTo>
                    <a:pt x="396" y="196"/>
                  </a:lnTo>
                  <a:lnTo>
                    <a:pt x="407" y="196"/>
                  </a:lnTo>
                  <a:lnTo>
                    <a:pt x="418" y="196"/>
                  </a:lnTo>
                  <a:lnTo>
                    <a:pt x="429" y="195"/>
                  </a:lnTo>
                  <a:lnTo>
                    <a:pt x="441" y="194"/>
                  </a:lnTo>
                  <a:lnTo>
                    <a:pt x="452" y="193"/>
                  </a:lnTo>
                  <a:lnTo>
                    <a:pt x="464" y="193"/>
                  </a:lnTo>
                  <a:lnTo>
                    <a:pt x="476" y="191"/>
                  </a:lnTo>
                  <a:lnTo>
                    <a:pt x="488" y="191"/>
                  </a:lnTo>
                  <a:lnTo>
                    <a:pt x="500" y="189"/>
                  </a:lnTo>
                  <a:lnTo>
                    <a:pt x="511" y="188"/>
                  </a:lnTo>
                  <a:lnTo>
                    <a:pt x="522" y="185"/>
                  </a:lnTo>
                  <a:lnTo>
                    <a:pt x="533" y="184"/>
                  </a:lnTo>
                  <a:lnTo>
                    <a:pt x="544" y="183"/>
                  </a:lnTo>
                  <a:lnTo>
                    <a:pt x="556" y="180"/>
                  </a:lnTo>
                  <a:lnTo>
                    <a:pt x="567" y="178"/>
                  </a:lnTo>
                  <a:lnTo>
                    <a:pt x="578" y="177"/>
                  </a:lnTo>
                  <a:lnTo>
                    <a:pt x="588" y="176"/>
                  </a:lnTo>
                  <a:lnTo>
                    <a:pt x="599" y="173"/>
                  </a:lnTo>
                  <a:lnTo>
                    <a:pt x="609" y="171"/>
                  </a:lnTo>
                  <a:lnTo>
                    <a:pt x="622" y="169"/>
                  </a:lnTo>
                  <a:lnTo>
                    <a:pt x="632" y="167"/>
                  </a:lnTo>
                  <a:lnTo>
                    <a:pt x="641" y="164"/>
                  </a:lnTo>
                  <a:lnTo>
                    <a:pt x="651" y="163"/>
                  </a:lnTo>
                  <a:lnTo>
                    <a:pt x="662" y="162"/>
                  </a:lnTo>
                  <a:lnTo>
                    <a:pt x="672" y="160"/>
                  </a:lnTo>
                  <a:lnTo>
                    <a:pt x="682" y="157"/>
                  </a:lnTo>
                  <a:lnTo>
                    <a:pt x="692" y="155"/>
                  </a:lnTo>
                  <a:lnTo>
                    <a:pt x="702" y="152"/>
                  </a:lnTo>
                  <a:lnTo>
                    <a:pt x="712" y="150"/>
                  </a:lnTo>
                  <a:lnTo>
                    <a:pt x="720" y="147"/>
                  </a:lnTo>
                  <a:lnTo>
                    <a:pt x="730" y="145"/>
                  </a:lnTo>
                  <a:lnTo>
                    <a:pt x="740" y="142"/>
                  </a:lnTo>
                  <a:lnTo>
                    <a:pt x="748" y="140"/>
                  </a:lnTo>
                  <a:lnTo>
                    <a:pt x="757" y="138"/>
                  </a:lnTo>
                  <a:lnTo>
                    <a:pt x="765" y="134"/>
                  </a:lnTo>
                  <a:lnTo>
                    <a:pt x="775" y="133"/>
                  </a:lnTo>
                  <a:lnTo>
                    <a:pt x="783" y="129"/>
                  </a:lnTo>
                  <a:lnTo>
                    <a:pt x="792" y="126"/>
                  </a:lnTo>
                  <a:lnTo>
                    <a:pt x="800" y="124"/>
                  </a:lnTo>
                  <a:lnTo>
                    <a:pt x="808" y="122"/>
                  </a:lnTo>
                  <a:lnTo>
                    <a:pt x="817" y="118"/>
                  </a:lnTo>
                  <a:lnTo>
                    <a:pt x="824" y="114"/>
                  </a:lnTo>
                  <a:lnTo>
                    <a:pt x="832" y="112"/>
                  </a:lnTo>
                  <a:lnTo>
                    <a:pt x="841" y="109"/>
                  </a:lnTo>
                  <a:lnTo>
                    <a:pt x="848" y="106"/>
                  </a:lnTo>
                  <a:lnTo>
                    <a:pt x="855" y="102"/>
                  </a:lnTo>
                  <a:lnTo>
                    <a:pt x="863" y="98"/>
                  </a:lnTo>
                  <a:lnTo>
                    <a:pt x="870" y="96"/>
                  </a:lnTo>
                  <a:lnTo>
                    <a:pt x="877" y="92"/>
                  </a:lnTo>
                  <a:lnTo>
                    <a:pt x="884" y="88"/>
                  </a:lnTo>
                  <a:lnTo>
                    <a:pt x="891" y="85"/>
                  </a:lnTo>
                  <a:lnTo>
                    <a:pt x="898" y="82"/>
                  </a:lnTo>
                  <a:lnTo>
                    <a:pt x="905" y="77"/>
                  </a:lnTo>
                  <a:lnTo>
                    <a:pt x="912" y="75"/>
                  </a:lnTo>
                  <a:lnTo>
                    <a:pt x="918" y="71"/>
                  </a:lnTo>
                  <a:lnTo>
                    <a:pt x="925" y="68"/>
                  </a:lnTo>
                  <a:lnTo>
                    <a:pt x="931" y="64"/>
                  </a:lnTo>
                  <a:lnTo>
                    <a:pt x="938" y="60"/>
                  </a:lnTo>
                  <a:lnTo>
                    <a:pt x="943" y="55"/>
                  </a:lnTo>
                  <a:lnTo>
                    <a:pt x="949" y="52"/>
                  </a:lnTo>
                  <a:lnTo>
                    <a:pt x="955" y="48"/>
                  </a:lnTo>
                  <a:lnTo>
                    <a:pt x="960" y="44"/>
                  </a:lnTo>
                  <a:lnTo>
                    <a:pt x="966" y="39"/>
                  </a:lnTo>
                  <a:lnTo>
                    <a:pt x="971" y="36"/>
                  </a:lnTo>
                  <a:lnTo>
                    <a:pt x="976" y="31"/>
                  </a:lnTo>
                  <a:lnTo>
                    <a:pt x="981" y="26"/>
                  </a:lnTo>
                  <a:lnTo>
                    <a:pt x="987" y="21"/>
                  </a:lnTo>
                  <a:lnTo>
                    <a:pt x="992" y="17"/>
                  </a:lnTo>
                  <a:lnTo>
                    <a:pt x="997" y="12"/>
                  </a:lnTo>
                  <a:lnTo>
                    <a:pt x="1001" y="9"/>
                  </a:lnTo>
                  <a:lnTo>
                    <a:pt x="1006" y="4"/>
                  </a:lnTo>
                  <a:lnTo>
                    <a:pt x="1011" y="0"/>
                  </a:lnTo>
                  <a:lnTo>
                    <a:pt x="1033" y="5"/>
                  </a:lnTo>
                  <a:lnTo>
                    <a:pt x="1030" y="6"/>
                  </a:lnTo>
                  <a:lnTo>
                    <a:pt x="1026" y="12"/>
                  </a:lnTo>
                  <a:lnTo>
                    <a:pt x="1023" y="16"/>
                  </a:lnTo>
                  <a:lnTo>
                    <a:pt x="1019" y="21"/>
                  </a:lnTo>
                  <a:lnTo>
                    <a:pt x="1014" y="27"/>
                  </a:lnTo>
                  <a:lnTo>
                    <a:pt x="1008" y="33"/>
                  </a:lnTo>
                  <a:lnTo>
                    <a:pt x="1005" y="36"/>
                  </a:lnTo>
                  <a:lnTo>
                    <a:pt x="1001" y="39"/>
                  </a:lnTo>
                  <a:lnTo>
                    <a:pt x="997" y="43"/>
                  </a:lnTo>
                  <a:lnTo>
                    <a:pt x="992" y="47"/>
                  </a:lnTo>
                  <a:lnTo>
                    <a:pt x="988" y="50"/>
                  </a:lnTo>
                  <a:lnTo>
                    <a:pt x="984" y="54"/>
                  </a:lnTo>
                  <a:lnTo>
                    <a:pt x="980" y="59"/>
                  </a:lnTo>
                  <a:lnTo>
                    <a:pt x="974" y="63"/>
                  </a:lnTo>
                  <a:lnTo>
                    <a:pt x="969" y="66"/>
                  </a:lnTo>
                  <a:lnTo>
                    <a:pt x="963" y="70"/>
                  </a:lnTo>
                  <a:lnTo>
                    <a:pt x="956" y="75"/>
                  </a:lnTo>
                  <a:lnTo>
                    <a:pt x="950" y="80"/>
                  </a:lnTo>
                  <a:lnTo>
                    <a:pt x="943" y="84"/>
                  </a:lnTo>
                  <a:lnTo>
                    <a:pt x="936" y="88"/>
                  </a:lnTo>
                  <a:lnTo>
                    <a:pt x="929" y="93"/>
                  </a:lnTo>
                  <a:lnTo>
                    <a:pt x="922" y="98"/>
                  </a:lnTo>
                  <a:lnTo>
                    <a:pt x="914" y="102"/>
                  </a:lnTo>
                  <a:lnTo>
                    <a:pt x="905" y="107"/>
                  </a:lnTo>
                  <a:lnTo>
                    <a:pt x="897" y="112"/>
                  </a:lnTo>
                  <a:lnTo>
                    <a:pt x="889" y="117"/>
                  </a:lnTo>
                  <a:lnTo>
                    <a:pt x="879" y="120"/>
                  </a:lnTo>
                  <a:lnTo>
                    <a:pt x="870" y="125"/>
                  </a:lnTo>
                  <a:lnTo>
                    <a:pt x="859" y="129"/>
                  </a:lnTo>
                  <a:lnTo>
                    <a:pt x="849" y="134"/>
                  </a:lnTo>
                  <a:lnTo>
                    <a:pt x="838" y="139"/>
                  </a:lnTo>
                  <a:lnTo>
                    <a:pt x="828" y="142"/>
                  </a:lnTo>
                  <a:lnTo>
                    <a:pt x="815" y="147"/>
                  </a:lnTo>
                  <a:lnTo>
                    <a:pt x="804" y="152"/>
                  </a:lnTo>
                  <a:lnTo>
                    <a:pt x="792" y="156"/>
                  </a:lnTo>
                  <a:lnTo>
                    <a:pt x="779" y="160"/>
                  </a:lnTo>
                  <a:lnTo>
                    <a:pt x="766" y="163"/>
                  </a:lnTo>
                  <a:lnTo>
                    <a:pt x="754" y="168"/>
                  </a:lnTo>
                  <a:lnTo>
                    <a:pt x="740" y="172"/>
                  </a:lnTo>
                  <a:lnTo>
                    <a:pt x="724" y="176"/>
                  </a:lnTo>
                  <a:lnTo>
                    <a:pt x="710" y="179"/>
                  </a:lnTo>
                  <a:lnTo>
                    <a:pt x="696" y="183"/>
                  </a:lnTo>
                  <a:lnTo>
                    <a:pt x="679" y="187"/>
                  </a:lnTo>
                  <a:lnTo>
                    <a:pt x="664" y="190"/>
                  </a:lnTo>
                  <a:lnTo>
                    <a:pt x="647" y="193"/>
                  </a:lnTo>
                  <a:lnTo>
                    <a:pt x="632" y="196"/>
                  </a:lnTo>
                  <a:lnTo>
                    <a:pt x="613" y="199"/>
                  </a:lnTo>
                  <a:lnTo>
                    <a:pt x="596" y="203"/>
                  </a:lnTo>
                  <a:lnTo>
                    <a:pt x="577" y="205"/>
                  </a:lnTo>
                  <a:lnTo>
                    <a:pt x="558" y="207"/>
                  </a:lnTo>
                  <a:lnTo>
                    <a:pt x="540" y="210"/>
                  </a:lnTo>
                  <a:lnTo>
                    <a:pt x="521" y="211"/>
                  </a:lnTo>
                  <a:lnTo>
                    <a:pt x="501" y="214"/>
                  </a:lnTo>
                  <a:lnTo>
                    <a:pt x="481" y="215"/>
                  </a:lnTo>
                  <a:lnTo>
                    <a:pt x="480" y="215"/>
                  </a:lnTo>
                  <a:lnTo>
                    <a:pt x="477" y="215"/>
                  </a:lnTo>
                  <a:lnTo>
                    <a:pt x="471" y="215"/>
                  </a:lnTo>
                  <a:lnTo>
                    <a:pt x="466" y="216"/>
                  </a:lnTo>
                  <a:lnTo>
                    <a:pt x="462" y="216"/>
                  </a:lnTo>
                  <a:lnTo>
                    <a:pt x="457" y="216"/>
                  </a:lnTo>
                  <a:lnTo>
                    <a:pt x="453" y="216"/>
                  </a:lnTo>
                  <a:lnTo>
                    <a:pt x="449" y="217"/>
                  </a:lnTo>
                  <a:lnTo>
                    <a:pt x="443" y="217"/>
                  </a:lnTo>
                  <a:lnTo>
                    <a:pt x="438" y="217"/>
                  </a:lnTo>
                  <a:lnTo>
                    <a:pt x="432" y="217"/>
                  </a:lnTo>
                  <a:lnTo>
                    <a:pt x="426" y="218"/>
                  </a:lnTo>
                  <a:lnTo>
                    <a:pt x="419" y="218"/>
                  </a:lnTo>
                  <a:lnTo>
                    <a:pt x="412" y="218"/>
                  </a:lnTo>
                  <a:lnTo>
                    <a:pt x="405" y="218"/>
                  </a:lnTo>
                  <a:lnTo>
                    <a:pt x="398" y="218"/>
                  </a:lnTo>
                  <a:lnTo>
                    <a:pt x="391" y="218"/>
                  </a:lnTo>
                  <a:lnTo>
                    <a:pt x="383" y="218"/>
                  </a:lnTo>
                  <a:lnTo>
                    <a:pt x="376" y="218"/>
                  </a:lnTo>
                  <a:lnTo>
                    <a:pt x="367" y="218"/>
                  </a:lnTo>
                  <a:lnTo>
                    <a:pt x="359" y="218"/>
                  </a:lnTo>
                  <a:lnTo>
                    <a:pt x="351" y="218"/>
                  </a:lnTo>
                  <a:lnTo>
                    <a:pt x="342" y="218"/>
                  </a:lnTo>
                  <a:lnTo>
                    <a:pt x="334" y="218"/>
                  </a:lnTo>
                  <a:lnTo>
                    <a:pt x="324" y="217"/>
                  </a:lnTo>
                  <a:lnTo>
                    <a:pt x="316" y="217"/>
                  </a:lnTo>
                  <a:lnTo>
                    <a:pt x="306" y="217"/>
                  </a:lnTo>
                  <a:lnTo>
                    <a:pt x="297" y="217"/>
                  </a:lnTo>
                  <a:lnTo>
                    <a:pt x="286" y="215"/>
                  </a:lnTo>
                  <a:lnTo>
                    <a:pt x="276" y="215"/>
                  </a:lnTo>
                  <a:lnTo>
                    <a:pt x="266" y="214"/>
                  </a:lnTo>
                  <a:lnTo>
                    <a:pt x="257" y="212"/>
                  </a:lnTo>
                  <a:lnTo>
                    <a:pt x="247" y="211"/>
                  </a:lnTo>
                  <a:lnTo>
                    <a:pt x="237" y="210"/>
                  </a:lnTo>
                  <a:lnTo>
                    <a:pt x="226" y="207"/>
                  </a:lnTo>
                  <a:lnTo>
                    <a:pt x="217" y="207"/>
                  </a:lnTo>
                  <a:lnTo>
                    <a:pt x="206" y="205"/>
                  </a:lnTo>
                  <a:lnTo>
                    <a:pt x="198" y="204"/>
                  </a:lnTo>
                  <a:lnTo>
                    <a:pt x="186" y="201"/>
                  </a:lnTo>
                  <a:lnTo>
                    <a:pt x="176" y="200"/>
                  </a:lnTo>
                  <a:lnTo>
                    <a:pt x="167" y="198"/>
                  </a:lnTo>
                  <a:lnTo>
                    <a:pt x="157" y="195"/>
                  </a:lnTo>
                  <a:lnTo>
                    <a:pt x="147" y="193"/>
                  </a:lnTo>
                  <a:lnTo>
                    <a:pt x="139" y="191"/>
                  </a:lnTo>
                  <a:lnTo>
                    <a:pt x="129" y="188"/>
                  </a:lnTo>
                  <a:lnTo>
                    <a:pt x="118" y="184"/>
                  </a:lnTo>
                  <a:lnTo>
                    <a:pt x="108" y="182"/>
                  </a:lnTo>
                  <a:lnTo>
                    <a:pt x="99" y="178"/>
                  </a:lnTo>
                  <a:lnTo>
                    <a:pt x="89" y="176"/>
                  </a:lnTo>
                  <a:lnTo>
                    <a:pt x="81" y="172"/>
                  </a:lnTo>
                  <a:lnTo>
                    <a:pt x="71" y="168"/>
                  </a:lnTo>
                  <a:lnTo>
                    <a:pt x="63" y="164"/>
                  </a:lnTo>
                  <a:lnTo>
                    <a:pt x="54" y="160"/>
                  </a:lnTo>
                  <a:lnTo>
                    <a:pt x="46" y="156"/>
                  </a:lnTo>
                  <a:lnTo>
                    <a:pt x="37" y="151"/>
                  </a:lnTo>
                  <a:lnTo>
                    <a:pt x="29" y="146"/>
                  </a:lnTo>
                  <a:lnTo>
                    <a:pt x="22" y="141"/>
                  </a:lnTo>
                  <a:lnTo>
                    <a:pt x="14" y="136"/>
                  </a:lnTo>
                  <a:lnTo>
                    <a:pt x="7" y="131"/>
                  </a:lnTo>
                  <a:lnTo>
                    <a:pt x="0" y="125"/>
                  </a:lnTo>
                  <a:lnTo>
                    <a:pt x="42" y="1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8" name="Freeform 213">
              <a:extLst>
                <a:ext uri="{FF2B5EF4-FFF2-40B4-BE49-F238E27FC236}">
                  <a16:creationId xmlns:a16="http://schemas.microsoft.com/office/drawing/2014/main" id="{932E10DA-5DBA-5D8F-658E-CFF086B8E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6" y="3617"/>
              <a:ext cx="387" cy="92"/>
            </a:xfrm>
            <a:custGeom>
              <a:avLst/>
              <a:gdLst>
                <a:gd name="T0" fmla="*/ 0 w 1163"/>
                <a:gd name="T1" fmla="*/ 0 h 277"/>
                <a:gd name="T2" fmla="*/ 0 w 1163"/>
                <a:gd name="T3" fmla="*/ 0 h 277"/>
                <a:gd name="T4" fmla="*/ 0 w 1163"/>
                <a:gd name="T5" fmla="*/ 0 h 277"/>
                <a:gd name="T6" fmla="*/ 0 w 1163"/>
                <a:gd name="T7" fmla="*/ 0 h 277"/>
                <a:gd name="T8" fmla="*/ 0 w 1163"/>
                <a:gd name="T9" fmla="*/ 0 h 277"/>
                <a:gd name="T10" fmla="*/ 0 w 1163"/>
                <a:gd name="T11" fmla="*/ 0 h 277"/>
                <a:gd name="T12" fmla="*/ 0 w 1163"/>
                <a:gd name="T13" fmla="*/ 0 h 277"/>
                <a:gd name="T14" fmla="*/ 0 w 1163"/>
                <a:gd name="T15" fmla="*/ 0 h 277"/>
                <a:gd name="T16" fmla="*/ 0 w 1163"/>
                <a:gd name="T17" fmla="*/ 0 h 277"/>
                <a:gd name="T18" fmla="*/ 0 w 1163"/>
                <a:gd name="T19" fmla="*/ 0 h 277"/>
                <a:gd name="T20" fmla="*/ 0 w 1163"/>
                <a:gd name="T21" fmla="*/ 0 h 277"/>
                <a:gd name="T22" fmla="*/ 0 w 1163"/>
                <a:gd name="T23" fmla="*/ 0 h 277"/>
                <a:gd name="T24" fmla="*/ 0 w 1163"/>
                <a:gd name="T25" fmla="*/ 0 h 277"/>
                <a:gd name="T26" fmla="*/ 0 w 1163"/>
                <a:gd name="T27" fmla="*/ 0 h 277"/>
                <a:gd name="T28" fmla="*/ 0 w 1163"/>
                <a:gd name="T29" fmla="*/ 0 h 277"/>
                <a:gd name="T30" fmla="*/ 0 w 1163"/>
                <a:gd name="T31" fmla="*/ 0 h 277"/>
                <a:gd name="T32" fmla="*/ 0 w 1163"/>
                <a:gd name="T33" fmla="*/ 0 h 277"/>
                <a:gd name="T34" fmla="*/ 0 w 1163"/>
                <a:gd name="T35" fmla="*/ 0 h 277"/>
                <a:gd name="T36" fmla="*/ 0 w 1163"/>
                <a:gd name="T37" fmla="*/ 0 h 277"/>
                <a:gd name="T38" fmla="*/ 0 w 1163"/>
                <a:gd name="T39" fmla="*/ 0 h 277"/>
                <a:gd name="T40" fmla="*/ 0 w 1163"/>
                <a:gd name="T41" fmla="*/ 0 h 277"/>
                <a:gd name="T42" fmla="*/ 0 w 1163"/>
                <a:gd name="T43" fmla="*/ 0 h 277"/>
                <a:gd name="T44" fmla="*/ 0 w 1163"/>
                <a:gd name="T45" fmla="*/ 0 h 277"/>
                <a:gd name="T46" fmla="*/ 0 w 1163"/>
                <a:gd name="T47" fmla="*/ 0 h 277"/>
                <a:gd name="T48" fmla="*/ 0 w 1163"/>
                <a:gd name="T49" fmla="*/ 0 h 277"/>
                <a:gd name="T50" fmla="*/ 0 w 1163"/>
                <a:gd name="T51" fmla="*/ 0 h 277"/>
                <a:gd name="T52" fmla="*/ 0 w 1163"/>
                <a:gd name="T53" fmla="*/ 0 h 277"/>
                <a:gd name="T54" fmla="*/ 0 w 1163"/>
                <a:gd name="T55" fmla="*/ 0 h 277"/>
                <a:gd name="T56" fmla="*/ 0 w 1163"/>
                <a:gd name="T57" fmla="*/ 0 h 277"/>
                <a:gd name="T58" fmla="*/ 0 w 1163"/>
                <a:gd name="T59" fmla="*/ 0 h 277"/>
                <a:gd name="T60" fmla="*/ 0 w 1163"/>
                <a:gd name="T61" fmla="*/ 0 h 277"/>
                <a:gd name="T62" fmla="*/ 0 w 1163"/>
                <a:gd name="T63" fmla="*/ 0 h 277"/>
                <a:gd name="T64" fmla="*/ 0 w 1163"/>
                <a:gd name="T65" fmla="*/ 0 h 277"/>
                <a:gd name="T66" fmla="*/ 0 w 1163"/>
                <a:gd name="T67" fmla="*/ 0 h 277"/>
                <a:gd name="T68" fmla="*/ 0 w 1163"/>
                <a:gd name="T69" fmla="*/ 0 h 277"/>
                <a:gd name="T70" fmla="*/ 0 w 1163"/>
                <a:gd name="T71" fmla="*/ 0 h 277"/>
                <a:gd name="T72" fmla="*/ 0 w 1163"/>
                <a:gd name="T73" fmla="*/ 0 h 277"/>
                <a:gd name="T74" fmla="*/ 0 w 1163"/>
                <a:gd name="T75" fmla="*/ 0 h 277"/>
                <a:gd name="T76" fmla="*/ 0 w 1163"/>
                <a:gd name="T77" fmla="*/ 0 h 277"/>
                <a:gd name="T78" fmla="*/ 0 w 1163"/>
                <a:gd name="T79" fmla="*/ 0 h 277"/>
                <a:gd name="T80" fmla="*/ 0 w 1163"/>
                <a:gd name="T81" fmla="*/ 0 h 277"/>
                <a:gd name="T82" fmla="*/ 0 w 1163"/>
                <a:gd name="T83" fmla="*/ 0 h 277"/>
                <a:gd name="T84" fmla="*/ 0 w 1163"/>
                <a:gd name="T85" fmla="*/ 0 h 277"/>
                <a:gd name="T86" fmla="*/ 0 w 1163"/>
                <a:gd name="T87" fmla="*/ 0 h 277"/>
                <a:gd name="T88" fmla="*/ 0 w 1163"/>
                <a:gd name="T89" fmla="*/ 0 h 277"/>
                <a:gd name="T90" fmla="*/ 0 w 1163"/>
                <a:gd name="T91" fmla="*/ 0 h 277"/>
                <a:gd name="T92" fmla="*/ 0 w 1163"/>
                <a:gd name="T93" fmla="*/ 0 h 277"/>
                <a:gd name="T94" fmla="*/ 0 w 1163"/>
                <a:gd name="T95" fmla="*/ 0 h 277"/>
                <a:gd name="T96" fmla="*/ 0 w 1163"/>
                <a:gd name="T97" fmla="*/ 0 h 277"/>
                <a:gd name="T98" fmla="*/ 0 w 1163"/>
                <a:gd name="T99" fmla="*/ 0 h 277"/>
                <a:gd name="T100" fmla="*/ 0 w 1163"/>
                <a:gd name="T101" fmla="*/ 0 h 277"/>
                <a:gd name="T102" fmla="*/ 0 w 1163"/>
                <a:gd name="T103" fmla="*/ 0 h 277"/>
                <a:gd name="T104" fmla="*/ 0 w 1163"/>
                <a:gd name="T105" fmla="*/ 0 h 277"/>
                <a:gd name="T106" fmla="*/ 0 w 1163"/>
                <a:gd name="T107" fmla="*/ 0 h 277"/>
                <a:gd name="T108" fmla="*/ 0 w 1163"/>
                <a:gd name="T109" fmla="*/ 0 h 277"/>
                <a:gd name="T110" fmla="*/ 0 w 1163"/>
                <a:gd name="T111" fmla="*/ 0 h 277"/>
                <a:gd name="T112" fmla="*/ 0 w 1163"/>
                <a:gd name="T113" fmla="*/ 0 h 277"/>
                <a:gd name="T114" fmla="*/ 0 w 1163"/>
                <a:gd name="T115" fmla="*/ 0 h 277"/>
                <a:gd name="T116" fmla="*/ 0 w 1163"/>
                <a:gd name="T117" fmla="*/ 0 h 27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63"/>
                <a:gd name="T178" fmla="*/ 0 h 277"/>
                <a:gd name="T179" fmla="*/ 1163 w 1163"/>
                <a:gd name="T180" fmla="*/ 277 h 27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63" h="277">
                  <a:moveTo>
                    <a:pt x="37" y="119"/>
                  </a:moveTo>
                  <a:lnTo>
                    <a:pt x="39" y="120"/>
                  </a:lnTo>
                  <a:lnTo>
                    <a:pt x="42" y="123"/>
                  </a:lnTo>
                  <a:lnTo>
                    <a:pt x="46" y="126"/>
                  </a:lnTo>
                  <a:lnTo>
                    <a:pt x="51" y="130"/>
                  </a:lnTo>
                  <a:lnTo>
                    <a:pt x="58" y="136"/>
                  </a:lnTo>
                  <a:lnTo>
                    <a:pt x="60" y="137"/>
                  </a:lnTo>
                  <a:lnTo>
                    <a:pt x="65" y="141"/>
                  </a:lnTo>
                  <a:lnTo>
                    <a:pt x="69" y="144"/>
                  </a:lnTo>
                  <a:lnTo>
                    <a:pt x="74" y="148"/>
                  </a:lnTo>
                  <a:lnTo>
                    <a:pt x="79" y="151"/>
                  </a:lnTo>
                  <a:lnTo>
                    <a:pt x="84" y="155"/>
                  </a:lnTo>
                  <a:lnTo>
                    <a:pt x="90" y="157"/>
                  </a:lnTo>
                  <a:lnTo>
                    <a:pt x="96" y="161"/>
                  </a:lnTo>
                  <a:lnTo>
                    <a:pt x="103" y="164"/>
                  </a:lnTo>
                  <a:lnTo>
                    <a:pt x="110" y="168"/>
                  </a:lnTo>
                  <a:lnTo>
                    <a:pt x="117" y="172"/>
                  </a:lnTo>
                  <a:lnTo>
                    <a:pt x="124" y="177"/>
                  </a:lnTo>
                  <a:lnTo>
                    <a:pt x="131" y="179"/>
                  </a:lnTo>
                  <a:lnTo>
                    <a:pt x="139" y="184"/>
                  </a:lnTo>
                  <a:lnTo>
                    <a:pt x="147" y="186"/>
                  </a:lnTo>
                  <a:lnTo>
                    <a:pt x="157" y="191"/>
                  </a:lnTo>
                  <a:lnTo>
                    <a:pt x="166" y="194"/>
                  </a:lnTo>
                  <a:lnTo>
                    <a:pt x="176" y="199"/>
                  </a:lnTo>
                  <a:lnTo>
                    <a:pt x="185" y="202"/>
                  </a:lnTo>
                  <a:lnTo>
                    <a:pt x="195" y="206"/>
                  </a:lnTo>
                  <a:lnTo>
                    <a:pt x="206" y="209"/>
                  </a:lnTo>
                  <a:lnTo>
                    <a:pt x="216" y="213"/>
                  </a:lnTo>
                  <a:lnTo>
                    <a:pt x="228" y="216"/>
                  </a:lnTo>
                  <a:lnTo>
                    <a:pt x="240" y="220"/>
                  </a:lnTo>
                  <a:lnTo>
                    <a:pt x="251" y="222"/>
                  </a:lnTo>
                  <a:lnTo>
                    <a:pt x="263" y="226"/>
                  </a:lnTo>
                  <a:lnTo>
                    <a:pt x="275" y="228"/>
                  </a:lnTo>
                  <a:lnTo>
                    <a:pt x="289" y="232"/>
                  </a:lnTo>
                  <a:lnTo>
                    <a:pt x="302" y="234"/>
                  </a:lnTo>
                  <a:lnTo>
                    <a:pt x="316" y="237"/>
                  </a:lnTo>
                  <a:lnTo>
                    <a:pt x="330" y="238"/>
                  </a:lnTo>
                  <a:lnTo>
                    <a:pt x="344" y="242"/>
                  </a:lnTo>
                  <a:lnTo>
                    <a:pt x="360" y="243"/>
                  </a:lnTo>
                  <a:lnTo>
                    <a:pt x="375" y="244"/>
                  </a:lnTo>
                  <a:lnTo>
                    <a:pt x="390" y="245"/>
                  </a:lnTo>
                  <a:lnTo>
                    <a:pt x="407" y="248"/>
                  </a:lnTo>
                  <a:lnTo>
                    <a:pt x="424" y="249"/>
                  </a:lnTo>
                  <a:lnTo>
                    <a:pt x="440" y="249"/>
                  </a:lnTo>
                  <a:lnTo>
                    <a:pt x="456" y="249"/>
                  </a:lnTo>
                  <a:lnTo>
                    <a:pt x="475" y="250"/>
                  </a:lnTo>
                  <a:lnTo>
                    <a:pt x="493" y="249"/>
                  </a:lnTo>
                  <a:lnTo>
                    <a:pt x="511" y="249"/>
                  </a:lnTo>
                  <a:lnTo>
                    <a:pt x="531" y="249"/>
                  </a:lnTo>
                  <a:lnTo>
                    <a:pt x="551" y="248"/>
                  </a:lnTo>
                  <a:lnTo>
                    <a:pt x="569" y="245"/>
                  </a:lnTo>
                  <a:lnTo>
                    <a:pt x="590" y="244"/>
                  </a:lnTo>
                  <a:lnTo>
                    <a:pt x="610" y="242"/>
                  </a:lnTo>
                  <a:lnTo>
                    <a:pt x="632" y="239"/>
                  </a:lnTo>
                  <a:lnTo>
                    <a:pt x="652" y="237"/>
                  </a:lnTo>
                  <a:lnTo>
                    <a:pt x="674" y="234"/>
                  </a:lnTo>
                  <a:lnTo>
                    <a:pt x="697" y="231"/>
                  </a:lnTo>
                  <a:lnTo>
                    <a:pt x="719" y="227"/>
                  </a:lnTo>
                  <a:lnTo>
                    <a:pt x="720" y="227"/>
                  </a:lnTo>
                  <a:lnTo>
                    <a:pt x="723" y="226"/>
                  </a:lnTo>
                  <a:lnTo>
                    <a:pt x="727" y="225"/>
                  </a:lnTo>
                  <a:lnTo>
                    <a:pt x="735" y="223"/>
                  </a:lnTo>
                  <a:lnTo>
                    <a:pt x="737" y="222"/>
                  </a:lnTo>
                  <a:lnTo>
                    <a:pt x="742" y="221"/>
                  </a:lnTo>
                  <a:lnTo>
                    <a:pt x="746" y="220"/>
                  </a:lnTo>
                  <a:lnTo>
                    <a:pt x="751" y="220"/>
                  </a:lnTo>
                  <a:lnTo>
                    <a:pt x="757" y="217"/>
                  </a:lnTo>
                  <a:lnTo>
                    <a:pt x="763" y="216"/>
                  </a:lnTo>
                  <a:lnTo>
                    <a:pt x="768" y="215"/>
                  </a:lnTo>
                  <a:lnTo>
                    <a:pt x="775" y="213"/>
                  </a:lnTo>
                  <a:lnTo>
                    <a:pt x="782" y="212"/>
                  </a:lnTo>
                  <a:lnTo>
                    <a:pt x="788" y="210"/>
                  </a:lnTo>
                  <a:lnTo>
                    <a:pt x="795" y="207"/>
                  </a:lnTo>
                  <a:lnTo>
                    <a:pt x="802" y="206"/>
                  </a:lnTo>
                  <a:lnTo>
                    <a:pt x="809" y="202"/>
                  </a:lnTo>
                  <a:lnTo>
                    <a:pt x="817" y="201"/>
                  </a:lnTo>
                  <a:lnTo>
                    <a:pt x="826" y="199"/>
                  </a:lnTo>
                  <a:lnTo>
                    <a:pt x="834" y="198"/>
                  </a:lnTo>
                  <a:lnTo>
                    <a:pt x="841" y="194"/>
                  </a:lnTo>
                  <a:lnTo>
                    <a:pt x="850" y="191"/>
                  </a:lnTo>
                  <a:lnTo>
                    <a:pt x="858" y="189"/>
                  </a:lnTo>
                  <a:lnTo>
                    <a:pt x="868" y="186"/>
                  </a:lnTo>
                  <a:lnTo>
                    <a:pt x="876" y="183"/>
                  </a:lnTo>
                  <a:lnTo>
                    <a:pt x="886" y="180"/>
                  </a:lnTo>
                  <a:lnTo>
                    <a:pt x="895" y="177"/>
                  </a:lnTo>
                  <a:lnTo>
                    <a:pt x="904" y="174"/>
                  </a:lnTo>
                  <a:lnTo>
                    <a:pt x="913" y="171"/>
                  </a:lnTo>
                  <a:lnTo>
                    <a:pt x="921" y="166"/>
                  </a:lnTo>
                  <a:lnTo>
                    <a:pt x="931" y="162"/>
                  </a:lnTo>
                  <a:lnTo>
                    <a:pt x="940" y="158"/>
                  </a:lnTo>
                  <a:lnTo>
                    <a:pt x="948" y="155"/>
                  </a:lnTo>
                  <a:lnTo>
                    <a:pt x="958" y="150"/>
                  </a:lnTo>
                  <a:lnTo>
                    <a:pt x="966" y="146"/>
                  </a:lnTo>
                  <a:lnTo>
                    <a:pt x="976" y="142"/>
                  </a:lnTo>
                  <a:lnTo>
                    <a:pt x="984" y="137"/>
                  </a:lnTo>
                  <a:lnTo>
                    <a:pt x="993" y="133"/>
                  </a:lnTo>
                  <a:lnTo>
                    <a:pt x="1001" y="128"/>
                  </a:lnTo>
                  <a:lnTo>
                    <a:pt x="1010" y="123"/>
                  </a:lnTo>
                  <a:lnTo>
                    <a:pt x="1018" y="118"/>
                  </a:lnTo>
                  <a:lnTo>
                    <a:pt x="1027" y="113"/>
                  </a:lnTo>
                  <a:lnTo>
                    <a:pt x="1035" y="108"/>
                  </a:lnTo>
                  <a:lnTo>
                    <a:pt x="1043" y="103"/>
                  </a:lnTo>
                  <a:lnTo>
                    <a:pt x="1050" y="97"/>
                  </a:lnTo>
                  <a:lnTo>
                    <a:pt x="1059" y="92"/>
                  </a:lnTo>
                  <a:lnTo>
                    <a:pt x="1066" y="86"/>
                  </a:lnTo>
                  <a:lnTo>
                    <a:pt x="1073" y="80"/>
                  </a:lnTo>
                  <a:lnTo>
                    <a:pt x="1079" y="74"/>
                  </a:lnTo>
                  <a:lnTo>
                    <a:pt x="1086" y="69"/>
                  </a:lnTo>
                  <a:lnTo>
                    <a:pt x="1093" y="63"/>
                  </a:lnTo>
                  <a:lnTo>
                    <a:pt x="1100" y="56"/>
                  </a:lnTo>
                  <a:lnTo>
                    <a:pt x="1104" y="49"/>
                  </a:lnTo>
                  <a:lnTo>
                    <a:pt x="1109" y="43"/>
                  </a:lnTo>
                  <a:lnTo>
                    <a:pt x="1114" y="36"/>
                  </a:lnTo>
                  <a:lnTo>
                    <a:pt x="1119" y="29"/>
                  </a:lnTo>
                  <a:lnTo>
                    <a:pt x="1124" y="22"/>
                  </a:lnTo>
                  <a:lnTo>
                    <a:pt x="1128" y="15"/>
                  </a:lnTo>
                  <a:lnTo>
                    <a:pt x="1132" y="7"/>
                  </a:lnTo>
                  <a:lnTo>
                    <a:pt x="1136" y="0"/>
                  </a:lnTo>
                  <a:lnTo>
                    <a:pt x="1163" y="6"/>
                  </a:lnTo>
                  <a:lnTo>
                    <a:pt x="1161" y="7"/>
                  </a:lnTo>
                  <a:lnTo>
                    <a:pt x="1160" y="14"/>
                  </a:lnTo>
                  <a:lnTo>
                    <a:pt x="1157" y="17"/>
                  </a:lnTo>
                  <a:lnTo>
                    <a:pt x="1154" y="22"/>
                  </a:lnTo>
                  <a:lnTo>
                    <a:pt x="1150" y="28"/>
                  </a:lnTo>
                  <a:lnTo>
                    <a:pt x="1146" y="34"/>
                  </a:lnTo>
                  <a:lnTo>
                    <a:pt x="1143" y="37"/>
                  </a:lnTo>
                  <a:lnTo>
                    <a:pt x="1142" y="41"/>
                  </a:lnTo>
                  <a:lnTo>
                    <a:pt x="1138" y="44"/>
                  </a:lnTo>
                  <a:lnTo>
                    <a:pt x="1135" y="49"/>
                  </a:lnTo>
                  <a:lnTo>
                    <a:pt x="1132" y="53"/>
                  </a:lnTo>
                  <a:lnTo>
                    <a:pt x="1128" y="56"/>
                  </a:lnTo>
                  <a:lnTo>
                    <a:pt x="1125" y="61"/>
                  </a:lnTo>
                  <a:lnTo>
                    <a:pt x="1121" y="65"/>
                  </a:lnTo>
                  <a:lnTo>
                    <a:pt x="1117" y="70"/>
                  </a:lnTo>
                  <a:lnTo>
                    <a:pt x="1112" y="74"/>
                  </a:lnTo>
                  <a:lnTo>
                    <a:pt x="1108" y="79"/>
                  </a:lnTo>
                  <a:lnTo>
                    <a:pt x="1104" y="83"/>
                  </a:lnTo>
                  <a:lnTo>
                    <a:pt x="1098" y="88"/>
                  </a:lnTo>
                  <a:lnTo>
                    <a:pt x="1094" y="93"/>
                  </a:lnTo>
                  <a:lnTo>
                    <a:pt x="1088" y="98"/>
                  </a:lnTo>
                  <a:lnTo>
                    <a:pt x="1083" y="104"/>
                  </a:lnTo>
                  <a:lnTo>
                    <a:pt x="1076" y="108"/>
                  </a:lnTo>
                  <a:lnTo>
                    <a:pt x="1070" y="113"/>
                  </a:lnTo>
                  <a:lnTo>
                    <a:pt x="1063" y="118"/>
                  </a:lnTo>
                  <a:lnTo>
                    <a:pt x="1058" y="123"/>
                  </a:lnTo>
                  <a:lnTo>
                    <a:pt x="1049" y="128"/>
                  </a:lnTo>
                  <a:lnTo>
                    <a:pt x="1042" y="134"/>
                  </a:lnTo>
                  <a:lnTo>
                    <a:pt x="1034" y="139"/>
                  </a:lnTo>
                  <a:lnTo>
                    <a:pt x="1027" y="144"/>
                  </a:lnTo>
                  <a:lnTo>
                    <a:pt x="1017" y="148"/>
                  </a:lnTo>
                  <a:lnTo>
                    <a:pt x="1008" y="155"/>
                  </a:lnTo>
                  <a:lnTo>
                    <a:pt x="1000" y="158"/>
                  </a:lnTo>
                  <a:lnTo>
                    <a:pt x="990" y="164"/>
                  </a:lnTo>
                  <a:lnTo>
                    <a:pt x="980" y="169"/>
                  </a:lnTo>
                  <a:lnTo>
                    <a:pt x="970" y="174"/>
                  </a:lnTo>
                  <a:lnTo>
                    <a:pt x="959" y="179"/>
                  </a:lnTo>
                  <a:lnTo>
                    <a:pt x="949" y="185"/>
                  </a:lnTo>
                  <a:lnTo>
                    <a:pt x="938" y="189"/>
                  </a:lnTo>
                  <a:lnTo>
                    <a:pt x="927" y="194"/>
                  </a:lnTo>
                  <a:lnTo>
                    <a:pt x="914" y="199"/>
                  </a:lnTo>
                  <a:lnTo>
                    <a:pt x="902" y="205"/>
                  </a:lnTo>
                  <a:lnTo>
                    <a:pt x="889" y="209"/>
                  </a:lnTo>
                  <a:lnTo>
                    <a:pt x="876" y="213"/>
                  </a:lnTo>
                  <a:lnTo>
                    <a:pt x="862" y="217"/>
                  </a:lnTo>
                  <a:lnTo>
                    <a:pt x="850" y="222"/>
                  </a:lnTo>
                  <a:lnTo>
                    <a:pt x="834" y="227"/>
                  </a:lnTo>
                  <a:lnTo>
                    <a:pt x="820" y="231"/>
                  </a:lnTo>
                  <a:lnTo>
                    <a:pt x="805" y="234"/>
                  </a:lnTo>
                  <a:lnTo>
                    <a:pt x="791" y="238"/>
                  </a:lnTo>
                  <a:lnTo>
                    <a:pt x="774" y="242"/>
                  </a:lnTo>
                  <a:lnTo>
                    <a:pt x="757" y="245"/>
                  </a:lnTo>
                  <a:lnTo>
                    <a:pt x="740" y="249"/>
                  </a:lnTo>
                  <a:lnTo>
                    <a:pt x="725" y="253"/>
                  </a:lnTo>
                  <a:lnTo>
                    <a:pt x="706" y="256"/>
                  </a:lnTo>
                  <a:lnTo>
                    <a:pt x="690" y="259"/>
                  </a:lnTo>
                  <a:lnTo>
                    <a:pt x="671" y="261"/>
                  </a:lnTo>
                  <a:lnTo>
                    <a:pt x="656" y="264"/>
                  </a:lnTo>
                  <a:lnTo>
                    <a:pt x="638" y="266"/>
                  </a:lnTo>
                  <a:lnTo>
                    <a:pt x="621" y="267"/>
                  </a:lnTo>
                  <a:lnTo>
                    <a:pt x="605" y="270"/>
                  </a:lnTo>
                  <a:lnTo>
                    <a:pt x="590" y="272"/>
                  </a:lnTo>
                  <a:lnTo>
                    <a:pt x="573" y="272"/>
                  </a:lnTo>
                  <a:lnTo>
                    <a:pt x="556" y="274"/>
                  </a:lnTo>
                  <a:lnTo>
                    <a:pt x="541" y="274"/>
                  </a:lnTo>
                  <a:lnTo>
                    <a:pt x="525" y="276"/>
                  </a:lnTo>
                  <a:lnTo>
                    <a:pt x="508" y="276"/>
                  </a:lnTo>
                  <a:lnTo>
                    <a:pt x="493" y="276"/>
                  </a:lnTo>
                  <a:lnTo>
                    <a:pt x="478" y="276"/>
                  </a:lnTo>
                  <a:lnTo>
                    <a:pt x="463" y="277"/>
                  </a:lnTo>
                  <a:lnTo>
                    <a:pt x="448" y="276"/>
                  </a:lnTo>
                  <a:lnTo>
                    <a:pt x="434" y="276"/>
                  </a:lnTo>
                  <a:lnTo>
                    <a:pt x="419" y="275"/>
                  </a:lnTo>
                  <a:lnTo>
                    <a:pt x="404" y="274"/>
                  </a:lnTo>
                  <a:lnTo>
                    <a:pt x="390" y="272"/>
                  </a:lnTo>
                  <a:lnTo>
                    <a:pt x="376" y="272"/>
                  </a:lnTo>
                  <a:lnTo>
                    <a:pt x="362" y="271"/>
                  </a:lnTo>
                  <a:lnTo>
                    <a:pt x="350" y="270"/>
                  </a:lnTo>
                  <a:lnTo>
                    <a:pt x="336" y="267"/>
                  </a:lnTo>
                  <a:lnTo>
                    <a:pt x="322" y="265"/>
                  </a:lnTo>
                  <a:lnTo>
                    <a:pt x="309" y="264"/>
                  </a:lnTo>
                  <a:lnTo>
                    <a:pt x="298" y="263"/>
                  </a:lnTo>
                  <a:lnTo>
                    <a:pt x="284" y="259"/>
                  </a:lnTo>
                  <a:lnTo>
                    <a:pt x="271" y="258"/>
                  </a:lnTo>
                  <a:lnTo>
                    <a:pt x="260" y="255"/>
                  </a:lnTo>
                  <a:lnTo>
                    <a:pt x="249" y="253"/>
                  </a:lnTo>
                  <a:lnTo>
                    <a:pt x="236" y="249"/>
                  </a:lnTo>
                  <a:lnTo>
                    <a:pt x="225" y="245"/>
                  </a:lnTo>
                  <a:lnTo>
                    <a:pt x="213" y="243"/>
                  </a:lnTo>
                  <a:lnTo>
                    <a:pt x="202" y="239"/>
                  </a:lnTo>
                  <a:lnTo>
                    <a:pt x="191" y="236"/>
                  </a:lnTo>
                  <a:lnTo>
                    <a:pt x="181" y="232"/>
                  </a:lnTo>
                  <a:lnTo>
                    <a:pt x="170" y="229"/>
                  </a:lnTo>
                  <a:lnTo>
                    <a:pt x="162" y="226"/>
                  </a:lnTo>
                  <a:lnTo>
                    <a:pt x="150" y="222"/>
                  </a:lnTo>
                  <a:lnTo>
                    <a:pt x="142" y="217"/>
                  </a:lnTo>
                  <a:lnTo>
                    <a:pt x="132" y="213"/>
                  </a:lnTo>
                  <a:lnTo>
                    <a:pt x="124" y="210"/>
                  </a:lnTo>
                  <a:lnTo>
                    <a:pt x="114" y="205"/>
                  </a:lnTo>
                  <a:lnTo>
                    <a:pt x="105" y="201"/>
                  </a:lnTo>
                  <a:lnTo>
                    <a:pt x="97" y="198"/>
                  </a:lnTo>
                  <a:lnTo>
                    <a:pt x="90" y="193"/>
                  </a:lnTo>
                  <a:lnTo>
                    <a:pt x="81" y="188"/>
                  </a:lnTo>
                  <a:lnTo>
                    <a:pt x="74" y="183"/>
                  </a:lnTo>
                  <a:lnTo>
                    <a:pt x="67" y="178"/>
                  </a:lnTo>
                  <a:lnTo>
                    <a:pt x="60" y="173"/>
                  </a:lnTo>
                  <a:lnTo>
                    <a:pt x="53" y="168"/>
                  </a:lnTo>
                  <a:lnTo>
                    <a:pt x="46" y="163"/>
                  </a:lnTo>
                  <a:lnTo>
                    <a:pt x="41" y="158"/>
                  </a:lnTo>
                  <a:lnTo>
                    <a:pt x="35" y="155"/>
                  </a:lnTo>
                  <a:lnTo>
                    <a:pt x="30" y="148"/>
                  </a:lnTo>
                  <a:lnTo>
                    <a:pt x="24" y="144"/>
                  </a:lnTo>
                  <a:lnTo>
                    <a:pt x="20" y="137"/>
                  </a:lnTo>
                  <a:lnTo>
                    <a:pt x="15" y="134"/>
                  </a:lnTo>
                  <a:lnTo>
                    <a:pt x="10" y="128"/>
                  </a:lnTo>
                  <a:lnTo>
                    <a:pt x="7" y="123"/>
                  </a:lnTo>
                  <a:lnTo>
                    <a:pt x="3" y="118"/>
                  </a:lnTo>
                  <a:lnTo>
                    <a:pt x="0" y="113"/>
                  </a:lnTo>
                  <a:lnTo>
                    <a:pt x="37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9" name="Freeform 214">
              <a:extLst>
                <a:ext uri="{FF2B5EF4-FFF2-40B4-BE49-F238E27FC236}">
                  <a16:creationId xmlns:a16="http://schemas.microsoft.com/office/drawing/2014/main" id="{C395FF75-0720-0B1D-6AAA-435692589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3824"/>
              <a:ext cx="33" cy="18"/>
            </a:xfrm>
            <a:custGeom>
              <a:avLst/>
              <a:gdLst>
                <a:gd name="T0" fmla="*/ 0 w 99"/>
                <a:gd name="T1" fmla="*/ 0 h 55"/>
                <a:gd name="T2" fmla="*/ 0 w 99"/>
                <a:gd name="T3" fmla="*/ 0 h 55"/>
                <a:gd name="T4" fmla="*/ 0 w 99"/>
                <a:gd name="T5" fmla="*/ 0 h 55"/>
                <a:gd name="T6" fmla="*/ 0 w 99"/>
                <a:gd name="T7" fmla="*/ 0 h 55"/>
                <a:gd name="T8" fmla="*/ 0 w 99"/>
                <a:gd name="T9" fmla="*/ 0 h 55"/>
                <a:gd name="T10" fmla="*/ 0 w 99"/>
                <a:gd name="T11" fmla="*/ 0 h 55"/>
                <a:gd name="T12" fmla="*/ 0 w 99"/>
                <a:gd name="T13" fmla="*/ 0 h 55"/>
                <a:gd name="T14" fmla="*/ 0 w 99"/>
                <a:gd name="T15" fmla="*/ 0 h 55"/>
                <a:gd name="T16" fmla="*/ 0 w 99"/>
                <a:gd name="T17" fmla="*/ 0 h 55"/>
                <a:gd name="T18" fmla="*/ 0 w 99"/>
                <a:gd name="T19" fmla="*/ 0 h 55"/>
                <a:gd name="T20" fmla="*/ 0 w 99"/>
                <a:gd name="T21" fmla="*/ 0 h 55"/>
                <a:gd name="T22" fmla="*/ 0 w 99"/>
                <a:gd name="T23" fmla="*/ 0 h 55"/>
                <a:gd name="T24" fmla="*/ 0 w 99"/>
                <a:gd name="T25" fmla="*/ 0 h 55"/>
                <a:gd name="T26" fmla="*/ 0 w 99"/>
                <a:gd name="T27" fmla="*/ 0 h 55"/>
                <a:gd name="T28" fmla="*/ 0 w 99"/>
                <a:gd name="T29" fmla="*/ 0 h 55"/>
                <a:gd name="T30" fmla="*/ 0 w 99"/>
                <a:gd name="T31" fmla="*/ 0 h 55"/>
                <a:gd name="T32" fmla="*/ 0 w 99"/>
                <a:gd name="T33" fmla="*/ 0 h 55"/>
                <a:gd name="T34" fmla="*/ 0 w 99"/>
                <a:gd name="T35" fmla="*/ 0 h 55"/>
                <a:gd name="T36" fmla="*/ 0 w 99"/>
                <a:gd name="T37" fmla="*/ 0 h 55"/>
                <a:gd name="T38" fmla="*/ 0 w 99"/>
                <a:gd name="T39" fmla="*/ 0 h 55"/>
                <a:gd name="T40" fmla="*/ 0 w 99"/>
                <a:gd name="T41" fmla="*/ 0 h 55"/>
                <a:gd name="T42" fmla="*/ 0 w 99"/>
                <a:gd name="T43" fmla="*/ 0 h 55"/>
                <a:gd name="T44" fmla="*/ 0 w 99"/>
                <a:gd name="T45" fmla="*/ 0 h 55"/>
                <a:gd name="T46" fmla="*/ 0 w 99"/>
                <a:gd name="T47" fmla="*/ 0 h 55"/>
                <a:gd name="T48" fmla="*/ 0 w 99"/>
                <a:gd name="T49" fmla="*/ 0 h 55"/>
                <a:gd name="T50" fmla="*/ 0 w 99"/>
                <a:gd name="T51" fmla="*/ 0 h 55"/>
                <a:gd name="T52" fmla="*/ 0 w 99"/>
                <a:gd name="T53" fmla="*/ 0 h 55"/>
                <a:gd name="T54" fmla="*/ 0 w 99"/>
                <a:gd name="T55" fmla="*/ 0 h 55"/>
                <a:gd name="T56" fmla="*/ 0 w 99"/>
                <a:gd name="T57" fmla="*/ 0 h 55"/>
                <a:gd name="T58" fmla="*/ 0 w 99"/>
                <a:gd name="T59" fmla="*/ 0 h 55"/>
                <a:gd name="T60" fmla="*/ 0 w 99"/>
                <a:gd name="T61" fmla="*/ 0 h 55"/>
                <a:gd name="T62" fmla="*/ 0 w 99"/>
                <a:gd name="T63" fmla="*/ 0 h 55"/>
                <a:gd name="T64" fmla="*/ 0 w 99"/>
                <a:gd name="T65" fmla="*/ 0 h 55"/>
                <a:gd name="T66" fmla="*/ 0 w 99"/>
                <a:gd name="T67" fmla="*/ 0 h 55"/>
                <a:gd name="T68" fmla="*/ 0 w 99"/>
                <a:gd name="T69" fmla="*/ 0 h 55"/>
                <a:gd name="T70" fmla="*/ 0 w 99"/>
                <a:gd name="T71" fmla="*/ 0 h 55"/>
                <a:gd name="T72" fmla="*/ 0 w 99"/>
                <a:gd name="T73" fmla="*/ 0 h 55"/>
                <a:gd name="T74" fmla="*/ 0 w 99"/>
                <a:gd name="T75" fmla="*/ 0 h 55"/>
                <a:gd name="T76" fmla="*/ 0 w 99"/>
                <a:gd name="T77" fmla="*/ 0 h 55"/>
                <a:gd name="T78" fmla="*/ 0 w 99"/>
                <a:gd name="T79" fmla="*/ 0 h 55"/>
                <a:gd name="T80" fmla="*/ 0 w 99"/>
                <a:gd name="T81" fmla="*/ 0 h 55"/>
                <a:gd name="T82" fmla="*/ 0 w 99"/>
                <a:gd name="T83" fmla="*/ 0 h 55"/>
                <a:gd name="T84" fmla="*/ 0 w 99"/>
                <a:gd name="T85" fmla="*/ 0 h 55"/>
                <a:gd name="T86" fmla="*/ 0 w 99"/>
                <a:gd name="T87" fmla="*/ 0 h 5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9"/>
                <a:gd name="T133" fmla="*/ 0 h 55"/>
                <a:gd name="T134" fmla="*/ 99 w 99"/>
                <a:gd name="T135" fmla="*/ 55 h 5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9" h="55">
                  <a:moveTo>
                    <a:pt x="29" y="21"/>
                  </a:moveTo>
                  <a:lnTo>
                    <a:pt x="30" y="22"/>
                  </a:lnTo>
                  <a:lnTo>
                    <a:pt x="35" y="26"/>
                  </a:lnTo>
                  <a:lnTo>
                    <a:pt x="40" y="31"/>
                  </a:lnTo>
                  <a:lnTo>
                    <a:pt x="49" y="34"/>
                  </a:lnTo>
                  <a:lnTo>
                    <a:pt x="56" y="36"/>
                  </a:lnTo>
                  <a:lnTo>
                    <a:pt x="64" y="32"/>
                  </a:lnTo>
                  <a:lnTo>
                    <a:pt x="66" y="28"/>
                  </a:lnTo>
                  <a:lnTo>
                    <a:pt x="68" y="23"/>
                  </a:lnTo>
                  <a:lnTo>
                    <a:pt x="70" y="20"/>
                  </a:lnTo>
                  <a:lnTo>
                    <a:pt x="71" y="16"/>
                  </a:lnTo>
                  <a:lnTo>
                    <a:pt x="71" y="11"/>
                  </a:lnTo>
                  <a:lnTo>
                    <a:pt x="73" y="7"/>
                  </a:lnTo>
                  <a:lnTo>
                    <a:pt x="98" y="0"/>
                  </a:lnTo>
                  <a:lnTo>
                    <a:pt x="98" y="1"/>
                  </a:lnTo>
                  <a:lnTo>
                    <a:pt x="99" y="7"/>
                  </a:lnTo>
                  <a:lnTo>
                    <a:pt x="98" y="11"/>
                  </a:lnTo>
                  <a:lnTo>
                    <a:pt x="98" y="16"/>
                  </a:lnTo>
                  <a:lnTo>
                    <a:pt x="98" y="20"/>
                  </a:lnTo>
                  <a:lnTo>
                    <a:pt x="98" y="26"/>
                  </a:lnTo>
                  <a:lnTo>
                    <a:pt x="95" y="31"/>
                  </a:lnTo>
                  <a:lnTo>
                    <a:pt x="94" y="36"/>
                  </a:lnTo>
                  <a:lnTo>
                    <a:pt x="91" y="39"/>
                  </a:lnTo>
                  <a:lnTo>
                    <a:pt x="87" y="44"/>
                  </a:lnTo>
                  <a:lnTo>
                    <a:pt x="82" y="48"/>
                  </a:lnTo>
                  <a:lnTo>
                    <a:pt x="77" y="51"/>
                  </a:lnTo>
                  <a:lnTo>
                    <a:pt x="70" y="54"/>
                  </a:lnTo>
                  <a:lnTo>
                    <a:pt x="63" y="55"/>
                  </a:lnTo>
                  <a:lnTo>
                    <a:pt x="57" y="55"/>
                  </a:lnTo>
                  <a:lnTo>
                    <a:pt x="53" y="55"/>
                  </a:lnTo>
                  <a:lnTo>
                    <a:pt x="49" y="55"/>
                  </a:lnTo>
                  <a:lnTo>
                    <a:pt x="46" y="55"/>
                  </a:lnTo>
                  <a:lnTo>
                    <a:pt x="39" y="55"/>
                  </a:lnTo>
                  <a:lnTo>
                    <a:pt x="35" y="55"/>
                  </a:lnTo>
                  <a:lnTo>
                    <a:pt x="30" y="54"/>
                  </a:lnTo>
                  <a:lnTo>
                    <a:pt x="26" y="53"/>
                  </a:lnTo>
                  <a:lnTo>
                    <a:pt x="23" y="51"/>
                  </a:lnTo>
                  <a:lnTo>
                    <a:pt x="21" y="50"/>
                  </a:lnTo>
                  <a:lnTo>
                    <a:pt x="15" y="44"/>
                  </a:lnTo>
                  <a:lnTo>
                    <a:pt x="11" y="39"/>
                  </a:lnTo>
                  <a:lnTo>
                    <a:pt x="5" y="32"/>
                  </a:lnTo>
                  <a:lnTo>
                    <a:pt x="0" y="26"/>
                  </a:lnTo>
                  <a:lnTo>
                    <a:pt x="29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0" name="Freeform 215">
              <a:extLst>
                <a:ext uri="{FF2B5EF4-FFF2-40B4-BE49-F238E27FC236}">
                  <a16:creationId xmlns:a16="http://schemas.microsoft.com/office/drawing/2014/main" id="{9AA993B8-C4B9-AAEC-D84A-1D1774C02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9" y="3803"/>
              <a:ext cx="42" cy="19"/>
            </a:xfrm>
            <a:custGeom>
              <a:avLst/>
              <a:gdLst>
                <a:gd name="T0" fmla="*/ 0 w 127"/>
                <a:gd name="T1" fmla="*/ 0 h 58"/>
                <a:gd name="T2" fmla="*/ 0 w 127"/>
                <a:gd name="T3" fmla="*/ 0 h 58"/>
                <a:gd name="T4" fmla="*/ 0 w 127"/>
                <a:gd name="T5" fmla="*/ 0 h 58"/>
                <a:gd name="T6" fmla="*/ 0 w 127"/>
                <a:gd name="T7" fmla="*/ 0 h 58"/>
                <a:gd name="T8" fmla="*/ 0 w 127"/>
                <a:gd name="T9" fmla="*/ 0 h 58"/>
                <a:gd name="T10" fmla="*/ 0 w 127"/>
                <a:gd name="T11" fmla="*/ 0 h 58"/>
                <a:gd name="T12" fmla="*/ 0 w 127"/>
                <a:gd name="T13" fmla="*/ 0 h 58"/>
                <a:gd name="T14" fmla="*/ 0 w 127"/>
                <a:gd name="T15" fmla="*/ 0 h 58"/>
                <a:gd name="T16" fmla="*/ 0 w 127"/>
                <a:gd name="T17" fmla="*/ 0 h 58"/>
                <a:gd name="T18" fmla="*/ 0 w 127"/>
                <a:gd name="T19" fmla="*/ 0 h 58"/>
                <a:gd name="T20" fmla="*/ 0 w 127"/>
                <a:gd name="T21" fmla="*/ 0 h 58"/>
                <a:gd name="T22" fmla="*/ 0 w 127"/>
                <a:gd name="T23" fmla="*/ 0 h 58"/>
                <a:gd name="T24" fmla="*/ 0 w 127"/>
                <a:gd name="T25" fmla="*/ 0 h 58"/>
                <a:gd name="T26" fmla="*/ 0 w 127"/>
                <a:gd name="T27" fmla="*/ 0 h 58"/>
                <a:gd name="T28" fmla="*/ 0 w 127"/>
                <a:gd name="T29" fmla="*/ 0 h 58"/>
                <a:gd name="T30" fmla="*/ 0 w 127"/>
                <a:gd name="T31" fmla="*/ 0 h 58"/>
                <a:gd name="T32" fmla="*/ 0 w 127"/>
                <a:gd name="T33" fmla="*/ 0 h 58"/>
                <a:gd name="T34" fmla="*/ 0 w 127"/>
                <a:gd name="T35" fmla="*/ 0 h 58"/>
                <a:gd name="T36" fmla="*/ 0 w 127"/>
                <a:gd name="T37" fmla="*/ 0 h 58"/>
                <a:gd name="T38" fmla="*/ 0 w 127"/>
                <a:gd name="T39" fmla="*/ 0 h 58"/>
                <a:gd name="T40" fmla="*/ 0 w 127"/>
                <a:gd name="T41" fmla="*/ 0 h 58"/>
                <a:gd name="T42" fmla="*/ 0 w 127"/>
                <a:gd name="T43" fmla="*/ 0 h 58"/>
                <a:gd name="T44" fmla="*/ 0 w 127"/>
                <a:gd name="T45" fmla="*/ 0 h 58"/>
                <a:gd name="T46" fmla="*/ 0 w 127"/>
                <a:gd name="T47" fmla="*/ 0 h 58"/>
                <a:gd name="T48" fmla="*/ 0 w 127"/>
                <a:gd name="T49" fmla="*/ 0 h 58"/>
                <a:gd name="T50" fmla="*/ 0 w 127"/>
                <a:gd name="T51" fmla="*/ 0 h 58"/>
                <a:gd name="T52" fmla="*/ 0 w 127"/>
                <a:gd name="T53" fmla="*/ 0 h 58"/>
                <a:gd name="T54" fmla="*/ 0 w 127"/>
                <a:gd name="T55" fmla="*/ 0 h 58"/>
                <a:gd name="T56" fmla="*/ 0 w 127"/>
                <a:gd name="T57" fmla="*/ 0 h 58"/>
                <a:gd name="T58" fmla="*/ 0 w 127"/>
                <a:gd name="T59" fmla="*/ 0 h 58"/>
                <a:gd name="T60" fmla="*/ 0 w 127"/>
                <a:gd name="T61" fmla="*/ 0 h 58"/>
                <a:gd name="T62" fmla="*/ 0 w 127"/>
                <a:gd name="T63" fmla="*/ 0 h 58"/>
                <a:gd name="T64" fmla="*/ 0 w 127"/>
                <a:gd name="T65" fmla="*/ 0 h 58"/>
                <a:gd name="T66" fmla="*/ 0 w 127"/>
                <a:gd name="T67" fmla="*/ 0 h 58"/>
                <a:gd name="T68" fmla="*/ 0 w 127"/>
                <a:gd name="T69" fmla="*/ 0 h 58"/>
                <a:gd name="T70" fmla="*/ 0 w 127"/>
                <a:gd name="T71" fmla="*/ 0 h 58"/>
                <a:gd name="T72" fmla="*/ 0 w 127"/>
                <a:gd name="T73" fmla="*/ 0 h 58"/>
                <a:gd name="T74" fmla="*/ 0 w 127"/>
                <a:gd name="T75" fmla="*/ 0 h 58"/>
                <a:gd name="T76" fmla="*/ 0 w 127"/>
                <a:gd name="T77" fmla="*/ 0 h 58"/>
                <a:gd name="T78" fmla="*/ 0 w 127"/>
                <a:gd name="T79" fmla="*/ 0 h 58"/>
                <a:gd name="T80" fmla="*/ 0 w 127"/>
                <a:gd name="T81" fmla="*/ 0 h 58"/>
                <a:gd name="T82" fmla="*/ 0 w 127"/>
                <a:gd name="T83" fmla="*/ 0 h 58"/>
                <a:gd name="T84" fmla="*/ 0 w 127"/>
                <a:gd name="T85" fmla="*/ 0 h 58"/>
                <a:gd name="T86" fmla="*/ 0 w 127"/>
                <a:gd name="T87" fmla="*/ 0 h 58"/>
                <a:gd name="T88" fmla="*/ 0 w 127"/>
                <a:gd name="T89" fmla="*/ 0 h 58"/>
                <a:gd name="T90" fmla="*/ 0 w 127"/>
                <a:gd name="T91" fmla="*/ 0 h 58"/>
                <a:gd name="T92" fmla="*/ 0 w 127"/>
                <a:gd name="T93" fmla="*/ 0 h 58"/>
                <a:gd name="T94" fmla="*/ 0 w 127"/>
                <a:gd name="T95" fmla="*/ 0 h 58"/>
                <a:gd name="T96" fmla="*/ 0 w 127"/>
                <a:gd name="T97" fmla="*/ 0 h 58"/>
                <a:gd name="T98" fmla="*/ 0 w 127"/>
                <a:gd name="T99" fmla="*/ 0 h 58"/>
                <a:gd name="T100" fmla="*/ 0 w 127"/>
                <a:gd name="T101" fmla="*/ 0 h 5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27"/>
                <a:gd name="T154" fmla="*/ 0 h 58"/>
                <a:gd name="T155" fmla="*/ 127 w 127"/>
                <a:gd name="T156" fmla="*/ 58 h 5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27" h="58">
                  <a:moveTo>
                    <a:pt x="30" y="22"/>
                  </a:moveTo>
                  <a:lnTo>
                    <a:pt x="31" y="23"/>
                  </a:lnTo>
                  <a:lnTo>
                    <a:pt x="35" y="26"/>
                  </a:lnTo>
                  <a:lnTo>
                    <a:pt x="39" y="28"/>
                  </a:lnTo>
                  <a:lnTo>
                    <a:pt x="44" y="31"/>
                  </a:lnTo>
                  <a:lnTo>
                    <a:pt x="49" y="33"/>
                  </a:lnTo>
                  <a:lnTo>
                    <a:pt x="55" y="36"/>
                  </a:lnTo>
                  <a:lnTo>
                    <a:pt x="62" y="37"/>
                  </a:lnTo>
                  <a:lnTo>
                    <a:pt x="69" y="37"/>
                  </a:lnTo>
                  <a:lnTo>
                    <a:pt x="75" y="37"/>
                  </a:lnTo>
                  <a:lnTo>
                    <a:pt x="80" y="36"/>
                  </a:lnTo>
                  <a:lnTo>
                    <a:pt x="86" y="33"/>
                  </a:lnTo>
                  <a:lnTo>
                    <a:pt x="90" y="28"/>
                  </a:lnTo>
                  <a:lnTo>
                    <a:pt x="94" y="22"/>
                  </a:lnTo>
                  <a:lnTo>
                    <a:pt x="96" y="17"/>
                  </a:lnTo>
                  <a:lnTo>
                    <a:pt x="97" y="14"/>
                  </a:lnTo>
                  <a:lnTo>
                    <a:pt x="100" y="9"/>
                  </a:lnTo>
                  <a:lnTo>
                    <a:pt x="101" y="4"/>
                  </a:lnTo>
                  <a:lnTo>
                    <a:pt x="127" y="0"/>
                  </a:lnTo>
                  <a:lnTo>
                    <a:pt x="127" y="1"/>
                  </a:lnTo>
                  <a:lnTo>
                    <a:pt x="127" y="4"/>
                  </a:lnTo>
                  <a:lnTo>
                    <a:pt x="125" y="9"/>
                  </a:lnTo>
                  <a:lnTo>
                    <a:pt x="122" y="16"/>
                  </a:lnTo>
                  <a:lnTo>
                    <a:pt x="121" y="19"/>
                  </a:lnTo>
                  <a:lnTo>
                    <a:pt x="120" y="22"/>
                  </a:lnTo>
                  <a:lnTo>
                    <a:pt x="118" y="26"/>
                  </a:lnTo>
                  <a:lnTo>
                    <a:pt x="118" y="30"/>
                  </a:lnTo>
                  <a:lnTo>
                    <a:pt x="113" y="37"/>
                  </a:lnTo>
                  <a:lnTo>
                    <a:pt x="107" y="44"/>
                  </a:lnTo>
                  <a:lnTo>
                    <a:pt x="104" y="47"/>
                  </a:lnTo>
                  <a:lnTo>
                    <a:pt x="100" y="49"/>
                  </a:lnTo>
                  <a:lnTo>
                    <a:pt x="96" y="52"/>
                  </a:lnTo>
                  <a:lnTo>
                    <a:pt x="91" y="54"/>
                  </a:lnTo>
                  <a:lnTo>
                    <a:pt x="86" y="55"/>
                  </a:lnTo>
                  <a:lnTo>
                    <a:pt x="80" y="57"/>
                  </a:lnTo>
                  <a:lnTo>
                    <a:pt x="75" y="57"/>
                  </a:lnTo>
                  <a:lnTo>
                    <a:pt x="69" y="58"/>
                  </a:lnTo>
                  <a:lnTo>
                    <a:pt x="62" y="55"/>
                  </a:lnTo>
                  <a:lnTo>
                    <a:pt x="55" y="54"/>
                  </a:lnTo>
                  <a:lnTo>
                    <a:pt x="46" y="52"/>
                  </a:lnTo>
                  <a:lnTo>
                    <a:pt x="38" y="49"/>
                  </a:lnTo>
                  <a:lnTo>
                    <a:pt x="34" y="47"/>
                  </a:lnTo>
                  <a:lnTo>
                    <a:pt x="30" y="44"/>
                  </a:lnTo>
                  <a:lnTo>
                    <a:pt x="25" y="42"/>
                  </a:lnTo>
                  <a:lnTo>
                    <a:pt x="20" y="39"/>
                  </a:lnTo>
                  <a:lnTo>
                    <a:pt x="14" y="37"/>
                  </a:lnTo>
                  <a:lnTo>
                    <a:pt x="10" y="33"/>
                  </a:lnTo>
                  <a:lnTo>
                    <a:pt x="4" y="30"/>
                  </a:lnTo>
                  <a:lnTo>
                    <a:pt x="0" y="27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1" name="Freeform 216">
              <a:extLst>
                <a:ext uri="{FF2B5EF4-FFF2-40B4-BE49-F238E27FC236}">
                  <a16:creationId xmlns:a16="http://schemas.microsoft.com/office/drawing/2014/main" id="{2CEC1CD1-76C1-8A91-5640-40D9878F5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0" y="3784"/>
              <a:ext cx="53" cy="24"/>
            </a:xfrm>
            <a:custGeom>
              <a:avLst/>
              <a:gdLst>
                <a:gd name="T0" fmla="*/ 0 w 159"/>
                <a:gd name="T1" fmla="*/ 0 h 71"/>
                <a:gd name="T2" fmla="*/ 0 w 159"/>
                <a:gd name="T3" fmla="*/ 0 h 71"/>
                <a:gd name="T4" fmla="*/ 0 w 159"/>
                <a:gd name="T5" fmla="*/ 0 h 71"/>
                <a:gd name="T6" fmla="*/ 0 w 159"/>
                <a:gd name="T7" fmla="*/ 0 h 71"/>
                <a:gd name="T8" fmla="*/ 0 w 159"/>
                <a:gd name="T9" fmla="*/ 0 h 71"/>
                <a:gd name="T10" fmla="*/ 0 w 159"/>
                <a:gd name="T11" fmla="*/ 0 h 71"/>
                <a:gd name="T12" fmla="*/ 0 w 159"/>
                <a:gd name="T13" fmla="*/ 0 h 71"/>
                <a:gd name="T14" fmla="*/ 0 w 159"/>
                <a:gd name="T15" fmla="*/ 0 h 71"/>
                <a:gd name="T16" fmla="*/ 0 w 159"/>
                <a:gd name="T17" fmla="*/ 0 h 71"/>
                <a:gd name="T18" fmla="*/ 0 w 159"/>
                <a:gd name="T19" fmla="*/ 0 h 71"/>
                <a:gd name="T20" fmla="*/ 0 w 159"/>
                <a:gd name="T21" fmla="*/ 0 h 71"/>
                <a:gd name="T22" fmla="*/ 0 w 159"/>
                <a:gd name="T23" fmla="*/ 0 h 71"/>
                <a:gd name="T24" fmla="*/ 0 w 159"/>
                <a:gd name="T25" fmla="*/ 0 h 71"/>
                <a:gd name="T26" fmla="*/ 0 w 159"/>
                <a:gd name="T27" fmla="*/ 0 h 71"/>
                <a:gd name="T28" fmla="*/ 0 w 159"/>
                <a:gd name="T29" fmla="*/ 0 h 71"/>
                <a:gd name="T30" fmla="*/ 0 w 159"/>
                <a:gd name="T31" fmla="*/ 0 h 71"/>
                <a:gd name="T32" fmla="*/ 0 w 159"/>
                <a:gd name="T33" fmla="*/ 0 h 71"/>
                <a:gd name="T34" fmla="*/ 0 w 159"/>
                <a:gd name="T35" fmla="*/ 0 h 71"/>
                <a:gd name="T36" fmla="*/ 0 w 159"/>
                <a:gd name="T37" fmla="*/ 0 h 71"/>
                <a:gd name="T38" fmla="*/ 0 w 159"/>
                <a:gd name="T39" fmla="*/ 0 h 71"/>
                <a:gd name="T40" fmla="*/ 0 w 159"/>
                <a:gd name="T41" fmla="*/ 0 h 71"/>
                <a:gd name="T42" fmla="*/ 0 w 159"/>
                <a:gd name="T43" fmla="*/ 0 h 71"/>
                <a:gd name="T44" fmla="*/ 0 w 159"/>
                <a:gd name="T45" fmla="*/ 0 h 71"/>
                <a:gd name="T46" fmla="*/ 0 w 159"/>
                <a:gd name="T47" fmla="*/ 0 h 71"/>
                <a:gd name="T48" fmla="*/ 0 w 159"/>
                <a:gd name="T49" fmla="*/ 0 h 71"/>
                <a:gd name="T50" fmla="*/ 0 w 159"/>
                <a:gd name="T51" fmla="*/ 0 h 71"/>
                <a:gd name="T52" fmla="*/ 0 w 159"/>
                <a:gd name="T53" fmla="*/ 0 h 71"/>
                <a:gd name="T54" fmla="*/ 0 w 159"/>
                <a:gd name="T55" fmla="*/ 0 h 71"/>
                <a:gd name="T56" fmla="*/ 0 w 159"/>
                <a:gd name="T57" fmla="*/ 0 h 71"/>
                <a:gd name="T58" fmla="*/ 0 w 159"/>
                <a:gd name="T59" fmla="*/ 0 h 71"/>
                <a:gd name="T60" fmla="*/ 0 w 159"/>
                <a:gd name="T61" fmla="*/ 0 h 71"/>
                <a:gd name="T62" fmla="*/ 0 w 159"/>
                <a:gd name="T63" fmla="*/ 0 h 71"/>
                <a:gd name="T64" fmla="*/ 0 w 159"/>
                <a:gd name="T65" fmla="*/ 0 h 71"/>
                <a:gd name="T66" fmla="*/ 0 w 159"/>
                <a:gd name="T67" fmla="*/ 0 h 71"/>
                <a:gd name="T68" fmla="*/ 0 w 159"/>
                <a:gd name="T69" fmla="*/ 0 h 71"/>
                <a:gd name="T70" fmla="*/ 0 w 159"/>
                <a:gd name="T71" fmla="*/ 0 h 71"/>
                <a:gd name="T72" fmla="*/ 0 w 159"/>
                <a:gd name="T73" fmla="*/ 0 h 71"/>
                <a:gd name="T74" fmla="*/ 0 w 159"/>
                <a:gd name="T75" fmla="*/ 0 h 71"/>
                <a:gd name="T76" fmla="*/ 0 w 159"/>
                <a:gd name="T77" fmla="*/ 0 h 71"/>
                <a:gd name="T78" fmla="*/ 0 w 159"/>
                <a:gd name="T79" fmla="*/ 0 h 71"/>
                <a:gd name="T80" fmla="*/ 0 w 159"/>
                <a:gd name="T81" fmla="*/ 0 h 71"/>
                <a:gd name="T82" fmla="*/ 0 w 159"/>
                <a:gd name="T83" fmla="*/ 0 h 71"/>
                <a:gd name="T84" fmla="*/ 0 w 159"/>
                <a:gd name="T85" fmla="*/ 0 h 71"/>
                <a:gd name="T86" fmla="*/ 0 w 159"/>
                <a:gd name="T87" fmla="*/ 0 h 71"/>
                <a:gd name="T88" fmla="*/ 0 w 159"/>
                <a:gd name="T89" fmla="*/ 0 h 71"/>
                <a:gd name="T90" fmla="*/ 0 w 159"/>
                <a:gd name="T91" fmla="*/ 0 h 71"/>
                <a:gd name="T92" fmla="*/ 0 w 159"/>
                <a:gd name="T93" fmla="*/ 0 h 71"/>
                <a:gd name="T94" fmla="*/ 0 w 159"/>
                <a:gd name="T95" fmla="*/ 0 h 71"/>
                <a:gd name="T96" fmla="*/ 0 w 159"/>
                <a:gd name="T97" fmla="*/ 0 h 71"/>
                <a:gd name="T98" fmla="*/ 0 w 159"/>
                <a:gd name="T99" fmla="*/ 0 h 71"/>
                <a:gd name="T100" fmla="*/ 0 w 159"/>
                <a:gd name="T101" fmla="*/ 0 h 71"/>
                <a:gd name="T102" fmla="*/ 0 w 159"/>
                <a:gd name="T103" fmla="*/ 0 h 71"/>
                <a:gd name="T104" fmla="*/ 0 w 159"/>
                <a:gd name="T105" fmla="*/ 0 h 71"/>
                <a:gd name="T106" fmla="*/ 0 w 159"/>
                <a:gd name="T107" fmla="*/ 0 h 71"/>
                <a:gd name="T108" fmla="*/ 0 w 159"/>
                <a:gd name="T109" fmla="*/ 0 h 71"/>
                <a:gd name="T110" fmla="*/ 0 w 159"/>
                <a:gd name="T111" fmla="*/ 0 h 71"/>
                <a:gd name="T112" fmla="*/ 0 w 159"/>
                <a:gd name="T113" fmla="*/ 0 h 71"/>
                <a:gd name="T114" fmla="*/ 0 w 159"/>
                <a:gd name="T115" fmla="*/ 0 h 71"/>
                <a:gd name="T116" fmla="*/ 0 w 159"/>
                <a:gd name="T117" fmla="*/ 0 h 7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59"/>
                <a:gd name="T178" fmla="*/ 0 h 71"/>
                <a:gd name="T179" fmla="*/ 159 w 159"/>
                <a:gd name="T180" fmla="*/ 71 h 7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59" h="71">
                  <a:moveTo>
                    <a:pt x="37" y="31"/>
                  </a:moveTo>
                  <a:lnTo>
                    <a:pt x="40" y="33"/>
                  </a:lnTo>
                  <a:lnTo>
                    <a:pt x="42" y="36"/>
                  </a:lnTo>
                  <a:lnTo>
                    <a:pt x="47" y="38"/>
                  </a:lnTo>
                  <a:lnTo>
                    <a:pt x="51" y="40"/>
                  </a:lnTo>
                  <a:lnTo>
                    <a:pt x="58" y="43"/>
                  </a:lnTo>
                  <a:lnTo>
                    <a:pt x="65" y="45"/>
                  </a:lnTo>
                  <a:lnTo>
                    <a:pt x="73" y="48"/>
                  </a:lnTo>
                  <a:lnTo>
                    <a:pt x="80" y="49"/>
                  </a:lnTo>
                  <a:lnTo>
                    <a:pt x="87" y="49"/>
                  </a:lnTo>
                  <a:lnTo>
                    <a:pt x="94" y="47"/>
                  </a:lnTo>
                  <a:lnTo>
                    <a:pt x="101" y="43"/>
                  </a:lnTo>
                  <a:lnTo>
                    <a:pt x="106" y="40"/>
                  </a:lnTo>
                  <a:lnTo>
                    <a:pt x="108" y="37"/>
                  </a:lnTo>
                  <a:lnTo>
                    <a:pt x="111" y="33"/>
                  </a:lnTo>
                  <a:lnTo>
                    <a:pt x="114" y="29"/>
                  </a:lnTo>
                  <a:lnTo>
                    <a:pt x="117" y="24"/>
                  </a:lnTo>
                  <a:lnTo>
                    <a:pt x="120" y="20"/>
                  </a:lnTo>
                  <a:lnTo>
                    <a:pt x="122" y="13"/>
                  </a:lnTo>
                  <a:lnTo>
                    <a:pt x="125" y="7"/>
                  </a:lnTo>
                  <a:lnTo>
                    <a:pt x="159" y="0"/>
                  </a:lnTo>
                  <a:lnTo>
                    <a:pt x="158" y="1"/>
                  </a:lnTo>
                  <a:lnTo>
                    <a:pt x="156" y="5"/>
                  </a:lnTo>
                  <a:lnTo>
                    <a:pt x="155" y="7"/>
                  </a:lnTo>
                  <a:lnTo>
                    <a:pt x="153" y="11"/>
                  </a:lnTo>
                  <a:lnTo>
                    <a:pt x="152" y="15"/>
                  </a:lnTo>
                  <a:lnTo>
                    <a:pt x="150" y="18"/>
                  </a:lnTo>
                  <a:lnTo>
                    <a:pt x="148" y="22"/>
                  </a:lnTo>
                  <a:lnTo>
                    <a:pt x="145" y="27"/>
                  </a:lnTo>
                  <a:lnTo>
                    <a:pt x="142" y="31"/>
                  </a:lnTo>
                  <a:lnTo>
                    <a:pt x="139" y="36"/>
                  </a:lnTo>
                  <a:lnTo>
                    <a:pt x="135" y="40"/>
                  </a:lnTo>
                  <a:lnTo>
                    <a:pt x="132" y="45"/>
                  </a:lnTo>
                  <a:lnTo>
                    <a:pt x="128" y="49"/>
                  </a:lnTo>
                  <a:lnTo>
                    <a:pt x="124" y="54"/>
                  </a:lnTo>
                  <a:lnTo>
                    <a:pt x="118" y="58"/>
                  </a:lnTo>
                  <a:lnTo>
                    <a:pt x="114" y="61"/>
                  </a:lnTo>
                  <a:lnTo>
                    <a:pt x="108" y="64"/>
                  </a:lnTo>
                  <a:lnTo>
                    <a:pt x="103" y="66"/>
                  </a:lnTo>
                  <a:lnTo>
                    <a:pt x="96" y="69"/>
                  </a:lnTo>
                  <a:lnTo>
                    <a:pt x="89" y="70"/>
                  </a:lnTo>
                  <a:lnTo>
                    <a:pt x="82" y="71"/>
                  </a:lnTo>
                  <a:lnTo>
                    <a:pt x="75" y="71"/>
                  </a:lnTo>
                  <a:lnTo>
                    <a:pt x="66" y="70"/>
                  </a:lnTo>
                  <a:lnTo>
                    <a:pt x="59" y="69"/>
                  </a:lnTo>
                  <a:lnTo>
                    <a:pt x="55" y="66"/>
                  </a:lnTo>
                  <a:lnTo>
                    <a:pt x="49" y="65"/>
                  </a:lnTo>
                  <a:lnTo>
                    <a:pt x="45" y="64"/>
                  </a:lnTo>
                  <a:lnTo>
                    <a:pt x="41" y="63"/>
                  </a:lnTo>
                  <a:lnTo>
                    <a:pt x="35" y="59"/>
                  </a:lnTo>
                  <a:lnTo>
                    <a:pt x="31" y="58"/>
                  </a:lnTo>
                  <a:lnTo>
                    <a:pt x="25" y="54"/>
                  </a:lnTo>
                  <a:lnTo>
                    <a:pt x="21" y="51"/>
                  </a:lnTo>
                  <a:lnTo>
                    <a:pt x="16" y="48"/>
                  </a:lnTo>
                  <a:lnTo>
                    <a:pt x="10" y="44"/>
                  </a:lnTo>
                  <a:lnTo>
                    <a:pt x="6" y="40"/>
                  </a:lnTo>
                  <a:lnTo>
                    <a:pt x="0" y="37"/>
                  </a:lnTo>
                  <a:lnTo>
                    <a:pt x="37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2" name="Freeform 217">
              <a:extLst>
                <a:ext uri="{FF2B5EF4-FFF2-40B4-BE49-F238E27FC236}">
                  <a16:creationId xmlns:a16="http://schemas.microsoft.com/office/drawing/2014/main" id="{798616B5-CE2D-D746-DB09-FFBAF4D26A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4" y="3769"/>
              <a:ext cx="54" cy="24"/>
            </a:xfrm>
            <a:custGeom>
              <a:avLst/>
              <a:gdLst>
                <a:gd name="T0" fmla="*/ 0 w 161"/>
                <a:gd name="T1" fmla="*/ 0 h 71"/>
                <a:gd name="T2" fmla="*/ 0 w 161"/>
                <a:gd name="T3" fmla="*/ 0 h 71"/>
                <a:gd name="T4" fmla="*/ 0 w 161"/>
                <a:gd name="T5" fmla="*/ 0 h 71"/>
                <a:gd name="T6" fmla="*/ 0 w 161"/>
                <a:gd name="T7" fmla="*/ 0 h 71"/>
                <a:gd name="T8" fmla="*/ 0 w 161"/>
                <a:gd name="T9" fmla="*/ 0 h 71"/>
                <a:gd name="T10" fmla="*/ 0 w 161"/>
                <a:gd name="T11" fmla="*/ 0 h 71"/>
                <a:gd name="T12" fmla="*/ 0 w 161"/>
                <a:gd name="T13" fmla="*/ 0 h 71"/>
                <a:gd name="T14" fmla="*/ 0 w 161"/>
                <a:gd name="T15" fmla="*/ 0 h 71"/>
                <a:gd name="T16" fmla="*/ 0 w 161"/>
                <a:gd name="T17" fmla="*/ 0 h 71"/>
                <a:gd name="T18" fmla="*/ 0 w 161"/>
                <a:gd name="T19" fmla="*/ 0 h 71"/>
                <a:gd name="T20" fmla="*/ 0 w 161"/>
                <a:gd name="T21" fmla="*/ 0 h 71"/>
                <a:gd name="T22" fmla="*/ 0 w 161"/>
                <a:gd name="T23" fmla="*/ 0 h 71"/>
                <a:gd name="T24" fmla="*/ 0 w 161"/>
                <a:gd name="T25" fmla="*/ 0 h 71"/>
                <a:gd name="T26" fmla="*/ 0 w 161"/>
                <a:gd name="T27" fmla="*/ 0 h 71"/>
                <a:gd name="T28" fmla="*/ 0 w 161"/>
                <a:gd name="T29" fmla="*/ 0 h 71"/>
                <a:gd name="T30" fmla="*/ 0 w 161"/>
                <a:gd name="T31" fmla="*/ 0 h 71"/>
                <a:gd name="T32" fmla="*/ 0 w 161"/>
                <a:gd name="T33" fmla="*/ 0 h 71"/>
                <a:gd name="T34" fmla="*/ 0 w 161"/>
                <a:gd name="T35" fmla="*/ 0 h 71"/>
                <a:gd name="T36" fmla="*/ 0 w 161"/>
                <a:gd name="T37" fmla="*/ 0 h 71"/>
                <a:gd name="T38" fmla="*/ 0 w 161"/>
                <a:gd name="T39" fmla="*/ 0 h 71"/>
                <a:gd name="T40" fmla="*/ 0 w 161"/>
                <a:gd name="T41" fmla="*/ 0 h 71"/>
                <a:gd name="T42" fmla="*/ 0 w 161"/>
                <a:gd name="T43" fmla="*/ 0 h 71"/>
                <a:gd name="T44" fmla="*/ 0 w 161"/>
                <a:gd name="T45" fmla="*/ 0 h 71"/>
                <a:gd name="T46" fmla="*/ 0 w 161"/>
                <a:gd name="T47" fmla="*/ 0 h 71"/>
                <a:gd name="T48" fmla="*/ 0 w 161"/>
                <a:gd name="T49" fmla="*/ 0 h 71"/>
                <a:gd name="T50" fmla="*/ 0 w 161"/>
                <a:gd name="T51" fmla="*/ 0 h 71"/>
                <a:gd name="T52" fmla="*/ 0 w 161"/>
                <a:gd name="T53" fmla="*/ 0 h 71"/>
                <a:gd name="T54" fmla="*/ 0 w 161"/>
                <a:gd name="T55" fmla="*/ 0 h 71"/>
                <a:gd name="T56" fmla="*/ 0 w 161"/>
                <a:gd name="T57" fmla="*/ 0 h 71"/>
                <a:gd name="T58" fmla="*/ 0 w 161"/>
                <a:gd name="T59" fmla="*/ 0 h 71"/>
                <a:gd name="T60" fmla="*/ 0 w 161"/>
                <a:gd name="T61" fmla="*/ 0 h 71"/>
                <a:gd name="T62" fmla="*/ 0 w 161"/>
                <a:gd name="T63" fmla="*/ 0 h 71"/>
                <a:gd name="T64" fmla="*/ 0 w 161"/>
                <a:gd name="T65" fmla="*/ 0 h 71"/>
                <a:gd name="T66" fmla="*/ 0 w 161"/>
                <a:gd name="T67" fmla="*/ 0 h 71"/>
                <a:gd name="T68" fmla="*/ 0 w 161"/>
                <a:gd name="T69" fmla="*/ 0 h 7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1"/>
                <a:gd name="T106" fmla="*/ 0 h 71"/>
                <a:gd name="T107" fmla="*/ 161 w 161"/>
                <a:gd name="T108" fmla="*/ 71 h 7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1" h="71">
                  <a:moveTo>
                    <a:pt x="26" y="28"/>
                  </a:moveTo>
                  <a:lnTo>
                    <a:pt x="28" y="29"/>
                  </a:lnTo>
                  <a:lnTo>
                    <a:pt x="30" y="31"/>
                  </a:lnTo>
                  <a:lnTo>
                    <a:pt x="33" y="33"/>
                  </a:lnTo>
                  <a:lnTo>
                    <a:pt x="36" y="35"/>
                  </a:lnTo>
                  <a:lnTo>
                    <a:pt x="40" y="36"/>
                  </a:lnTo>
                  <a:lnTo>
                    <a:pt x="44" y="39"/>
                  </a:lnTo>
                  <a:lnTo>
                    <a:pt x="49" y="40"/>
                  </a:lnTo>
                  <a:lnTo>
                    <a:pt x="53" y="42"/>
                  </a:lnTo>
                  <a:lnTo>
                    <a:pt x="57" y="44"/>
                  </a:lnTo>
                  <a:lnTo>
                    <a:pt x="64" y="45"/>
                  </a:lnTo>
                  <a:lnTo>
                    <a:pt x="68" y="45"/>
                  </a:lnTo>
                  <a:lnTo>
                    <a:pt x="74" y="45"/>
                  </a:lnTo>
                  <a:lnTo>
                    <a:pt x="81" y="45"/>
                  </a:lnTo>
                  <a:lnTo>
                    <a:pt x="87" y="45"/>
                  </a:lnTo>
                  <a:lnTo>
                    <a:pt x="92" y="42"/>
                  </a:lnTo>
                  <a:lnTo>
                    <a:pt x="98" y="40"/>
                  </a:lnTo>
                  <a:lnTo>
                    <a:pt x="102" y="38"/>
                  </a:lnTo>
                  <a:lnTo>
                    <a:pt x="108" y="35"/>
                  </a:lnTo>
                  <a:lnTo>
                    <a:pt x="112" y="30"/>
                  </a:lnTo>
                  <a:lnTo>
                    <a:pt x="116" y="28"/>
                  </a:lnTo>
                  <a:lnTo>
                    <a:pt x="119" y="23"/>
                  </a:lnTo>
                  <a:lnTo>
                    <a:pt x="123" y="20"/>
                  </a:lnTo>
                  <a:lnTo>
                    <a:pt x="126" y="16"/>
                  </a:lnTo>
                  <a:lnTo>
                    <a:pt x="127" y="12"/>
                  </a:lnTo>
                  <a:lnTo>
                    <a:pt x="129" y="8"/>
                  </a:lnTo>
                  <a:lnTo>
                    <a:pt x="132" y="7"/>
                  </a:lnTo>
                  <a:lnTo>
                    <a:pt x="133" y="2"/>
                  </a:lnTo>
                  <a:lnTo>
                    <a:pt x="134" y="1"/>
                  </a:lnTo>
                  <a:lnTo>
                    <a:pt x="161" y="0"/>
                  </a:lnTo>
                  <a:lnTo>
                    <a:pt x="161" y="2"/>
                  </a:lnTo>
                  <a:lnTo>
                    <a:pt x="161" y="7"/>
                  </a:lnTo>
                  <a:lnTo>
                    <a:pt x="160" y="11"/>
                  </a:lnTo>
                  <a:lnTo>
                    <a:pt x="158" y="16"/>
                  </a:lnTo>
                  <a:lnTo>
                    <a:pt x="157" y="22"/>
                  </a:lnTo>
                  <a:lnTo>
                    <a:pt x="154" y="29"/>
                  </a:lnTo>
                  <a:lnTo>
                    <a:pt x="150" y="34"/>
                  </a:lnTo>
                  <a:lnTo>
                    <a:pt x="146" y="40"/>
                  </a:lnTo>
                  <a:lnTo>
                    <a:pt x="141" y="46"/>
                  </a:lnTo>
                  <a:lnTo>
                    <a:pt x="134" y="52"/>
                  </a:lnTo>
                  <a:lnTo>
                    <a:pt x="132" y="54"/>
                  </a:lnTo>
                  <a:lnTo>
                    <a:pt x="127" y="57"/>
                  </a:lnTo>
                  <a:lnTo>
                    <a:pt x="123" y="58"/>
                  </a:lnTo>
                  <a:lnTo>
                    <a:pt x="119" y="61"/>
                  </a:lnTo>
                  <a:lnTo>
                    <a:pt x="113" y="63"/>
                  </a:lnTo>
                  <a:lnTo>
                    <a:pt x="109" y="66"/>
                  </a:lnTo>
                  <a:lnTo>
                    <a:pt x="103" y="67"/>
                  </a:lnTo>
                  <a:lnTo>
                    <a:pt x="98" y="68"/>
                  </a:lnTo>
                  <a:lnTo>
                    <a:pt x="91" y="68"/>
                  </a:lnTo>
                  <a:lnTo>
                    <a:pt x="85" y="69"/>
                  </a:lnTo>
                  <a:lnTo>
                    <a:pt x="80" y="69"/>
                  </a:lnTo>
                  <a:lnTo>
                    <a:pt x="75" y="71"/>
                  </a:lnTo>
                  <a:lnTo>
                    <a:pt x="68" y="69"/>
                  </a:lnTo>
                  <a:lnTo>
                    <a:pt x="64" y="68"/>
                  </a:lnTo>
                  <a:lnTo>
                    <a:pt x="60" y="68"/>
                  </a:lnTo>
                  <a:lnTo>
                    <a:pt x="56" y="67"/>
                  </a:lnTo>
                  <a:lnTo>
                    <a:pt x="50" y="66"/>
                  </a:lnTo>
                  <a:lnTo>
                    <a:pt x="46" y="65"/>
                  </a:lnTo>
                  <a:lnTo>
                    <a:pt x="42" y="63"/>
                  </a:lnTo>
                  <a:lnTo>
                    <a:pt x="39" y="61"/>
                  </a:lnTo>
                  <a:lnTo>
                    <a:pt x="30" y="57"/>
                  </a:lnTo>
                  <a:lnTo>
                    <a:pt x="25" y="54"/>
                  </a:lnTo>
                  <a:lnTo>
                    <a:pt x="18" y="50"/>
                  </a:lnTo>
                  <a:lnTo>
                    <a:pt x="14" y="45"/>
                  </a:lnTo>
                  <a:lnTo>
                    <a:pt x="8" y="41"/>
                  </a:lnTo>
                  <a:lnTo>
                    <a:pt x="5" y="38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26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3" name="Freeform 218">
              <a:extLst>
                <a:ext uri="{FF2B5EF4-FFF2-40B4-BE49-F238E27FC236}">
                  <a16:creationId xmlns:a16="http://schemas.microsoft.com/office/drawing/2014/main" id="{ABEC3111-F4C6-F205-90FD-1805A0D15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4" y="3752"/>
              <a:ext cx="52" cy="23"/>
            </a:xfrm>
            <a:custGeom>
              <a:avLst/>
              <a:gdLst>
                <a:gd name="T0" fmla="*/ 0 w 155"/>
                <a:gd name="T1" fmla="*/ 0 h 68"/>
                <a:gd name="T2" fmla="*/ 0 w 155"/>
                <a:gd name="T3" fmla="*/ 0 h 68"/>
                <a:gd name="T4" fmla="*/ 0 w 155"/>
                <a:gd name="T5" fmla="*/ 0 h 68"/>
                <a:gd name="T6" fmla="*/ 0 w 155"/>
                <a:gd name="T7" fmla="*/ 0 h 68"/>
                <a:gd name="T8" fmla="*/ 0 w 155"/>
                <a:gd name="T9" fmla="*/ 0 h 68"/>
                <a:gd name="T10" fmla="*/ 0 w 155"/>
                <a:gd name="T11" fmla="*/ 0 h 68"/>
                <a:gd name="T12" fmla="*/ 0 w 155"/>
                <a:gd name="T13" fmla="*/ 0 h 68"/>
                <a:gd name="T14" fmla="*/ 0 w 155"/>
                <a:gd name="T15" fmla="*/ 0 h 68"/>
                <a:gd name="T16" fmla="*/ 0 w 155"/>
                <a:gd name="T17" fmla="*/ 0 h 68"/>
                <a:gd name="T18" fmla="*/ 0 w 155"/>
                <a:gd name="T19" fmla="*/ 0 h 68"/>
                <a:gd name="T20" fmla="*/ 0 w 155"/>
                <a:gd name="T21" fmla="*/ 0 h 68"/>
                <a:gd name="T22" fmla="*/ 0 w 155"/>
                <a:gd name="T23" fmla="*/ 0 h 68"/>
                <a:gd name="T24" fmla="*/ 0 w 155"/>
                <a:gd name="T25" fmla="*/ 0 h 68"/>
                <a:gd name="T26" fmla="*/ 0 w 155"/>
                <a:gd name="T27" fmla="*/ 0 h 68"/>
                <a:gd name="T28" fmla="*/ 0 w 155"/>
                <a:gd name="T29" fmla="*/ 0 h 68"/>
                <a:gd name="T30" fmla="*/ 0 w 155"/>
                <a:gd name="T31" fmla="*/ 0 h 68"/>
                <a:gd name="T32" fmla="*/ 0 w 155"/>
                <a:gd name="T33" fmla="*/ 0 h 68"/>
                <a:gd name="T34" fmla="*/ 0 w 155"/>
                <a:gd name="T35" fmla="*/ 0 h 68"/>
                <a:gd name="T36" fmla="*/ 0 w 155"/>
                <a:gd name="T37" fmla="*/ 0 h 68"/>
                <a:gd name="T38" fmla="*/ 0 w 155"/>
                <a:gd name="T39" fmla="*/ 0 h 68"/>
                <a:gd name="T40" fmla="*/ 0 w 155"/>
                <a:gd name="T41" fmla="*/ 0 h 68"/>
                <a:gd name="T42" fmla="*/ 0 w 155"/>
                <a:gd name="T43" fmla="*/ 0 h 68"/>
                <a:gd name="T44" fmla="*/ 0 w 155"/>
                <a:gd name="T45" fmla="*/ 0 h 68"/>
                <a:gd name="T46" fmla="*/ 0 w 155"/>
                <a:gd name="T47" fmla="*/ 0 h 68"/>
                <a:gd name="T48" fmla="*/ 0 w 155"/>
                <a:gd name="T49" fmla="*/ 0 h 68"/>
                <a:gd name="T50" fmla="*/ 0 w 155"/>
                <a:gd name="T51" fmla="*/ 0 h 68"/>
                <a:gd name="T52" fmla="*/ 0 w 155"/>
                <a:gd name="T53" fmla="*/ 0 h 68"/>
                <a:gd name="T54" fmla="*/ 0 w 155"/>
                <a:gd name="T55" fmla="*/ 0 h 68"/>
                <a:gd name="T56" fmla="*/ 0 w 155"/>
                <a:gd name="T57" fmla="*/ 0 h 68"/>
                <a:gd name="T58" fmla="*/ 0 w 155"/>
                <a:gd name="T59" fmla="*/ 0 h 68"/>
                <a:gd name="T60" fmla="*/ 0 w 155"/>
                <a:gd name="T61" fmla="*/ 0 h 68"/>
                <a:gd name="T62" fmla="*/ 0 w 155"/>
                <a:gd name="T63" fmla="*/ 0 h 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55"/>
                <a:gd name="T97" fmla="*/ 0 h 68"/>
                <a:gd name="T98" fmla="*/ 155 w 155"/>
                <a:gd name="T99" fmla="*/ 68 h 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55" h="68">
                  <a:moveTo>
                    <a:pt x="24" y="28"/>
                  </a:moveTo>
                  <a:lnTo>
                    <a:pt x="27" y="31"/>
                  </a:lnTo>
                  <a:lnTo>
                    <a:pt x="32" y="36"/>
                  </a:lnTo>
                  <a:lnTo>
                    <a:pt x="37" y="38"/>
                  </a:lnTo>
                  <a:lnTo>
                    <a:pt x="41" y="40"/>
                  </a:lnTo>
                  <a:lnTo>
                    <a:pt x="47" y="42"/>
                  </a:lnTo>
                  <a:lnTo>
                    <a:pt x="51" y="44"/>
                  </a:lnTo>
                  <a:lnTo>
                    <a:pt x="56" y="46"/>
                  </a:lnTo>
                  <a:lnTo>
                    <a:pt x="61" y="47"/>
                  </a:lnTo>
                  <a:lnTo>
                    <a:pt x="66" y="47"/>
                  </a:lnTo>
                  <a:lnTo>
                    <a:pt x="72" y="48"/>
                  </a:lnTo>
                  <a:lnTo>
                    <a:pt x="76" y="47"/>
                  </a:lnTo>
                  <a:lnTo>
                    <a:pt x="82" y="47"/>
                  </a:lnTo>
                  <a:lnTo>
                    <a:pt x="86" y="46"/>
                  </a:lnTo>
                  <a:lnTo>
                    <a:pt x="91" y="44"/>
                  </a:lnTo>
                  <a:lnTo>
                    <a:pt x="98" y="40"/>
                  </a:lnTo>
                  <a:lnTo>
                    <a:pt x="105" y="36"/>
                  </a:lnTo>
                  <a:lnTo>
                    <a:pt x="110" y="32"/>
                  </a:lnTo>
                  <a:lnTo>
                    <a:pt x="115" y="28"/>
                  </a:lnTo>
                  <a:lnTo>
                    <a:pt x="118" y="24"/>
                  </a:lnTo>
                  <a:lnTo>
                    <a:pt x="122" y="20"/>
                  </a:lnTo>
                  <a:lnTo>
                    <a:pt x="124" y="15"/>
                  </a:lnTo>
                  <a:lnTo>
                    <a:pt x="124" y="9"/>
                  </a:lnTo>
                  <a:lnTo>
                    <a:pt x="155" y="0"/>
                  </a:lnTo>
                  <a:lnTo>
                    <a:pt x="155" y="1"/>
                  </a:lnTo>
                  <a:lnTo>
                    <a:pt x="155" y="8"/>
                  </a:lnTo>
                  <a:lnTo>
                    <a:pt x="152" y="11"/>
                  </a:lnTo>
                  <a:lnTo>
                    <a:pt x="152" y="17"/>
                  </a:lnTo>
                  <a:lnTo>
                    <a:pt x="150" y="22"/>
                  </a:lnTo>
                  <a:lnTo>
                    <a:pt x="149" y="28"/>
                  </a:lnTo>
                  <a:lnTo>
                    <a:pt x="145" y="35"/>
                  </a:lnTo>
                  <a:lnTo>
                    <a:pt x="141" y="40"/>
                  </a:lnTo>
                  <a:lnTo>
                    <a:pt x="136" y="44"/>
                  </a:lnTo>
                  <a:lnTo>
                    <a:pt x="132" y="51"/>
                  </a:lnTo>
                  <a:lnTo>
                    <a:pt x="128" y="53"/>
                  </a:lnTo>
                  <a:lnTo>
                    <a:pt x="125" y="55"/>
                  </a:lnTo>
                  <a:lnTo>
                    <a:pt x="121" y="58"/>
                  </a:lnTo>
                  <a:lnTo>
                    <a:pt x="117" y="60"/>
                  </a:lnTo>
                  <a:lnTo>
                    <a:pt x="113" y="62"/>
                  </a:lnTo>
                  <a:lnTo>
                    <a:pt x="108" y="64"/>
                  </a:lnTo>
                  <a:lnTo>
                    <a:pt x="103" y="65"/>
                  </a:lnTo>
                  <a:lnTo>
                    <a:pt x="98" y="67"/>
                  </a:lnTo>
                  <a:lnTo>
                    <a:pt x="93" y="67"/>
                  </a:lnTo>
                  <a:lnTo>
                    <a:pt x="87" y="68"/>
                  </a:lnTo>
                  <a:lnTo>
                    <a:pt x="82" y="68"/>
                  </a:lnTo>
                  <a:lnTo>
                    <a:pt x="77" y="68"/>
                  </a:lnTo>
                  <a:lnTo>
                    <a:pt x="72" y="68"/>
                  </a:lnTo>
                  <a:lnTo>
                    <a:pt x="68" y="68"/>
                  </a:lnTo>
                  <a:lnTo>
                    <a:pt x="63" y="67"/>
                  </a:lnTo>
                  <a:lnTo>
                    <a:pt x="58" y="67"/>
                  </a:lnTo>
                  <a:lnTo>
                    <a:pt x="54" y="65"/>
                  </a:lnTo>
                  <a:lnTo>
                    <a:pt x="49" y="64"/>
                  </a:lnTo>
                  <a:lnTo>
                    <a:pt x="44" y="63"/>
                  </a:lnTo>
                  <a:lnTo>
                    <a:pt x="41" y="62"/>
                  </a:lnTo>
                  <a:lnTo>
                    <a:pt x="34" y="58"/>
                  </a:lnTo>
                  <a:lnTo>
                    <a:pt x="27" y="55"/>
                  </a:lnTo>
                  <a:lnTo>
                    <a:pt x="21" y="52"/>
                  </a:lnTo>
                  <a:lnTo>
                    <a:pt x="16" y="48"/>
                  </a:lnTo>
                  <a:lnTo>
                    <a:pt x="10" y="44"/>
                  </a:lnTo>
                  <a:lnTo>
                    <a:pt x="7" y="41"/>
                  </a:lnTo>
                  <a:lnTo>
                    <a:pt x="2" y="37"/>
                  </a:lnTo>
                  <a:lnTo>
                    <a:pt x="0" y="36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4" name="Freeform 219">
              <a:extLst>
                <a:ext uri="{FF2B5EF4-FFF2-40B4-BE49-F238E27FC236}">
                  <a16:creationId xmlns:a16="http://schemas.microsoft.com/office/drawing/2014/main" id="{DA445019-6ADB-41AF-790D-7536CC7D8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0" y="3732"/>
              <a:ext cx="61" cy="33"/>
            </a:xfrm>
            <a:custGeom>
              <a:avLst/>
              <a:gdLst>
                <a:gd name="T0" fmla="*/ 0 w 184"/>
                <a:gd name="T1" fmla="*/ 0 h 99"/>
                <a:gd name="T2" fmla="*/ 0 w 184"/>
                <a:gd name="T3" fmla="*/ 0 h 99"/>
                <a:gd name="T4" fmla="*/ 0 w 184"/>
                <a:gd name="T5" fmla="*/ 0 h 99"/>
                <a:gd name="T6" fmla="*/ 0 w 184"/>
                <a:gd name="T7" fmla="*/ 0 h 99"/>
                <a:gd name="T8" fmla="*/ 0 w 184"/>
                <a:gd name="T9" fmla="*/ 0 h 99"/>
                <a:gd name="T10" fmla="*/ 0 w 184"/>
                <a:gd name="T11" fmla="*/ 0 h 99"/>
                <a:gd name="T12" fmla="*/ 0 w 184"/>
                <a:gd name="T13" fmla="*/ 0 h 99"/>
                <a:gd name="T14" fmla="*/ 0 w 184"/>
                <a:gd name="T15" fmla="*/ 0 h 99"/>
                <a:gd name="T16" fmla="*/ 0 w 184"/>
                <a:gd name="T17" fmla="*/ 0 h 99"/>
                <a:gd name="T18" fmla="*/ 0 w 184"/>
                <a:gd name="T19" fmla="*/ 0 h 99"/>
                <a:gd name="T20" fmla="*/ 0 w 184"/>
                <a:gd name="T21" fmla="*/ 0 h 99"/>
                <a:gd name="T22" fmla="*/ 0 w 184"/>
                <a:gd name="T23" fmla="*/ 0 h 99"/>
                <a:gd name="T24" fmla="*/ 0 w 184"/>
                <a:gd name="T25" fmla="*/ 0 h 99"/>
                <a:gd name="T26" fmla="*/ 0 w 184"/>
                <a:gd name="T27" fmla="*/ 0 h 99"/>
                <a:gd name="T28" fmla="*/ 0 w 184"/>
                <a:gd name="T29" fmla="*/ 0 h 99"/>
                <a:gd name="T30" fmla="*/ 0 w 184"/>
                <a:gd name="T31" fmla="*/ 0 h 99"/>
                <a:gd name="T32" fmla="*/ 0 w 184"/>
                <a:gd name="T33" fmla="*/ 0 h 99"/>
                <a:gd name="T34" fmla="*/ 0 w 184"/>
                <a:gd name="T35" fmla="*/ 0 h 99"/>
                <a:gd name="T36" fmla="*/ 0 w 184"/>
                <a:gd name="T37" fmla="*/ 0 h 99"/>
                <a:gd name="T38" fmla="*/ 0 w 184"/>
                <a:gd name="T39" fmla="*/ 0 h 99"/>
                <a:gd name="T40" fmla="*/ 0 w 184"/>
                <a:gd name="T41" fmla="*/ 0 h 99"/>
                <a:gd name="T42" fmla="*/ 0 w 184"/>
                <a:gd name="T43" fmla="*/ 0 h 99"/>
                <a:gd name="T44" fmla="*/ 0 w 184"/>
                <a:gd name="T45" fmla="*/ 0 h 99"/>
                <a:gd name="T46" fmla="*/ 0 w 184"/>
                <a:gd name="T47" fmla="*/ 0 h 99"/>
                <a:gd name="T48" fmla="*/ 0 w 184"/>
                <a:gd name="T49" fmla="*/ 0 h 99"/>
                <a:gd name="T50" fmla="*/ 0 w 184"/>
                <a:gd name="T51" fmla="*/ 0 h 99"/>
                <a:gd name="T52" fmla="*/ 0 w 184"/>
                <a:gd name="T53" fmla="*/ 0 h 99"/>
                <a:gd name="T54" fmla="*/ 0 w 184"/>
                <a:gd name="T55" fmla="*/ 0 h 99"/>
                <a:gd name="T56" fmla="*/ 0 w 184"/>
                <a:gd name="T57" fmla="*/ 0 h 99"/>
                <a:gd name="T58" fmla="*/ 0 w 184"/>
                <a:gd name="T59" fmla="*/ 0 h 99"/>
                <a:gd name="T60" fmla="*/ 0 w 184"/>
                <a:gd name="T61" fmla="*/ 0 h 99"/>
                <a:gd name="T62" fmla="*/ 0 w 184"/>
                <a:gd name="T63" fmla="*/ 0 h 99"/>
                <a:gd name="T64" fmla="*/ 0 w 184"/>
                <a:gd name="T65" fmla="*/ 0 h 99"/>
                <a:gd name="T66" fmla="*/ 0 w 184"/>
                <a:gd name="T67" fmla="*/ 0 h 99"/>
                <a:gd name="T68" fmla="*/ 0 w 184"/>
                <a:gd name="T69" fmla="*/ 0 h 99"/>
                <a:gd name="T70" fmla="*/ 0 w 184"/>
                <a:gd name="T71" fmla="*/ 0 h 99"/>
                <a:gd name="T72" fmla="*/ 0 w 184"/>
                <a:gd name="T73" fmla="*/ 0 h 99"/>
                <a:gd name="T74" fmla="*/ 0 w 184"/>
                <a:gd name="T75" fmla="*/ 0 h 99"/>
                <a:gd name="T76" fmla="*/ 0 w 184"/>
                <a:gd name="T77" fmla="*/ 0 h 99"/>
                <a:gd name="T78" fmla="*/ 0 w 184"/>
                <a:gd name="T79" fmla="*/ 0 h 99"/>
                <a:gd name="T80" fmla="*/ 0 w 184"/>
                <a:gd name="T81" fmla="*/ 0 h 99"/>
                <a:gd name="T82" fmla="*/ 0 w 184"/>
                <a:gd name="T83" fmla="*/ 0 h 99"/>
                <a:gd name="T84" fmla="*/ 0 w 184"/>
                <a:gd name="T85" fmla="*/ 0 h 99"/>
                <a:gd name="T86" fmla="*/ 0 w 184"/>
                <a:gd name="T87" fmla="*/ 0 h 9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84"/>
                <a:gd name="T133" fmla="*/ 0 h 99"/>
                <a:gd name="T134" fmla="*/ 184 w 184"/>
                <a:gd name="T135" fmla="*/ 99 h 9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84" h="99">
                  <a:moveTo>
                    <a:pt x="21" y="35"/>
                  </a:moveTo>
                  <a:lnTo>
                    <a:pt x="22" y="37"/>
                  </a:lnTo>
                  <a:lnTo>
                    <a:pt x="26" y="43"/>
                  </a:lnTo>
                  <a:lnTo>
                    <a:pt x="29" y="45"/>
                  </a:lnTo>
                  <a:lnTo>
                    <a:pt x="35" y="50"/>
                  </a:lnTo>
                  <a:lnTo>
                    <a:pt x="39" y="55"/>
                  </a:lnTo>
                  <a:lnTo>
                    <a:pt x="46" y="60"/>
                  </a:lnTo>
                  <a:lnTo>
                    <a:pt x="52" y="63"/>
                  </a:lnTo>
                  <a:lnTo>
                    <a:pt x="59" y="68"/>
                  </a:lnTo>
                  <a:lnTo>
                    <a:pt x="66" y="71"/>
                  </a:lnTo>
                  <a:lnTo>
                    <a:pt x="73" y="75"/>
                  </a:lnTo>
                  <a:lnTo>
                    <a:pt x="80" y="76"/>
                  </a:lnTo>
                  <a:lnTo>
                    <a:pt x="88" y="77"/>
                  </a:lnTo>
                  <a:lnTo>
                    <a:pt x="92" y="77"/>
                  </a:lnTo>
                  <a:lnTo>
                    <a:pt x="98" y="77"/>
                  </a:lnTo>
                  <a:lnTo>
                    <a:pt x="102" y="77"/>
                  </a:lnTo>
                  <a:lnTo>
                    <a:pt x="106" y="77"/>
                  </a:lnTo>
                  <a:lnTo>
                    <a:pt x="114" y="73"/>
                  </a:lnTo>
                  <a:lnTo>
                    <a:pt x="121" y="70"/>
                  </a:lnTo>
                  <a:lnTo>
                    <a:pt x="128" y="65"/>
                  </a:lnTo>
                  <a:lnTo>
                    <a:pt x="133" y="60"/>
                  </a:lnTo>
                  <a:lnTo>
                    <a:pt x="137" y="54"/>
                  </a:lnTo>
                  <a:lnTo>
                    <a:pt x="142" y="49"/>
                  </a:lnTo>
                  <a:lnTo>
                    <a:pt x="143" y="43"/>
                  </a:lnTo>
                  <a:lnTo>
                    <a:pt x="146" y="37"/>
                  </a:lnTo>
                  <a:lnTo>
                    <a:pt x="147" y="30"/>
                  </a:lnTo>
                  <a:lnTo>
                    <a:pt x="149" y="25"/>
                  </a:lnTo>
                  <a:lnTo>
                    <a:pt x="150" y="21"/>
                  </a:lnTo>
                  <a:lnTo>
                    <a:pt x="150" y="16"/>
                  </a:lnTo>
                  <a:lnTo>
                    <a:pt x="150" y="12"/>
                  </a:lnTo>
                  <a:lnTo>
                    <a:pt x="150" y="10"/>
                  </a:lnTo>
                  <a:lnTo>
                    <a:pt x="150" y="7"/>
                  </a:lnTo>
                  <a:lnTo>
                    <a:pt x="151" y="7"/>
                  </a:lnTo>
                  <a:lnTo>
                    <a:pt x="184" y="0"/>
                  </a:lnTo>
                  <a:lnTo>
                    <a:pt x="184" y="1"/>
                  </a:lnTo>
                  <a:lnTo>
                    <a:pt x="184" y="3"/>
                  </a:lnTo>
                  <a:lnTo>
                    <a:pt x="182" y="7"/>
                  </a:lnTo>
                  <a:lnTo>
                    <a:pt x="182" y="13"/>
                  </a:lnTo>
                  <a:lnTo>
                    <a:pt x="182" y="16"/>
                  </a:lnTo>
                  <a:lnTo>
                    <a:pt x="181" y="19"/>
                  </a:lnTo>
                  <a:lnTo>
                    <a:pt x="180" y="23"/>
                  </a:lnTo>
                  <a:lnTo>
                    <a:pt x="180" y="28"/>
                  </a:lnTo>
                  <a:lnTo>
                    <a:pt x="178" y="32"/>
                  </a:lnTo>
                  <a:lnTo>
                    <a:pt x="178" y="35"/>
                  </a:lnTo>
                  <a:lnTo>
                    <a:pt x="177" y="40"/>
                  </a:lnTo>
                  <a:lnTo>
                    <a:pt x="175" y="44"/>
                  </a:lnTo>
                  <a:lnTo>
                    <a:pt x="174" y="49"/>
                  </a:lnTo>
                  <a:lnTo>
                    <a:pt x="171" y="52"/>
                  </a:lnTo>
                  <a:lnTo>
                    <a:pt x="168" y="56"/>
                  </a:lnTo>
                  <a:lnTo>
                    <a:pt x="167" y="61"/>
                  </a:lnTo>
                  <a:lnTo>
                    <a:pt x="164" y="65"/>
                  </a:lnTo>
                  <a:lnTo>
                    <a:pt x="161" y="68"/>
                  </a:lnTo>
                  <a:lnTo>
                    <a:pt x="158" y="72"/>
                  </a:lnTo>
                  <a:lnTo>
                    <a:pt x="156" y="77"/>
                  </a:lnTo>
                  <a:lnTo>
                    <a:pt x="151" y="79"/>
                  </a:lnTo>
                  <a:lnTo>
                    <a:pt x="147" y="83"/>
                  </a:lnTo>
                  <a:lnTo>
                    <a:pt x="143" y="86"/>
                  </a:lnTo>
                  <a:lnTo>
                    <a:pt x="139" y="89"/>
                  </a:lnTo>
                  <a:lnTo>
                    <a:pt x="133" y="92"/>
                  </a:lnTo>
                  <a:lnTo>
                    <a:pt x="128" y="93"/>
                  </a:lnTo>
                  <a:lnTo>
                    <a:pt x="122" y="95"/>
                  </a:lnTo>
                  <a:lnTo>
                    <a:pt x="118" y="98"/>
                  </a:lnTo>
                  <a:lnTo>
                    <a:pt x="111" y="98"/>
                  </a:lnTo>
                  <a:lnTo>
                    <a:pt x="104" y="98"/>
                  </a:lnTo>
                  <a:lnTo>
                    <a:pt x="98" y="98"/>
                  </a:lnTo>
                  <a:lnTo>
                    <a:pt x="92" y="99"/>
                  </a:lnTo>
                  <a:lnTo>
                    <a:pt x="85" y="98"/>
                  </a:lnTo>
                  <a:lnTo>
                    <a:pt x="80" y="98"/>
                  </a:lnTo>
                  <a:lnTo>
                    <a:pt x="76" y="98"/>
                  </a:lnTo>
                  <a:lnTo>
                    <a:pt x="70" y="97"/>
                  </a:lnTo>
                  <a:lnTo>
                    <a:pt x="64" y="95"/>
                  </a:lnTo>
                  <a:lnTo>
                    <a:pt x="59" y="94"/>
                  </a:lnTo>
                  <a:lnTo>
                    <a:pt x="55" y="92"/>
                  </a:lnTo>
                  <a:lnTo>
                    <a:pt x="50" y="90"/>
                  </a:lnTo>
                  <a:lnTo>
                    <a:pt x="45" y="88"/>
                  </a:lnTo>
                  <a:lnTo>
                    <a:pt x="40" y="86"/>
                  </a:lnTo>
                  <a:lnTo>
                    <a:pt x="36" y="84"/>
                  </a:lnTo>
                  <a:lnTo>
                    <a:pt x="33" y="82"/>
                  </a:lnTo>
                  <a:lnTo>
                    <a:pt x="25" y="76"/>
                  </a:lnTo>
                  <a:lnTo>
                    <a:pt x="18" y="71"/>
                  </a:lnTo>
                  <a:lnTo>
                    <a:pt x="12" y="65"/>
                  </a:lnTo>
                  <a:lnTo>
                    <a:pt x="8" y="59"/>
                  </a:lnTo>
                  <a:lnTo>
                    <a:pt x="3" y="52"/>
                  </a:lnTo>
                  <a:lnTo>
                    <a:pt x="1" y="48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5" name="Freeform 220">
              <a:extLst>
                <a:ext uri="{FF2B5EF4-FFF2-40B4-BE49-F238E27FC236}">
                  <a16:creationId xmlns:a16="http://schemas.microsoft.com/office/drawing/2014/main" id="{6D4828F3-ACB2-8F63-1CF2-3F9190A22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3695"/>
              <a:ext cx="30" cy="17"/>
            </a:xfrm>
            <a:custGeom>
              <a:avLst/>
              <a:gdLst>
                <a:gd name="T0" fmla="*/ 0 w 90"/>
                <a:gd name="T1" fmla="*/ 0 h 52"/>
                <a:gd name="T2" fmla="*/ 0 w 90"/>
                <a:gd name="T3" fmla="*/ 0 h 52"/>
                <a:gd name="T4" fmla="*/ 0 w 90"/>
                <a:gd name="T5" fmla="*/ 0 h 52"/>
                <a:gd name="T6" fmla="*/ 0 w 90"/>
                <a:gd name="T7" fmla="*/ 0 h 52"/>
                <a:gd name="T8" fmla="*/ 0 w 90"/>
                <a:gd name="T9" fmla="*/ 0 h 52"/>
                <a:gd name="T10" fmla="*/ 0 w 90"/>
                <a:gd name="T11" fmla="*/ 0 h 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52"/>
                <a:gd name="T20" fmla="*/ 90 w 90"/>
                <a:gd name="T21" fmla="*/ 52 h 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" h="52">
                  <a:moveTo>
                    <a:pt x="0" y="47"/>
                  </a:moveTo>
                  <a:lnTo>
                    <a:pt x="85" y="0"/>
                  </a:lnTo>
                  <a:lnTo>
                    <a:pt x="90" y="11"/>
                  </a:lnTo>
                  <a:lnTo>
                    <a:pt x="24" y="52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6" name="Freeform 221">
              <a:extLst>
                <a:ext uri="{FF2B5EF4-FFF2-40B4-BE49-F238E27FC236}">
                  <a16:creationId xmlns:a16="http://schemas.microsoft.com/office/drawing/2014/main" id="{7BC3C869-82CD-88B8-DA44-B4DDBA6FA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4" y="3818"/>
              <a:ext cx="72" cy="43"/>
            </a:xfrm>
            <a:custGeom>
              <a:avLst/>
              <a:gdLst>
                <a:gd name="T0" fmla="*/ 0 w 218"/>
                <a:gd name="T1" fmla="*/ 0 h 129"/>
                <a:gd name="T2" fmla="*/ 0 w 218"/>
                <a:gd name="T3" fmla="*/ 0 h 129"/>
                <a:gd name="T4" fmla="*/ 0 w 218"/>
                <a:gd name="T5" fmla="*/ 0 h 129"/>
                <a:gd name="T6" fmla="*/ 0 w 218"/>
                <a:gd name="T7" fmla="*/ 0 h 129"/>
                <a:gd name="T8" fmla="*/ 0 w 218"/>
                <a:gd name="T9" fmla="*/ 0 h 129"/>
                <a:gd name="T10" fmla="*/ 0 w 218"/>
                <a:gd name="T11" fmla="*/ 0 h 129"/>
                <a:gd name="T12" fmla="*/ 0 w 218"/>
                <a:gd name="T13" fmla="*/ 0 h 129"/>
                <a:gd name="T14" fmla="*/ 0 w 218"/>
                <a:gd name="T15" fmla="*/ 0 h 129"/>
                <a:gd name="T16" fmla="*/ 0 w 218"/>
                <a:gd name="T17" fmla="*/ 0 h 129"/>
                <a:gd name="T18" fmla="*/ 0 w 218"/>
                <a:gd name="T19" fmla="*/ 0 h 129"/>
                <a:gd name="T20" fmla="*/ 0 w 218"/>
                <a:gd name="T21" fmla="*/ 0 h 129"/>
                <a:gd name="T22" fmla="*/ 0 w 218"/>
                <a:gd name="T23" fmla="*/ 0 h 129"/>
                <a:gd name="T24" fmla="*/ 0 w 218"/>
                <a:gd name="T25" fmla="*/ 0 h 129"/>
                <a:gd name="T26" fmla="*/ 0 w 218"/>
                <a:gd name="T27" fmla="*/ 0 h 129"/>
                <a:gd name="T28" fmla="*/ 0 w 218"/>
                <a:gd name="T29" fmla="*/ 0 h 129"/>
                <a:gd name="T30" fmla="*/ 0 w 218"/>
                <a:gd name="T31" fmla="*/ 0 h 129"/>
                <a:gd name="T32" fmla="*/ 0 w 218"/>
                <a:gd name="T33" fmla="*/ 0 h 129"/>
                <a:gd name="T34" fmla="*/ 0 w 218"/>
                <a:gd name="T35" fmla="*/ 0 h 129"/>
                <a:gd name="T36" fmla="*/ 0 w 218"/>
                <a:gd name="T37" fmla="*/ 0 h 129"/>
                <a:gd name="T38" fmla="*/ 0 w 218"/>
                <a:gd name="T39" fmla="*/ 0 h 129"/>
                <a:gd name="T40" fmla="*/ 0 w 218"/>
                <a:gd name="T41" fmla="*/ 0 h 129"/>
                <a:gd name="T42" fmla="*/ 0 w 218"/>
                <a:gd name="T43" fmla="*/ 0 h 129"/>
                <a:gd name="T44" fmla="*/ 0 w 218"/>
                <a:gd name="T45" fmla="*/ 0 h 129"/>
                <a:gd name="T46" fmla="*/ 0 w 218"/>
                <a:gd name="T47" fmla="*/ 0 h 129"/>
                <a:gd name="T48" fmla="*/ 0 w 218"/>
                <a:gd name="T49" fmla="*/ 0 h 129"/>
                <a:gd name="T50" fmla="*/ 0 w 218"/>
                <a:gd name="T51" fmla="*/ 0 h 129"/>
                <a:gd name="T52" fmla="*/ 0 w 218"/>
                <a:gd name="T53" fmla="*/ 0 h 129"/>
                <a:gd name="T54" fmla="*/ 0 w 218"/>
                <a:gd name="T55" fmla="*/ 0 h 129"/>
                <a:gd name="T56" fmla="*/ 0 w 218"/>
                <a:gd name="T57" fmla="*/ 0 h 129"/>
                <a:gd name="T58" fmla="*/ 0 w 218"/>
                <a:gd name="T59" fmla="*/ 0 h 129"/>
                <a:gd name="T60" fmla="*/ 0 w 218"/>
                <a:gd name="T61" fmla="*/ 0 h 129"/>
                <a:gd name="T62" fmla="*/ 0 w 218"/>
                <a:gd name="T63" fmla="*/ 0 h 129"/>
                <a:gd name="T64" fmla="*/ 0 w 218"/>
                <a:gd name="T65" fmla="*/ 0 h 129"/>
                <a:gd name="T66" fmla="*/ 0 w 218"/>
                <a:gd name="T67" fmla="*/ 0 h 129"/>
                <a:gd name="T68" fmla="*/ 0 w 218"/>
                <a:gd name="T69" fmla="*/ 0 h 129"/>
                <a:gd name="T70" fmla="*/ 0 w 218"/>
                <a:gd name="T71" fmla="*/ 0 h 129"/>
                <a:gd name="T72" fmla="*/ 0 w 218"/>
                <a:gd name="T73" fmla="*/ 0 h 129"/>
                <a:gd name="T74" fmla="*/ 0 w 218"/>
                <a:gd name="T75" fmla="*/ 0 h 129"/>
                <a:gd name="T76" fmla="*/ 0 w 218"/>
                <a:gd name="T77" fmla="*/ 0 h 129"/>
                <a:gd name="T78" fmla="*/ 0 w 218"/>
                <a:gd name="T79" fmla="*/ 0 h 129"/>
                <a:gd name="T80" fmla="*/ 0 w 218"/>
                <a:gd name="T81" fmla="*/ 0 h 129"/>
                <a:gd name="T82" fmla="*/ 0 w 218"/>
                <a:gd name="T83" fmla="*/ 0 h 129"/>
                <a:gd name="T84" fmla="*/ 0 w 218"/>
                <a:gd name="T85" fmla="*/ 0 h 129"/>
                <a:gd name="T86" fmla="*/ 0 w 218"/>
                <a:gd name="T87" fmla="*/ 0 h 129"/>
                <a:gd name="T88" fmla="*/ 0 w 218"/>
                <a:gd name="T89" fmla="*/ 0 h 129"/>
                <a:gd name="T90" fmla="*/ 0 w 218"/>
                <a:gd name="T91" fmla="*/ 0 h 129"/>
                <a:gd name="T92" fmla="*/ 0 w 218"/>
                <a:gd name="T93" fmla="*/ 0 h 129"/>
                <a:gd name="T94" fmla="*/ 0 w 218"/>
                <a:gd name="T95" fmla="*/ 0 h 129"/>
                <a:gd name="T96" fmla="*/ 0 w 218"/>
                <a:gd name="T97" fmla="*/ 0 h 129"/>
                <a:gd name="T98" fmla="*/ 0 w 218"/>
                <a:gd name="T99" fmla="*/ 0 h 129"/>
                <a:gd name="T100" fmla="*/ 0 w 218"/>
                <a:gd name="T101" fmla="*/ 0 h 129"/>
                <a:gd name="T102" fmla="*/ 0 w 218"/>
                <a:gd name="T103" fmla="*/ 0 h 129"/>
                <a:gd name="T104" fmla="*/ 0 w 218"/>
                <a:gd name="T105" fmla="*/ 0 h 129"/>
                <a:gd name="T106" fmla="*/ 0 w 218"/>
                <a:gd name="T107" fmla="*/ 0 h 12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18"/>
                <a:gd name="T163" fmla="*/ 0 h 129"/>
                <a:gd name="T164" fmla="*/ 218 w 218"/>
                <a:gd name="T165" fmla="*/ 129 h 12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18" h="129">
                  <a:moveTo>
                    <a:pt x="27" y="41"/>
                  </a:moveTo>
                  <a:lnTo>
                    <a:pt x="27" y="44"/>
                  </a:lnTo>
                  <a:lnTo>
                    <a:pt x="27" y="48"/>
                  </a:lnTo>
                  <a:lnTo>
                    <a:pt x="28" y="53"/>
                  </a:lnTo>
                  <a:lnTo>
                    <a:pt x="30" y="57"/>
                  </a:lnTo>
                  <a:lnTo>
                    <a:pt x="34" y="64"/>
                  </a:lnTo>
                  <a:lnTo>
                    <a:pt x="37" y="70"/>
                  </a:lnTo>
                  <a:lnTo>
                    <a:pt x="42" y="77"/>
                  </a:lnTo>
                  <a:lnTo>
                    <a:pt x="47" y="83"/>
                  </a:lnTo>
                  <a:lnTo>
                    <a:pt x="54" y="89"/>
                  </a:lnTo>
                  <a:lnTo>
                    <a:pt x="58" y="92"/>
                  </a:lnTo>
                  <a:lnTo>
                    <a:pt x="62" y="95"/>
                  </a:lnTo>
                  <a:lnTo>
                    <a:pt x="68" y="97"/>
                  </a:lnTo>
                  <a:lnTo>
                    <a:pt x="72" y="99"/>
                  </a:lnTo>
                  <a:lnTo>
                    <a:pt x="77" y="100"/>
                  </a:lnTo>
                  <a:lnTo>
                    <a:pt x="84" y="103"/>
                  </a:lnTo>
                  <a:lnTo>
                    <a:pt x="90" y="103"/>
                  </a:lnTo>
                  <a:lnTo>
                    <a:pt x="97" y="104"/>
                  </a:lnTo>
                  <a:lnTo>
                    <a:pt x="104" y="104"/>
                  </a:lnTo>
                  <a:lnTo>
                    <a:pt x="113" y="105"/>
                  </a:lnTo>
                  <a:lnTo>
                    <a:pt x="117" y="104"/>
                  </a:lnTo>
                  <a:lnTo>
                    <a:pt x="121" y="104"/>
                  </a:lnTo>
                  <a:lnTo>
                    <a:pt x="127" y="104"/>
                  </a:lnTo>
                  <a:lnTo>
                    <a:pt x="132" y="104"/>
                  </a:lnTo>
                  <a:lnTo>
                    <a:pt x="134" y="103"/>
                  </a:lnTo>
                  <a:lnTo>
                    <a:pt x="141" y="99"/>
                  </a:lnTo>
                  <a:lnTo>
                    <a:pt x="145" y="95"/>
                  </a:lnTo>
                  <a:lnTo>
                    <a:pt x="150" y="92"/>
                  </a:lnTo>
                  <a:lnTo>
                    <a:pt x="155" y="88"/>
                  </a:lnTo>
                  <a:lnTo>
                    <a:pt x="162" y="83"/>
                  </a:lnTo>
                  <a:lnTo>
                    <a:pt x="166" y="77"/>
                  </a:lnTo>
                  <a:lnTo>
                    <a:pt x="172" y="71"/>
                  </a:lnTo>
                  <a:lnTo>
                    <a:pt x="173" y="67"/>
                  </a:lnTo>
                  <a:lnTo>
                    <a:pt x="176" y="62"/>
                  </a:lnTo>
                  <a:lnTo>
                    <a:pt x="177" y="59"/>
                  </a:lnTo>
                  <a:lnTo>
                    <a:pt x="180" y="55"/>
                  </a:lnTo>
                  <a:lnTo>
                    <a:pt x="180" y="50"/>
                  </a:lnTo>
                  <a:lnTo>
                    <a:pt x="183" y="45"/>
                  </a:lnTo>
                  <a:lnTo>
                    <a:pt x="183" y="40"/>
                  </a:lnTo>
                  <a:lnTo>
                    <a:pt x="184" y="35"/>
                  </a:lnTo>
                  <a:lnTo>
                    <a:pt x="184" y="29"/>
                  </a:lnTo>
                  <a:lnTo>
                    <a:pt x="184" y="24"/>
                  </a:lnTo>
                  <a:lnTo>
                    <a:pt x="184" y="18"/>
                  </a:lnTo>
                  <a:lnTo>
                    <a:pt x="184" y="12"/>
                  </a:lnTo>
                  <a:lnTo>
                    <a:pt x="215" y="0"/>
                  </a:lnTo>
                  <a:lnTo>
                    <a:pt x="215" y="1"/>
                  </a:lnTo>
                  <a:lnTo>
                    <a:pt x="216" y="5"/>
                  </a:lnTo>
                  <a:lnTo>
                    <a:pt x="216" y="8"/>
                  </a:lnTo>
                  <a:lnTo>
                    <a:pt x="218" y="16"/>
                  </a:lnTo>
                  <a:lnTo>
                    <a:pt x="218" y="19"/>
                  </a:lnTo>
                  <a:lnTo>
                    <a:pt x="218" y="23"/>
                  </a:lnTo>
                  <a:lnTo>
                    <a:pt x="218" y="28"/>
                  </a:lnTo>
                  <a:lnTo>
                    <a:pt x="218" y="33"/>
                  </a:lnTo>
                  <a:lnTo>
                    <a:pt x="216" y="37"/>
                  </a:lnTo>
                  <a:lnTo>
                    <a:pt x="216" y="43"/>
                  </a:lnTo>
                  <a:lnTo>
                    <a:pt x="216" y="48"/>
                  </a:lnTo>
                  <a:lnTo>
                    <a:pt x="215" y="54"/>
                  </a:lnTo>
                  <a:lnTo>
                    <a:pt x="212" y="59"/>
                  </a:lnTo>
                  <a:lnTo>
                    <a:pt x="211" y="64"/>
                  </a:lnTo>
                  <a:lnTo>
                    <a:pt x="209" y="70"/>
                  </a:lnTo>
                  <a:lnTo>
                    <a:pt x="208" y="75"/>
                  </a:lnTo>
                  <a:lnTo>
                    <a:pt x="204" y="79"/>
                  </a:lnTo>
                  <a:lnTo>
                    <a:pt x="201" y="84"/>
                  </a:lnTo>
                  <a:lnTo>
                    <a:pt x="197" y="91"/>
                  </a:lnTo>
                  <a:lnTo>
                    <a:pt x="194" y="95"/>
                  </a:lnTo>
                  <a:lnTo>
                    <a:pt x="188" y="99"/>
                  </a:lnTo>
                  <a:lnTo>
                    <a:pt x="183" y="104"/>
                  </a:lnTo>
                  <a:lnTo>
                    <a:pt x="177" y="108"/>
                  </a:lnTo>
                  <a:lnTo>
                    <a:pt x="170" y="113"/>
                  </a:lnTo>
                  <a:lnTo>
                    <a:pt x="163" y="116"/>
                  </a:lnTo>
                  <a:lnTo>
                    <a:pt x="155" y="120"/>
                  </a:lnTo>
                  <a:lnTo>
                    <a:pt x="150" y="121"/>
                  </a:lnTo>
                  <a:lnTo>
                    <a:pt x="146" y="122"/>
                  </a:lnTo>
                  <a:lnTo>
                    <a:pt x="142" y="124"/>
                  </a:lnTo>
                  <a:lnTo>
                    <a:pt x="138" y="126"/>
                  </a:lnTo>
                  <a:lnTo>
                    <a:pt x="132" y="126"/>
                  </a:lnTo>
                  <a:lnTo>
                    <a:pt x="127" y="127"/>
                  </a:lnTo>
                  <a:lnTo>
                    <a:pt x="122" y="127"/>
                  </a:lnTo>
                  <a:lnTo>
                    <a:pt x="118" y="129"/>
                  </a:lnTo>
                  <a:lnTo>
                    <a:pt x="113" y="129"/>
                  </a:lnTo>
                  <a:lnTo>
                    <a:pt x="108" y="129"/>
                  </a:lnTo>
                  <a:lnTo>
                    <a:pt x="104" y="129"/>
                  </a:lnTo>
                  <a:lnTo>
                    <a:pt x="100" y="129"/>
                  </a:lnTo>
                  <a:lnTo>
                    <a:pt x="91" y="129"/>
                  </a:lnTo>
                  <a:lnTo>
                    <a:pt x="84" y="127"/>
                  </a:lnTo>
                  <a:lnTo>
                    <a:pt x="77" y="126"/>
                  </a:lnTo>
                  <a:lnTo>
                    <a:pt x="70" y="125"/>
                  </a:lnTo>
                  <a:lnTo>
                    <a:pt x="63" y="122"/>
                  </a:lnTo>
                  <a:lnTo>
                    <a:pt x="56" y="120"/>
                  </a:lnTo>
                  <a:lnTo>
                    <a:pt x="51" y="118"/>
                  </a:lnTo>
                  <a:lnTo>
                    <a:pt x="45" y="115"/>
                  </a:lnTo>
                  <a:lnTo>
                    <a:pt x="39" y="111"/>
                  </a:lnTo>
                  <a:lnTo>
                    <a:pt x="35" y="108"/>
                  </a:lnTo>
                  <a:lnTo>
                    <a:pt x="30" y="104"/>
                  </a:lnTo>
                  <a:lnTo>
                    <a:pt x="27" y="100"/>
                  </a:lnTo>
                  <a:lnTo>
                    <a:pt x="21" y="97"/>
                  </a:lnTo>
                  <a:lnTo>
                    <a:pt x="18" y="93"/>
                  </a:lnTo>
                  <a:lnTo>
                    <a:pt x="16" y="89"/>
                  </a:lnTo>
                  <a:lnTo>
                    <a:pt x="13" y="84"/>
                  </a:lnTo>
                  <a:lnTo>
                    <a:pt x="10" y="81"/>
                  </a:lnTo>
                  <a:lnTo>
                    <a:pt x="7" y="77"/>
                  </a:lnTo>
                  <a:lnTo>
                    <a:pt x="4" y="73"/>
                  </a:lnTo>
                  <a:lnTo>
                    <a:pt x="4" y="70"/>
                  </a:lnTo>
                  <a:lnTo>
                    <a:pt x="2" y="62"/>
                  </a:lnTo>
                  <a:lnTo>
                    <a:pt x="0" y="57"/>
                  </a:lnTo>
                  <a:lnTo>
                    <a:pt x="0" y="53"/>
                  </a:lnTo>
                  <a:lnTo>
                    <a:pt x="2" y="50"/>
                  </a:lnTo>
                  <a:lnTo>
                    <a:pt x="27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7" name="Freeform 222">
              <a:extLst>
                <a:ext uri="{FF2B5EF4-FFF2-40B4-BE49-F238E27FC236}">
                  <a16:creationId xmlns:a16="http://schemas.microsoft.com/office/drawing/2014/main" id="{DBCFC663-82BA-E2F1-7158-8FF52F88E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" y="3836"/>
              <a:ext cx="35" cy="33"/>
            </a:xfrm>
            <a:custGeom>
              <a:avLst/>
              <a:gdLst>
                <a:gd name="T0" fmla="*/ 0 w 106"/>
                <a:gd name="T1" fmla="*/ 0 h 97"/>
                <a:gd name="T2" fmla="*/ 0 w 106"/>
                <a:gd name="T3" fmla="*/ 0 h 97"/>
                <a:gd name="T4" fmla="*/ 0 w 106"/>
                <a:gd name="T5" fmla="*/ 0 h 97"/>
                <a:gd name="T6" fmla="*/ 0 w 106"/>
                <a:gd name="T7" fmla="*/ 0 h 97"/>
                <a:gd name="T8" fmla="*/ 0 w 106"/>
                <a:gd name="T9" fmla="*/ 0 h 97"/>
                <a:gd name="T10" fmla="*/ 0 w 106"/>
                <a:gd name="T11" fmla="*/ 0 h 97"/>
                <a:gd name="T12" fmla="*/ 0 w 106"/>
                <a:gd name="T13" fmla="*/ 0 h 97"/>
                <a:gd name="T14" fmla="*/ 0 w 106"/>
                <a:gd name="T15" fmla="*/ 0 h 97"/>
                <a:gd name="T16" fmla="*/ 0 w 106"/>
                <a:gd name="T17" fmla="*/ 0 h 97"/>
                <a:gd name="T18" fmla="*/ 0 w 106"/>
                <a:gd name="T19" fmla="*/ 0 h 97"/>
                <a:gd name="T20" fmla="*/ 0 w 106"/>
                <a:gd name="T21" fmla="*/ 0 h 97"/>
                <a:gd name="T22" fmla="*/ 0 w 106"/>
                <a:gd name="T23" fmla="*/ 0 h 97"/>
                <a:gd name="T24" fmla="*/ 0 w 106"/>
                <a:gd name="T25" fmla="*/ 0 h 97"/>
                <a:gd name="T26" fmla="*/ 0 w 106"/>
                <a:gd name="T27" fmla="*/ 0 h 97"/>
                <a:gd name="T28" fmla="*/ 0 w 106"/>
                <a:gd name="T29" fmla="*/ 0 h 97"/>
                <a:gd name="T30" fmla="*/ 0 w 106"/>
                <a:gd name="T31" fmla="*/ 0 h 97"/>
                <a:gd name="T32" fmla="*/ 0 w 106"/>
                <a:gd name="T33" fmla="*/ 0 h 97"/>
                <a:gd name="T34" fmla="*/ 0 w 106"/>
                <a:gd name="T35" fmla="*/ 0 h 97"/>
                <a:gd name="T36" fmla="*/ 0 w 106"/>
                <a:gd name="T37" fmla="*/ 0 h 97"/>
                <a:gd name="T38" fmla="*/ 0 w 106"/>
                <a:gd name="T39" fmla="*/ 0 h 97"/>
                <a:gd name="T40" fmla="*/ 0 w 106"/>
                <a:gd name="T41" fmla="*/ 0 h 97"/>
                <a:gd name="T42" fmla="*/ 0 w 106"/>
                <a:gd name="T43" fmla="*/ 0 h 97"/>
                <a:gd name="T44" fmla="*/ 0 w 106"/>
                <a:gd name="T45" fmla="*/ 0 h 97"/>
                <a:gd name="T46" fmla="*/ 0 w 106"/>
                <a:gd name="T47" fmla="*/ 0 h 97"/>
                <a:gd name="T48" fmla="*/ 0 w 106"/>
                <a:gd name="T49" fmla="*/ 0 h 97"/>
                <a:gd name="T50" fmla="*/ 0 w 106"/>
                <a:gd name="T51" fmla="*/ 0 h 97"/>
                <a:gd name="T52" fmla="*/ 0 w 106"/>
                <a:gd name="T53" fmla="*/ 0 h 97"/>
                <a:gd name="T54" fmla="*/ 0 w 106"/>
                <a:gd name="T55" fmla="*/ 0 h 97"/>
                <a:gd name="T56" fmla="*/ 0 w 106"/>
                <a:gd name="T57" fmla="*/ 0 h 97"/>
                <a:gd name="T58" fmla="*/ 0 w 106"/>
                <a:gd name="T59" fmla="*/ 0 h 97"/>
                <a:gd name="T60" fmla="*/ 0 w 106"/>
                <a:gd name="T61" fmla="*/ 0 h 97"/>
                <a:gd name="T62" fmla="*/ 0 w 106"/>
                <a:gd name="T63" fmla="*/ 0 h 97"/>
                <a:gd name="T64" fmla="*/ 0 w 106"/>
                <a:gd name="T65" fmla="*/ 0 h 97"/>
                <a:gd name="T66" fmla="*/ 0 w 106"/>
                <a:gd name="T67" fmla="*/ 0 h 97"/>
                <a:gd name="T68" fmla="*/ 0 w 106"/>
                <a:gd name="T69" fmla="*/ 0 h 97"/>
                <a:gd name="T70" fmla="*/ 0 w 106"/>
                <a:gd name="T71" fmla="*/ 0 h 97"/>
                <a:gd name="T72" fmla="*/ 0 w 106"/>
                <a:gd name="T73" fmla="*/ 0 h 97"/>
                <a:gd name="T74" fmla="*/ 0 w 106"/>
                <a:gd name="T75" fmla="*/ 0 h 97"/>
                <a:gd name="T76" fmla="*/ 0 w 106"/>
                <a:gd name="T77" fmla="*/ 0 h 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6"/>
                <a:gd name="T118" fmla="*/ 0 h 97"/>
                <a:gd name="T119" fmla="*/ 106 w 106"/>
                <a:gd name="T120" fmla="*/ 97 h 9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6" h="97">
                  <a:moveTo>
                    <a:pt x="29" y="57"/>
                  </a:moveTo>
                  <a:lnTo>
                    <a:pt x="29" y="54"/>
                  </a:lnTo>
                  <a:lnTo>
                    <a:pt x="32" y="50"/>
                  </a:lnTo>
                  <a:lnTo>
                    <a:pt x="33" y="43"/>
                  </a:lnTo>
                  <a:lnTo>
                    <a:pt x="37" y="37"/>
                  </a:lnTo>
                  <a:lnTo>
                    <a:pt x="43" y="30"/>
                  </a:lnTo>
                  <a:lnTo>
                    <a:pt x="50" y="29"/>
                  </a:lnTo>
                  <a:lnTo>
                    <a:pt x="54" y="29"/>
                  </a:lnTo>
                  <a:lnTo>
                    <a:pt x="59" y="32"/>
                  </a:lnTo>
                  <a:lnTo>
                    <a:pt x="63" y="35"/>
                  </a:lnTo>
                  <a:lnTo>
                    <a:pt x="70" y="40"/>
                  </a:lnTo>
                  <a:lnTo>
                    <a:pt x="74" y="45"/>
                  </a:lnTo>
                  <a:lnTo>
                    <a:pt x="75" y="50"/>
                  </a:lnTo>
                  <a:lnTo>
                    <a:pt x="77" y="54"/>
                  </a:lnTo>
                  <a:lnTo>
                    <a:pt x="77" y="57"/>
                  </a:lnTo>
                  <a:lnTo>
                    <a:pt x="71" y="62"/>
                  </a:lnTo>
                  <a:lnTo>
                    <a:pt x="66" y="66"/>
                  </a:lnTo>
                  <a:lnTo>
                    <a:pt x="60" y="67"/>
                  </a:lnTo>
                  <a:lnTo>
                    <a:pt x="56" y="67"/>
                  </a:lnTo>
                  <a:lnTo>
                    <a:pt x="52" y="68"/>
                  </a:lnTo>
                  <a:lnTo>
                    <a:pt x="47" y="68"/>
                  </a:lnTo>
                  <a:lnTo>
                    <a:pt x="42" y="68"/>
                  </a:lnTo>
                  <a:lnTo>
                    <a:pt x="40" y="70"/>
                  </a:lnTo>
                  <a:lnTo>
                    <a:pt x="36" y="95"/>
                  </a:lnTo>
                  <a:lnTo>
                    <a:pt x="37" y="95"/>
                  </a:lnTo>
                  <a:lnTo>
                    <a:pt x="42" y="95"/>
                  </a:lnTo>
                  <a:lnTo>
                    <a:pt x="46" y="97"/>
                  </a:lnTo>
                  <a:lnTo>
                    <a:pt x="52" y="95"/>
                  </a:lnTo>
                  <a:lnTo>
                    <a:pt x="59" y="95"/>
                  </a:lnTo>
                  <a:lnTo>
                    <a:pt x="66" y="94"/>
                  </a:lnTo>
                  <a:lnTo>
                    <a:pt x="71" y="93"/>
                  </a:lnTo>
                  <a:lnTo>
                    <a:pt x="78" y="89"/>
                  </a:lnTo>
                  <a:lnTo>
                    <a:pt x="84" y="86"/>
                  </a:lnTo>
                  <a:lnTo>
                    <a:pt x="91" y="81"/>
                  </a:lnTo>
                  <a:lnTo>
                    <a:pt x="95" y="75"/>
                  </a:lnTo>
                  <a:lnTo>
                    <a:pt x="98" y="71"/>
                  </a:lnTo>
                  <a:lnTo>
                    <a:pt x="99" y="67"/>
                  </a:lnTo>
                  <a:lnTo>
                    <a:pt x="101" y="62"/>
                  </a:lnTo>
                  <a:lnTo>
                    <a:pt x="103" y="57"/>
                  </a:lnTo>
                  <a:lnTo>
                    <a:pt x="103" y="51"/>
                  </a:lnTo>
                  <a:lnTo>
                    <a:pt x="105" y="45"/>
                  </a:lnTo>
                  <a:lnTo>
                    <a:pt x="106" y="39"/>
                  </a:lnTo>
                  <a:lnTo>
                    <a:pt x="106" y="33"/>
                  </a:lnTo>
                  <a:lnTo>
                    <a:pt x="106" y="32"/>
                  </a:lnTo>
                  <a:lnTo>
                    <a:pt x="105" y="30"/>
                  </a:lnTo>
                  <a:lnTo>
                    <a:pt x="103" y="27"/>
                  </a:lnTo>
                  <a:lnTo>
                    <a:pt x="102" y="23"/>
                  </a:lnTo>
                  <a:lnTo>
                    <a:pt x="99" y="18"/>
                  </a:lnTo>
                  <a:lnTo>
                    <a:pt x="95" y="14"/>
                  </a:lnTo>
                  <a:lnTo>
                    <a:pt x="91" y="11"/>
                  </a:lnTo>
                  <a:lnTo>
                    <a:pt x="87" y="7"/>
                  </a:lnTo>
                  <a:lnTo>
                    <a:pt x="80" y="3"/>
                  </a:lnTo>
                  <a:lnTo>
                    <a:pt x="74" y="1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1" y="0"/>
                  </a:lnTo>
                  <a:lnTo>
                    <a:pt x="59" y="0"/>
                  </a:lnTo>
                  <a:lnTo>
                    <a:pt x="53" y="0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37" y="5"/>
                  </a:lnTo>
                  <a:lnTo>
                    <a:pt x="32" y="7"/>
                  </a:lnTo>
                  <a:lnTo>
                    <a:pt x="25" y="11"/>
                  </a:lnTo>
                  <a:lnTo>
                    <a:pt x="19" y="14"/>
                  </a:lnTo>
                  <a:lnTo>
                    <a:pt x="12" y="18"/>
                  </a:lnTo>
                  <a:lnTo>
                    <a:pt x="9" y="21"/>
                  </a:lnTo>
                  <a:lnTo>
                    <a:pt x="7" y="24"/>
                  </a:lnTo>
                  <a:lnTo>
                    <a:pt x="4" y="29"/>
                  </a:lnTo>
                  <a:lnTo>
                    <a:pt x="2" y="35"/>
                  </a:lnTo>
                  <a:lnTo>
                    <a:pt x="1" y="39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60"/>
                  </a:lnTo>
                  <a:lnTo>
                    <a:pt x="1" y="65"/>
                  </a:lnTo>
                  <a:lnTo>
                    <a:pt x="2" y="70"/>
                  </a:lnTo>
                  <a:lnTo>
                    <a:pt x="29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8" name="Freeform 223">
              <a:extLst>
                <a:ext uri="{FF2B5EF4-FFF2-40B4-BE49-F238E27FC236}">
                  <a16:creationId xmlns:a16="http://schemas.microsoft.com/office/drawing/2014/main" id="{21693A94-1D70-FF9E-0065-579529E8F4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6" y="3818"/>
              <a:ext cx="32" cy="32"/>
            </a:xfrm>
            <a:custGeom>
              <a:avLst/>
              <a:gdLst>
                <a:gd name="T0" fmla="*/ 0 w 97"/>
                <a:gd name="T1" fmla="*/ 0 h 95"/>
                <a:gd name="T2" fmla="*/ 0 w 97"/>
                <a:gd name="T3" fmla="*/ 0 h 95"/>
                <a:gd name="T4" fmla="*/ 0 w 97"/>
                <a:gd name="T5" fmla="*/ 0 h 95"/>
                <a:gd name="T6" fmla="*/ 0 w 97"/>
                <a:gd name="T7" fmla="*/ 0 h 95"/>
                <a:gd name="T8" fmla="*/ 0 w 97"/>
                <a:gd name="T9" fmla="*/ 0 h 95"/>
                <a:gd name="T10" fmla="*/ 0 w 97"/>
                <a:gd name="T11" fmla="*/ 0 h 95"/>
                <a:gd name="T12" fmla="*/ 0 w 97"/>
                <a:gd name="T13" fmla="*/ 0 h 95"/>
                <a:gd name="T14" fmla="*/ 0 w 97"/>
                <a:gd name="T15" fmla="*/ 0 h 95"/>
                <a:gd name="T16" fmla="*/ 0 w 97"/>
                <a:gd name="T17" fmla="*/ 0 h 95"/>
                <a:gd name="T18" fmla="*/ 0 w 97"/>
                <a:gd name="T19" fmla="*/ 0 h 95"/>
                <a:gd name="T20" fmla="*/ 0 w 97"/>
                <a:gd name="T21" fmla="*/ 0 h 95"/>
                <a:gd name="T22" fmla="*/ 0 w 97"/>
                <a:gd name="T23" fmla="*/ 0 h 95"/>
                <a:gd name="T24" fmla="*/ 0 w 97"/>
                <a:gd name="T25" fmla="*/ 0 h 95"/>
                <a:gd name="T26" fmla="*/ 0 w 97"/>
                <a:gd name="T27" fmla="*/ 0 h 95"/>
                <a:gd name="T28" fmla="*/ 0 w 97"/>
                <a:gd name="T29" fmla="*/ 0 h 95"/>
                <a:gd name="T30" fmla="*/ 0 w 97"/>
                <a:gd name="T31" fmla="*/ 0 h 95"/>
                <a:gd name="T32" fmla="*/ 0 w 97"/>
                <a:gd name="T33" fmla="*/ 0 h 95"/>
                <a:gd name="T34" fmla="*/ 0 w 97"/>
                <a:gd name="T35" fmla="*/ 0 h 95"/>
                <a:gd name="T36" fmla="*/ 0 w 97"/>
                <a:gd name="T37" fmla="*/ 0 h 95"/>
                <a:gd name="T38" fmla="*/ 0 w 97"/>
                <a:gd name="T39" fmla="*/ 0 h 95"/>
                <a:gd name="T40" fmla="*/ 0 w 97"/>
                <a:gd name="T41" fmla="*/ 0 h 95"/>
                <a:gd name="T42" fmla="*/ 0 w 97"/>
                <a:gd name="T43" fmla="*/ 0 h 95"/>
                <a:gd name="T44" fmla="*/ 0 w 97"/>
                <a:gd name="T45" fmla="*/ 0 h 95"/>
                <a:gd name="T46" fmla="*/ 0 w 97"/>
                <a:gd name="T47" fmla="*/ 0 h 95"/>
                <a:gd name="T48" fmla="*/ 0 w 97"/>
                <a:gd name="T49" fmla="*/ 0 h 95"/>
                <a:gd name="T50" fmla="*/ 0 w 97"/>
                <a:gd name="T51" fmla="*/ 0 h 95"/>
                <a:gd name="T52" fmla="*/ 0 w 97"/>
                <a:gd name="T53" fmla="*/ 0 h 95"/>
                <a:gd name="T54" fmla="*/ 0 w 97"/>
                <a:gd name="T55" fmla="*/ 0 h 95"/>
                <a:gd name="T56" fmla="*/ 0 w 97"/>
                <a:gd name="T57" fmla="*/ 0 h 95"/>
                <a:gd name="T58" fmla="*/ 0 w 97"/>
                <a:gd name="T59" fmla="*/ 0 h 95"/>
                <a:gd name="T60" fmla="*/ 0 w 97"/>
                <a:gd name="T61" fmla="*/ 0 h 95"/>
                <a:gd name="T62" fmla="*/ 0 w 97"/>
                <a:gd name="T63" fmla="*/ 0 h 9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7"/>
                <a:gd name="T97" fmla="*/ 0 h 95"/>
                <a:gd name="T98" fmla="*/ 97 w 97"/>
                <a:gd name="T99" fmla="*/ 95 h 9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7" h="95">
                  <a:moveTo>
                    <a:pt x="30" y="34"/>
                  </a:moveTo>
                  <a:lnTo>
                    <a:pt x="31" y="33"/>
                  </a:lnTo>
                  <a:lnTo>
                    <a:pt x="37" y="32"/>
                  </a:lnTo>
                  <a:lnTo>
                    <a:pt x="41" y="29"/>
                  </a:lnTo>
                  <a:lnTo>
                    <a:pt x="50" y="29"/>
                  </a:lnTo>
                  <a:lnTo>
                    <a:pt x="55" y="29"/>
                  </a:lnTo>
                  <a:lnTo>
                    <a:pt x="59" y="33"/>
                  </a:lnTo>
                  <a:lnTo>
                    <a:pt x="61" y="35"/>
                  </a:lnTo>
                  <a:lnTo>
                    <a:pt x="61" y="40"/>
                  </a:lnTo>
                  <a:lnTo>
                    <a:pt x="61" y="44"/>
                  </a:lnTo>
                  <a:lnTo>
                    <a:pt x="61" y="50"/>
                  </a:lnTo>
                  <a:lnTo>
                    <a:pt x="58" y="55"/>
                  </a:lnTo>
                  <a:lnTo>
                    <a:pt x="55" y="59"/>
                  </a:lnTo>
                  <a:lnTo>
                    <a:pt x="52" y="62"/>
                  </a:lnTo>
                  <a:lnTo>
                    <a:pt x="50" y="65"/>
                  </a:lnTo>
                  <a:lnTo>
                    <a:pt x="44" y="65"/>
                  </a:lnTo>
                  <a:lnTo>
                    <a:pt x="38" y="64"/>
                  </a:lnTo>
                  <a:lnTo>
                    <a:pt x="33" y="59"/>
                  </a:lnTo>
                  <a:lnTo>
                    <a:pt x="29" y="55"/>
                  </a:lnTo>
                  <a:lnTo>
                    <a:pt x="26" y="51"/>
                  </a:lnTo>
                  <a:lnTo>
                    <a:pt x="24" y="50"/>
                  </a:lnTo>
                  <a:lnTo>
                    <a:pt x="0" y="82"/>
                  </a:lnTo>
                  <a:lnTo>
                    <a:pt x="3" y="83"/>
                  </a:lnTo>
                  <a:lnTo>
                    <a:pt x="6" y="86"/>
                  </a:lnTo>
                  <a:lnTo>
                    <a:pt x="12" y="87"/>
                  </a:lnTo>
                  <a:lnTo>
                    <a:pt x="17" y="89"/>
                  </a:lnTo>
                  <a:lnTo>
                    <a:pt x="24" y="92"/>
                  </a:lnTo>
                  <a:lnTo>
                    <a:pt x="31" y="93"/>
                  </a:lnTo>
                  <a:lnTo>
                    <a:pt x="40" y="95"/>
                  </a:lnTo>
                  <a:lnTo>
                    <a:pt x="48" y="95"/>
                  </a:lnTo>
                  <a:lnTo>
                    <a:pt x="57" y="95"/>
                  </a:lnTo>
                  <a:lnTo>
                    <a:pt x="64" y="93"/>
                  </a:lnTo>
                  <a:lnTo>
                    <a:pt x="72" y="89"/>
                  </a:lnTo>
                  <a:lnTo>
                    <a:pt x="75" y="87"/>
                  </a:lnTo>
                  <a:lnTo>
                    <a:pt x="79" y="84"/>
                  </a:lnTo>
                  <a:lnTo>
                    <a:pt x="82" y="79"/>
                  </a:lnTo>
                  <a:lnTo>
                    <a:pt x="86" y="77"/>
                  </a:lnTo>
                  <a:lnTo>
                    <a:pt x="89" y="72"/>
                  </a:lnTo>
                  <a:lnTo>
                    <a:pt x="92" y="67"/>
                  </a:lnTo>
                  <a:lnTo>
                    <a:pt x="93" y="61"/>
                  </a:lnTo>
                  <a:lnTo>
                    <a:pt x="97" y="56"/>
                  </a:lnTo>
                  <a:lnTo>
                    <a:pt x="96" y="55"/>
                  </a:lnTo>
                  <a:lnTo>
                    <a:pt x="96" y="53"/>
                  </a:lnTo>
                  <a:lnTo>
                    <a:pt x="96" y="48"/>
                  </a:lnTo>
                  <a:lnTo>
                    <a:pt x="96" y="43"/>
                  </a:lnTo>
                  <a:lnTo>
                    <a:pt x="93" y="37"/>
                  </a:lnTo>
                  <a:lnTo>
                    <a:pt x="92" y="32"/>
                  </a:lnTo>
                  <a:lnTo>
                    <a:pt x="89" y="26"/>
                  </a:lnTo>
                  <a:lnTo>
                    <a:pt x="86" y="19"/>
                  </a:lnTo>
                  <a:lnTo>
                    <a:pt x="81" y="13"/>
                  </a:lnTo>
                  <a:lnTo>
                    <a:pt x="75" y="8"/>
                  </a:lnTo>
                  <a:lnTo>
                    <a:pt x="72" y="6"/>
                  </a:lnTo>
                  <a:lnTo>
                    <a:pt x="68" y="5"/>
                  </a:lnTo>
                  <a:lnTo>
                    <a:pt x="64" y="2"/>
                  </a:lnTo>
                  <a:lnTo>
                    <a:pt x="59" y="2"/>
                  </a:lnTo>
                  <a:lnTo>
                    <a:pt x="55" y="1"/>
                  </a:lnTo>
                  <a:lnTo>
                    <a:pt x="50" y="1"/>
                  </a:lnTo>
                  <a:lnTo>
                    <a:pt x="44" y="0"/>
                  </a:lnTo>
                  <a:lnTo>
                    <a:pt x="38" y="1"/>
                  </a:lnTo>
                  <a:lnTo>
                    <a:pt x="31" y="3"/>
                  </a:lnTo>
                  <a:lnTo>
                    <a:pt x="26" y="5"/>
                  </a:lnTo>
                  <a:lnTo>
                    <a:pt x="17" y="7"/>
                  </a:lnTo>
                  <a:lnTo>
                    <a:pt x="10" y="12"/>
                  </a:lnTo>
                  <a:lnTo>
                    <a:pt x="3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9" name="Freeform 224">
              <a:extLst>
                <a:ext uri="{FF2B5EF4-FFF2-40B4-BE49-F238E27FC236}">
                  <a16:creationId xmlns:a16="http://schemas.microsoft.com/office/drawing/2014/main" id="{4B11A994-81A2-4E06-5A5A-866E6B9BB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5" y="3807"/>
              <a:ext cx="30" cy="24"/>
            </a:xfrm>
            <a:custGeom>
              <a:avLst/>
              <a:gdLst>
                <a:gd name="T0" fmla="*/ 0 w 88"/>
                <a:gd name="T1" fmla="*/ 0 h 74"/>
                <a:gd name="T2" fmla="*/ 0 w 88"/>
                <a:gd name="T3" fmla="*/ 0 h 74"/>
                <a:gd name="T4" fmla="*/ 0 w 88"/>
                <a:gd name="T5" fmla="*/ 0 h 74"/>
                <a:gd name="T6" fmla="*/ 0 w 88"/>
                <a:gd name="T7" fmla="*/ 0 h 74"/>
                <a:gd name="T8" fmla="*/ 0 w 88"/>
                <a:gd name="T9" fmla="*/ 0 h 74"/>
                <a:gd name="T10" fmla="*/ 0 w 88"/>
                <a:gd name="T11" fmla="*/ 0 h 74"/>
                <a:gd name="T12" fmla="*/ 0 w 88"/>
                <a:gd name="T13" fmla="*/ 0 h 74"/>
                <a:gd name="T14" fmla="*/ 0 w 88"/>
                <a:gd name="T15" fmla="*/ 0 h 74"/>
                <a:gd name="T16" fmla="*/ 0 w 88"/>
                <a:gd name="T17" fmla="*/ 0 h 74"/>
                <a:gd name="T18" fmla="*/ 0 w 88"/>
                <a:gd name="T19" fmla="*/ 0 h 74"/>
                <a:gd name="T20" fmla="*/ 0 w 88"/>
                <a:gd name="T21" fmla="*/ 0 h 74"/>
                <a:gd name="T22" fmla="*/ 0 w 88"/>
                <a:gd name="T23" fmla="*/ 0 h 74"/>
                <a:gd name="T24" fmla="*/ 0 w 88"/>
                <a:gd name="T25" fmla="*/ 0 h 74"/>
                <a:gd name="T26" fmla="*/ 0 w 88"/>
                <a:gd name="T27" fmla="*/ 0 h 74"/>
                <a:gd name="T28" fmla="*/ 0 w 88"/>
                <a:gd name="T29" fmla="*/ 0 h 74"/>
                <a:gd name="T30" fmla="*/ 0 w 88"/>
                <a:gd name="T31" fmla="*/ 0 h 74"/>
                <a:gd name="T32" fmla="*/ 0 w 88"/>
                <a:gd name="T33" fmla="*/ 0 h 74"/>
                <a:gd name="T34" fmla="*/ 0 w 88"/>
                <a:gd name="T35" fmla="*/ 0 h 74"/>
                <a:gd name="T36" fmla="*/ 0 w 88"/>
                <a:gd name="T37" fmla="*/ 0 h 74"/>
                <a:gd name="T38" fmla="*/ 0 w 88"/>
                <a:gd name="T39" fmla="*/ 0 h 74"/>
                <a:gd name="T40" fmla="*/ 0 w 88"/>
                <a:gd name="T41" fmla="*/ 0 h 74"/>
                <a:gd name="T42" fmla="*/ 0 w 88"/>
                <a:gd name="T43" fmla="*/ 0 h 74"/>
                <a:gd name="T44" fmla="*/ 0 w 88"/>
                <a:gd name="T45" fmla="*/ 0 h 74"/>
                <a:gd name="T46" fmla="*/ 0 w 88"/>
                <a:gd name="T47" fmla="*/ 0 h 74"/>
                <a:gd name="T48" fmla="*/ 0 w 88"/>
                <a:gd name="T49" fmla="*/ 0 h 74"/>
                <a:gd name="T50" fmla="*/ 0 w 88"/>
                <a:gd name="T51" fmla="*/ 0 h 74"/>
                <a:gd name="T52" fmla="*/ 0 w 88"/>
                <a:gd name="T53" fmla="*/ 0 h 74"/>
                <a:gd name="T54" fmla="*/ 0 w 88"/>
                <a:gd name="T55" fmla="*/ 0 h 74"/>
                <a:gd name="T56" fmla="*/ 0 w 88"/>
                <a:gd name="T57" fmla="*/ 0 h 74"/>
                <a:gd name="T58" fmla="*/ 0 w 88"/>
                <a:gd name="T59" fmla="*/ 0 h 74"/>
                <a:gd name="T60" fmla="*/ 0 w 88"/>
                <a:gd name="T61" fmla="*/ 0 h 74"/>
                <a:gd name="T62" fmla="*/ 0 w 88"/>
                <a:gd name="T63" fmla="*/ 0 h 74"/>
                <a:gd name="T64" fmla="*/ 0 w 88"/>
                <a:gd name="T65" fmla="*/ 0 h 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74"/>
                <a:gd name="T101" fmla="*/ 88 w 88"/>
                <a:gd name="T102" fmla="*/ 74 h 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74">
                  <a:moveTo>
                    <a:pt x="31" y="34"/>
                  </a:moveTo>
                  <a:lnTo>
                    <a:pt x="31" y="32"/>
                  </a:lnTo>
                  <a:lnTo>
                    <a:pt x="34" y="31"/>
                  </a:lnTo>
                  <a:lnTo>
                    <a:pt x="36" y="27"/>
                  </a:lnTo>
                  <a:lnTo>
                    <a:pt x="41" y="25"/>
                  </a:lnTo>
                  <a:lnTo>
                    <a:pt x="45" y="24"/>
                  </a:lnTo>
                  <a:lnTo>
                    <a:pt x="50" y="24"/>
                  </a:lnTo>
                  <a:lnTo>
                    <a:pt x="52" y="25"/>
                  </a:lnTo>
                  <a:lnTo>
                    <a:pt x="55" y="26"/>
                  </a:lnTo>
                  <a:lnTo>
                    <a:pt x="56" y="30"/>
                  </a:lnTo>
                  <a:lnTo>
                    <a:pt x="59" y="34"/>
                  </a:lnTo>
                  <a:lnTo>
                    <a:pt x="60" y="37"/>
                  </a:lnTo>
                  <a:lnTo>
                    <a:pt x="60" y="41"/>
                  </a:lnTo>
                  <a:lnTo>
                    <a:pt x="59" y="43"/>
                  </a:lnTo>
                  <a:lnTo>
                    <a:pt x="59" y="46"/>
                  </a:lnTo>
                  <a:lnTo>
                    <a:pt x="56" y="49"/>
                  </a:lnTo>
                  <a:lnTo>
                    <a:pt x="52" y="52"/>
                  </a:lnTo>
                  <a:lnTo>
                    <a:pt x="46" y="52"/>
                  </a:lnTo>
                  <a:lnTo>
                    <a:pt x="42" y="49"/>
                  </a:lnTo>
                  <a:lnTo>
                    <a:pt x="38" y="48"/>
                  </a:lnTo>
                  <a:lnTo>
                    <a:pt x="36" y="45"/>
                  </a:lnTo>
                  <a:lnTo>
                    <a:pt x="27" y="69"/>
                  </a:lnTo>
                  <a:lnTo>
                    <a:pt x="28" y="69"/>
                  </a:lnTo>
                  <a:lnTo>
                    <a:pt x="35" y="72"/>
                  </a:lnTo>
                  <a:lnTo>
                    <a:pt x="41" y="72"/>
                  </a:lnTo>
                  <a:lnTo>
                    <a:pt x="45" y="73"/>
                  </a:lnTo>
                  <a:lnTo>
                    <a:pt x="50" y="73"/>
                  </a:lnTo>
                  <a:lnTo>
                    <a:pt x="56" y="74"/>
                  </a:lnTo>
                  <a:lnTo>
                    <a:pt x="62" y="72"/>
                  </a:lnTo>
                  <a:lnTo>
                    <a:pt x="67" y="70"/>
                  </a:lnTo>
                  <a:lnTo>
                    <a:pt x="73" y="68"/>
                  </a:lnTo>
                  <a:lnTo>
                    <a:pt x="78" y="64"/>
                  </a:lnTo>
                  <a:lnTo>
                    <a:pt x="83" y="58"/>
                  </a:lnTo>
                  <a:lnTo>
                    <a:pt x="85" y="52"/>
                  </a:lnTo>
                  <a:lnTo>
                    <a:pt x="85" y="48"/>
                  </a:lnTo>
                  <a:lnTo>
                    <a:pt x="87" y="43"/>
                  </a:lnTo>
                  <a:lnTo>
                    <a:pt x="87" y="38"/>
                  </a:lnTo>
                  <a:lnTo>
                    <a:pt x="88" y="34"/>
                  </a:lnTo>
                  <a:lnTo>
                    <a:pt x="87" y="32"/>
                  </a:lnTo>
                  <a:lnTo>
                    <a:pt x="87" y="29"/>
                  </a:lnTo>
                  <a:lnTo>
                    <a:pt x="85" y="22"/>
                  </a:lnTo>
                  <a:lnTo>
                    <a:pt x="83" y="18"/>
                  </a:lnTo>
                  <a:lnTo>
                    <a:pt x="78" y="13"/>
                  </a:lnTo>
                  <a:lnTo>
                    <a:pt x="76" y="10"/>
                  </a:lnTo>
                  <a:lnTo>
                    <a:pt x="71" y="7"/>
                  </a:lnTo>
                  <a:lnTo>
                    <a:pt x="69" y="5"/>
                  </a:lnTo>
                  <a:lnTo>
                    <a:pt x="62" y="3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2"/>
                  </a:lnTo>
                  <a:lnTo>
                    <a:pt x="18" y="3"/>
                  </a:lnTo>
                  <a:lnTo>
                    <a:pt x="12" y="5"/>
                  </a:lnTo>
                  <a:lnTo>
                    <a:pt x="8" y="9"/>
                  </a:lnTo>
                  <a:lnTo>
                    <a:pt x="5" y="11"/>
                  </a:lnTo>
                  <a:lnTo>
                    <a:pt x="3" y="16"/>
                  </a:lnTo>
                  <a:lnTo>
                    <a:pt x="3" y="20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7"/>
                  </a:lnTo>
                  <a:lnTo>
                    <a:pt x="1" y="40"/>
                  </a:lnTo>
                  <a:lnTo>
                    <a:pt x="31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0" name="Freeform 225">
              <a:extLst>
                <a:ext uri="{FF2B5EF4-FFF2-40B4-BE49-F238E27FC236}">
                  <a16:creationId xmlns:a16="http://schemas.microsoft.com/office/drawing/2014/main" id="{E8803F92-DF58-55E9-2036-DBF741A8C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" y="3790"/>
              <a:ext cx="34" cy="28"/>
            </a:xfrm>
            <a:custGeom>
              <a:avLst/>
              <a:gdLst>
                <a:gd name="T0" fmla="*/ 0 w 102"/>
                <a:gd name="T1" fmla="*/ 0 h 86"/>
                <a:gd name="T2" fmla="*/ 0 w 102"/>
                <a:gd name="T3" fmla="*/ 0 h 86"/>
                <a:gd name="T4" fmla="*/ 0 w 102"/>
                <a:gd name="T5" fmla="*/ 0 h 86"/>
                <a:gd name="T6" fmla="*/ 0 w 102"/>
                <a:gd name="T7" fmla="*/ 0 h 86"/>
                <a:gd name="T8" fmla="*/ 0 w 102"/>
                <a:gd name="T9" fmla="*/ 0 h 86"/>
                <a:gd name="T10" fmla="*/ 0 w 102"/>
                <a:gd name="T11" fmla="*/ 0 h 86"/>
                <a:gd name="T12" fmla="*/ 0 w 102"/>
                <a:gd name="T13" fmla="*/ 0 h 86"/>
                <a:gd name="T14" fmla="*/ 0 w 102"/>
                <a:gd name="T15" fmla="*/ 0 h 86"/>
                <a:gd name="T16" fmla="*/ 0 w 102"/>
                <a:gd name="T17" fmla="*/ 0 h 86"/>
                <a:gd name="T18" fmla="*/ 0 w 102"/>
                <a:gd name="T19" fmla="*/ 0 h 86"/>
                <a:gd name="T20" fmla="*/ 0 w 102"/>
                <a:gd name="T21" fmla="*/ 0 h 86"/>
                <a:gd name="T22" fmla="*/ 0 w 102"/>
                <a:gd name="T23" fmla="*/ 0 h 86"/>
                <a:gd name="T24" fmla="*/ 0 w 102"/>
                <a:gd name="T25" fmla="*/ 0 h 86"/>
                <a:gd name="T26" fmla="*/ 0 w 102"/>
                <a:gd name="T27" fmla="*/ 0 h 86"/>
                <a:gd name="T28" fmla="*/ 0 w 102"/>
                <a:gd name="T29" fmla="*/ 0 h 86"/>
                <a:gd name="T30" fmla="*/ 0 w 102"/>
                <a:gd name="T31" fmla="*/ 0 h 86"/>
                <a:gd name="T32" fmla="*/ 0 w 102"/>
                <a:gd name="T33" fmla="*/ 0 h 86"/>
                <a:gd name="T34" fmla="*/ 0 w 102"/>
                <a:gd name="T35" fmla="*/ 0 h 86"/>
                <a:gd name="T36" fmla="*/ 0 w 102"/>
                <a:gd name="T37" fmla="*/ 0 h 86"/>
                <a:gd name="T38" fmla="*/ 0 w 102"/>
                <a:gd name="T39" fmla="*/ 0 h 86"/>
                <a:gd name="T40" fmla="*/ 0 w 102"/>
                <a:gd name="T41" fmla="*/ 0 h 86"/>
                <a:gd name="T42" fmla="*/ 0 w 102"/>
                <a:gd name="T43" fmla="*/ 0 h 86"/>
                <a:gd name="T44" fmla="*/ 0 w 102"/>
                <a:gd name="T45" fmla="*/ 0 h 86"/>
                <a:gd name="T46" fmla="*/ 0 w 102"/>
                <a:gd name="T47" fmla="*/ 0 h 86"/>
                <a:gd name="T48" fmla="*/ 0 w 102"/>
                <a:gd name="T49" fmla="*/ 0 h 86"/>
                <a:gd name="T50" fmla="*/ 0 w 102"/>
                <a:gd name="T51" fmla="*/ 0 h 86"/>
                <a:gd name="T52" fmla="*/ 0 w 102"/>
                <a:gd name="T53" fmla="*/ 0 h 86"/>
                <a:gd name="T54" fmla="*/ 0 w 102"/>
                <a:gd name="T55" fmla="*/ 0 h 86"/>
                <a:gd name="T56" fmla="*/ 0 w 102"/>
                <a:gd name="T57" fmla="*/ 0 h 86"/>
                <a:gd name="T58" fmla="*/ 0 w 102"/>
                <a:gd name="T59" fmla="*/ 0 h 86"/>
                <a:gd name="T60" fmla="*/ 0 w 102"/>
                <a:gd name="T61" fmla="*/ 0 h 86"/>
                <a:gd name="T62" fmla="*/ 0 w 102"/>
                <a:gd name="T63" fmla="*/ 0 h 86"/>
                <a:gd name="T64" fmla="*/ 0 w 102"/>
                <a:gd name="T65" fmla="*/ 0 h 86"/>
                <a:gd name="T66" fmla="*/ 0 w 102"/>
                <a:gd name="T67" fmla="*/ 0 h 86"/>
                <a:gd name="T68" fmla="*/ 0 w 102"/>
                <a:gd name="T69" fmla="*/ 0 h 86"/>
                <a:gd name="T70" fmla="*/ 0 w 102"/>
                <a:gd name="T71" fmla="*/ 0 h 86"/>
                <a:gd name="T72" fmla="*/ 0 w 102"/>
                <a:gd name="T73" fmla="*/ 0 h 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2"/>
                <a:gd name="T112" fmla="*/ 0 h 86"/>
                <a:gd name="T113" fmla="*/ 102 w 102"/>
                <a:gd name="T114" fmla="*/ 86 h 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2" h="86">
                  <a:moveTo>
                    <a:pt x="38" y="32"/>
                  </a:moveTo>
                  <a:lnTo>
                    <a:pt x="39" y="31"/>
                  </a:lnTo>
                  <a:lnTo>
                    <a:pt x="42" y="28"/>
                  </a:lnTo>
                  <a:lnTo>
                    <a:pt x="46" y="26"/>
                  </a:lnTo>
                  <a:lnTo>
                    <a:pt x="50" y="24"/>
                  </a:lnTo>
                  <a:lnTo>
                    <a:pt x="56" y="24"/>
                  </a:lnTo>
                  <a:lnTo>
                    <a:pt x="60" y="26"/>
                  </a:lnTo>
                  <a:lnTo>
                    <a:pt x="63" y="27"/>
                  </a:lnTo>
                  <a:lnTo>
                    <a:pt x="64" y="31"/>
                  </a:lnTo>
                  <a:lnTo>
                    <a:pt x="66" y="34"/>
                  </a:lnTo>
                  <a:lnTo>
                    <a:pt x="67" y="39"/>
                  </a:lnTo>
                  <a:lnTo>
                    <a:pt x="66" y="44"/>
                  </a:lnTo>
                  <a:lnTo>
                    <a:pt x="66" y="48"/>
                  </a:lnTo>
                  <a:lnTo>
                    <a:pt x="64" y="51"/>
                  </a:lnTo>
                  <a:lnTo>
                    <a:pt x="63" y="54"/>
                  </a:lnTo>
                  <a:lnTo>
                    <a:pt x="57" y="56"/>
                  </a:lnTo>
                  <a:lnTo>
                    <a:pt x="52" y="56"/>
                  </a:lnTo>
                  <a:lnTo>
                    <a:pt x="46" y="55"/>
                  </a:lnTo>
                  <a:lnTo>
                    <a:pt x="42" y="53"/>
                  </a:lnTo>
                  <a:lnTo>
                    <a:pt x="38" y="49"/>
                  </a:lnTo>
                  <a:lnTo>
                    <a:pt x="38" y="47"/>
                  </a:lnTo>
                  <a:lnTo>
                    <a:pt x="24" y="75"/>
                  </a:lnTo>
                  <a:lnTo>
                    <a:pt x="25" y="76"/>
                  </a:lnTo>
                  <a:lnTo>
                    <a:pt x="32" y="78"/>
                  </a:lnTo>
                  <a:lnTo>
                    <a:pt x="35" y="81"/>
                  </a:lnTo>
                  <a:lnTo>
                    <a:pt x="41" y="82"/>
                  </a:lnTo>
                  <a:lnTo>
                    <a:pt x="46" y="83"/>
                  </a:lnTo>
                  <a:lnTo>
                    <a:pt x="52" y="86"/>
                  </a:lnTo>
                  <a:lnTo>
                    <a:pt x="57" y="86"/>
                  </a:lnTo>
                  <a:lnTo>
                    <a:pt x="64" y="86"/>
                  </a:lnTo>
                  <a:lnTo>
                    <a:pt x="70" y="85"/>
                  </a:lnTo>
                  <a:lnTo>
                    <a:pt x="76" y="83"/>
                  </a:lnTo>
                  <a:lnTo>
                    <a:pt x="83" y="78"/>
                  </a:lnTo>
                  <a:lnTo>
                    <a:pt x="88" y="75"/>
                  </a:lnTo>
                  <a:lnTo>
                    <a:pt x="91" y="71"/>
                  </a:lnTo>
                  <a:lnTo>
                    <a:pt x="94" y="69"/>
                  </a:lnTo>
                  <a:lnTo>
                    <a:pt x="97" y="65"/>
                  </a:lnTo>
                  <a:lnTo>
                    <a:pt x="100" y="61"/>
                  </a:lnTo>
                  <a:lnTo>
                    <a:pt x="100" y="60"/>
                  </a:lnTo>
                  <a:lnTo>
                    <a:pt x="100" y="59"/>
                  </a:lnTo>
                  <a:lnTo>
                    <a:pt x="100" y="56"/>
                  </a:lnTo>
                  <a:lnTo>
                    <a:pt x="101" y="53"/>
                  </a:lnTo>
                  <a:lnTo>
                    <a:pt x="101" y="48"/>
                  </a:lnTo>
                  <a:lnTo>
                    <a:pt x="102" y="43"/>
                  </a:lnTo>
                  <a:lnTo>
                    <a:pt x="101" y="39"/>
                  </a:lnTo>
                  <a:lnTo>
                    <a:pt x="101" y="34"/>
                  </a:lnTo>
                  <a:lnTo>
                    <a:pt x="100" y="28"/>
                  </a:lnTo>
                  <a:lnTo>
                    <a:pt x="97" y="23"/>
                  </a:lnTo>
                  <a:lnTo>
                    <a:pt x="93" y="17"/>
                  </a:lnTo>
                  <a:lnTo>
                    <a:pt x="90" y="13"/>
                  </a:lnTo>
                  <a:lnTo>
                    <a:pt x="86" y="11"/>
                  </a:lnTo>
                  <a:lnTo>
                    <a:pt x="83" y="8"/>
                  </a:lnTo>
                  <a:lnTo>
                    <a:pt x="79" y="6"/>
                  </a:lnTo>
                  <a:lnTo>
                    <a:pt x="74" y="5"/>
                  </a:lnTo>
                  <a:lnTo>
                    <a:pt x="70" y="2"/>
                  </a:lnTo>
                  <a:lnTo>
                    <a:pt x="66" y="1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42" y="0"/>
                  </a:lnTo>
                  <a:lnTo>
                    <a:pt x="38" y="2"/>
                  </a:lnTo>
                  <a:lnTo>
                    <a:pt x="34" y="4"/>
                  </a:lnTo>
                  <a:lnTo>
                    <a:pt x="29" y="5"/>
                  </a:lnTo>
                  <a:lnTo>
                    <a:pt x="24" y="7"/>
                  </a:lnTo>
                  <a:lnTo>
                    <a:pt x="20" y="10"/>
                  </a:lnTo>
                  <a:lnTo>
                    <a:pt x="15" y="12"/>
                  </a:lnTo>
                  <a:lnTo>
                    <a:pt x="11" y="17"/>
                  </a:lnTo>
                  <a:lnTo>
                    <a:pt x="7" y="21"/>
                  </a:lnTo>
                  <a:lnTo>
                    <a:pt x="4" y="27"/>
                  </a:lnTo>
                  <a:lnTo>
                    <a:pt x="1" y="32"/>
                  </a:lnTo>
                  <a:lnTo>
                    <a:pt x="0" y="39"/>
                  </a:lnTo>
                  <a:lnTo>
                    <a:pt x="38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1" name="Freeform 226">
              <a:extLst>
                <a:ext uri="{FF2B5EF4-FFF2-40B4-BE49-F238E27FC236}">
                  <a16:creationId xmlns:a16="http://schemas.microsoft.com/office/drawing/2014/main" id="{DBC003C1-49B5-F687-A628-435151F1A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7" y="3771"/>
              <a:ext cx="30" cy="27"/>
            </a:xfrm>
            <a:custGeom>
              <a:avLst/>
              <a:gdLst>
                <a:gd name="T0" fmla="*/ 0 w 91"/>
                <a:gd name="T1" fmla="*/ 0 h 79"/>
                <a:gd name="T2" fmla="*/ 0 w 91"/>
                <a:gd name="T3" fmla="*/ 0 h 79"/>
                <a:gd name="T4" fmla="*/ 0 w 91"/>
                <a:gd name="T5" fmla="*/ 0 h 79"/>
                <a:gd name="T6" fmla="*/ 0 w 91"/>
                <a:gd name="T7" fmla="*/ 0 h 79"/>
                <a:gd name="T8" fmla="*/ 0 w 91"/>
                <a:gd name="T9" fmla="*/ 0 h 79"/>
                <a:gd name="T10" fmla="*/ 0 w 91"/>
                <a:gd name="T11" fmla="*/ 0 h 79"/>
                <a:gd name="T12" fmla="*/ 0 w 91"/>
                <a:gd name="T13" fmla="*/ 0 h 79"/>
                <a:gd name="T14" fmla="*/ 0 w 91"/>
                <a:gd name="T15" fmla="*/ 0 h 79"/>
                <a:gd name="T16" fmla="*/ 0 w 91"/>
                <a:gd name="T17" fmla="*/ 0 h 79"/>
                <a:gd name="T18" fmla="*/ 0 w 91"/>
                <a:gd name="T19" fmla="*/ 0 h 79"/>
                <a:gd name="T20" fmla="*/ 0 w 91"/>
                <a:gd name="T21" fmla="*/ 0 h 79"/>
                <a:gd name="T22" fmla="*/ 0 w 91"/>
                <a:gd name="T23" fmla="*/ 0 h 79"/>
                <a:gd name="T24" fmla="*/ 0 w 91"/>
                <a:gd name="T25" fmla="*/ 0 h 79"/>
                <a:gd name="T26" fmla="*/ 0 w 91"/>
                <a:gd name="T27" fmla="*/ 0 h 79"/>
                <a:gd name="T28" fmla="*/ 0 w 91"/>
                <a:gd name="T29" fmla="*/ 0 h 79"/>
                <a:gd name="T30" fmla="*/ 0 w 91"/>
                <a:gd name="T31" fmla="*/ 0 h 79"/>
                <a:gd name="T32" fmla="*/ 0 w 91"/>
                <a:gd name="T33" fmla="*/ 0 h 79"/>
                <a:gd name="T34" fmla="*/ 0 w 91"/>
                <a:gd name="T35" fmla="*/ 0 h 79"/>
                <a:gd name="T36" fmla="*/ 0 w 91"/>
                <a:gd name="T37" fmla="*/ 0 h 79"/>
                <a:gd name="T38" fmla="*/ 0 w 91"/>
                <a:gd name="T39" fmla="*/ 0 h 79"/>
                <a:gd name="T40" fmla="*/ 0 w 91"/>
                <a:gd name="T41" fmla="*/ 0 h 79"/>
                <a:gd name="T42" fmla="*/ 0 w 91"/>
                <a:gd name="T43" fmla="*/ 0 h 79"/>
                <a:gd name="T44" fmla="*/ 0 w 91"/>
                <a:gd name="T45" fmla="*/ 0 h 79"/>
                <a:gd name="T46" fmla="*/ 0 w 91"/>
                <a:gd name="T47" fmla="*/ 0 h 79"/>
                <a:gd name="T48" fmla="*/ 0 w 91"/>
                <a:gd name="T49" fmla="*/ 0 h 79"/>
                <a:gd name="T50" fmla="*/ 0 w 91"/>
                <a:gd name="T51" fmla="*/ 0 h 79"/>
                <a:gd name="T52" fmla="*/ 0 w 91"/>
                <a:gd name="T53" fmla="*/ 0 h 79"/>
                <a:gd name="T54" fmla="*/ 0 w 91"/>
                <a:gd name="T55" fmla="*/ 0 h 79"/>
                <a:gd name="T56" fmla="*/ 0 w 91"/>
                <a:gd name="T57" fmla="*/ 0 h 79"/>
                <a:gd name="T58" fmla="*/ 0 w 91"/>
                <a:gd name="T59" fmla="*/ 0 h 79"/>
                <a:gd name="T60" fmla="*/ 0 w 91"/>
                <a:gd name="T61" fmla="*/ 0 h 79"/>
                <a:gd name="T62" fmla="*/ 0 w 91"/>
                <a:gd name="T63" fmla="*/ 0 h 79"/>
                <a:gd name="T64" fmla="*/ 0 w 91"/>
                <a:gd name="T65" fmla="*/ 0 h 79"/>
                <a:gd name="T66" fmla="*/ 0 w 91"/>
                <a:gd name="T67" fmla="*/ 0 h 79"/>
                <a:gd name="T68" fmla="*/ 0 w 91"/>
                <a:gd name="T69" fmla="*/ 0 h 79"/>
                <a:gd name="T70" fmla="*/ 0 w 91"/>
                <a:gd name="T71" fmla="*/ 0 h 7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1"/>
                <a:gd name="T109" fmla="*/ 0 h 79"/>
                <a:gd name="T110" fmla="*/ 91 w 91"/>
                <a:gd name="T111" fmla="*/ 79 h 7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1" h="79">
                  <a:moveTo>
                    <a:pt x="32" y="30"/>
                  </a:moveTo>
                  <a:lnTo>
                    <a:pt x="34" y="29"/>
                  </a:lnTo>
                  <a:lnTo>
                    <a:pt x="36" y="28"/>
                  </a:lnTo>
                  <a:lnTo>
                    <a:pt x="41" y="25"/>
                  </a:lnTo>
                  <a:lnTo>
                    <a:pt x="45" y="24"/>
                  </a:lnTo>
                  <a:lnTo>
                    <a:pt x="49" y="23"/>
                  </a:lnTo>
                  <a:lnTo>
                    <a:pt x="53" y="24"/>
                  </a:lnTo>
                  <a:lnTo>
                    <a:pt x="55" y="25"/>
                  </a:lnTo>
                  <a:lnTo>
                    <a:pt x="56" y="28"/>
                  </a:lnTo>
                  <a:lnTo>
                    <a:pt x="58" y="30"/>
                  </a:lnTo>
                  <a:lnTo>
                    <a:pt x="59" y="35"/>
                  </a:lnTo>
                  <a:lnTo>
                    <a:pt x="58" y="39"/>
                  </a:lnTo>
                  <a:lnTo>
                    <a:pt x="56" y="41"/>
                  </a:lnTo>
                  <a:lnTo>
                    <a:pt x="55" y="44"/>
                  </a:lnTo>
                  <a:lnTo>
                    <a:pt x="53" y="46"/>
                  </a:lnTo>
                  <a:lnTo>
                    <a:pt x="49" y="49"/>
                  </a:lnTo>
                  <a:lnTo>
                    <a:pt x="45" y="50"/>
                  </a:lnTo>
                  <a:lnTo>
                    <a:pt x="41" y="48"/>
                  </a:lnTo>
                  <a:lnTo>
                    <a:pt x="36" y="48"/>
                  </a:lnTo>
                  <a:lnTo>
                    <a:pt x="34" y="46"/>
                  </a:lnTo>
                  <a:lnTo>
                    <a:pt x="32" y="46"/>
                  </a:lnTo>
                  <a:lnTo>
                    <a:pt x="20" y="72"/>
                  </a:lnTo>
                  <a:lnTo>
                    <a:pt x="21" y="72"/>
                  </a:lnTo>
                  <a:lnTo>
                    <a:pt x="27" y="75"/>
                  </a:lnTo>
                  <a:lnTo>
                    <a:pt x="31" y="76"/>
                  </a:lnTo>
                  <a:lnTo>
                    <a:pt x="35" y="77"/>
                  </a:lnTo>
                  <a:lnTo>
                    <a:pt x="41" y="78"/>
                  </a:lnTo>
                  <a:lnTo>
                    <a:pt x="46" y="79"/>
                  </a:lnTo>
                  <a:lnTo>
                    <a:pt x="52" y="78"/>
                  </a:lnTo>
                  <a:lnTo>
                    <a:pt x="59" y="78"/>
                  </a:lnTo>
                  <a:lnTo>
                    <a:pt x="65" y="76"/>
                  </a:lnTo>
                  <a:lnTo>
                    <a:pt x="70" y="73"/>
                  </a:lnTo>
                  <a:lnTo>
                    <a:pt x="76" y="68"/>
                  </a:lnTo>
                  <a:lnTo>
                    <a:pt x="81" y="65"/>
                  </a:lnTo>
                  <a:lnTo>
                    <a:pt x="84" y="61"/>
                  </a:lnTo>
                  <a:lnTo>
                    <a:pt x="86" y="57"/>
                  </a:lnTo>
                  <a:lnTo>
                    <a:pt x="88" y="54"/>
                  </a:lnTo>
                  <a:lnTo>
                    <a:pt x="91" y="50"/>
                  </a:lnTo>
                  <a:lnTo>
                    <a:pt x="91" y="48"/>
                  </a:lnTo>
                  <a:lnTo>
                    <a:pt x="91" y="46"/>
                  </a:lnTo>
                  <a:lnTo>
                    <a:pt x="91" y="43"/>
                  </a:lnTo>
                  <a:lnTo>
                    <a:pt x="91" y="39"/>
                  </a:lnTo>
                  <a:lnTo>
                    <a:pt x="90" y="34"/>
                  </a:lnTo>
                  <a:lnTo>
                    <a:pt x="90" y="30"/>
                  </a:lnTo>
                  <a:lnTo>
                    <a:pt x="87" y="24"/>
                  </a:lnTo>
                  <a:lnTo>
                    <a:pt x="86" y="19"/>
                  </a:lnTo>
                  <a:lnTo>
                    <a:pt x="81" y="14"/>
                  </a:lnTo>
                  <a:lnTo>
                    <a:pt x="79" y="10"/>
                  </a:lnTo>
                  <a:lnTo>
                    <a:pt x="73" y="6"/>
                  </a:lnTo>
                  <a:lnTo>
                    <a:pt x="66" y="3"/>
                  </a:lnTo>
                  <a:lnTo>
                    <a:pt x="62" y="1"/>
                  </a:lnTo>
                  <a:lnTo>
                    <a:pt x="58" y="1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31" y="1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0" y="5"/>
                  </a:lnTo>
                  <a:lnTo>
                    <a:pt x="14" y="7"/>
                  </a:lnTo>
                  <a:lnTo>
                    <a:pt x="10" y="12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3" y="21"/>
                  </a:lnTo>
                  <a:lnTo>
                    <a:pt x="1" y="24"/>
                  </a:lnTo>
                  <a:lnTo>
                    <a:pt x="0" y="29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1" y="46"/>
                  </a:lnTo>
                  <a:lnTo>
                    <a:pt x="3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2" name="Freeform 227">
              <a:extLst>
                <a:ext uri="{FF2B5EF4-FFF2-40B4-BE49-F238E27FC236}">
                  <a16:creationId xmlns:a16="http://schemas.microsoft.com/office/drawing/2014/main" id="{C7C7467D-0591-16D6-089D-BB66B8AF7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6" y="3821"/>
              <a:ext cx="80" cy="65"/>
            </a:xfrm>
            <a:custGeom>
              <a:avLst/>
              <a:gdLst>
                <a:gd name="T0" fmla="*/ 0 w 238"/>
                <a:gd name="T1" fmla="*/ 0 h 195"/>
                <a:gd name="T2" fmla="*/ 0 w 238"/>
                <a:gd name="T3" fmla="*/ 0 h 195"/>
                <a:gd name="T4" fmla="*/ 0 w 238"/>
                <a:gd name="T5" fmla="*/ 0 h 195"/>
                <a:gd name="T6" fmla="*/ 0 w 238"/>
                <a:gd name="T7" fmla="*/ 0 h 195"/>
                <a:gd name="T8" fmla="*/ 0 w 238"/>
                <a:gd name="T9" fmla="*/ 0 h 195"/>
                <a:gd name="T10" fmla="*/ 0 w 238"/>
                <a:gd name="T11" fmla="*/ 0 h 195"/>
                <a:gd name="T12" fmla="*/ 0 w 238"/>
                <a:gd name="T13" fmla="*/ 0 h 195"/>
                <a:gd name="T14" fmla="*/ 0 w 238"/>
                <a:gd name="T15" fmla="*/ 0 h 195"/>
                <a:gd name="T16" fmla="*/ 0 w 238"/>
                <a:gd name="T17" fmla="*/ 0 h 195"/>
                <a:gd name="T18" fmla="*/ 0 w 238"/>
                <a:gd name="T19" fmla="*/ 0 h 195"/>
                <a:gd name="T20" fmla="*/ 0 w 238"/>
                <a:gd name="T21" fmla="*/ 0 h 195"/>
                <a:gd name="T22" fmla="*/ 0 w 238"/>
                <a:gd name="T23" fmla="*/ 0 h 195"/>
                <a:gd name="T24" fmla="*/ 0 w 238"/>
                <a:gd name="T25" fmla="*/ 0 h 195"/>
                <a:gd name="T26" fmla="*/ 0 w 238"/>
                <a:gd name="T27" fmla="*/ 0 h 195"/>
                <a:gd name="T28" fmla="*/ 0 w 238"/>
                <a:gd name="T29" fmla="*/ 0 h 195"/>
                <a:gd name="T30" fmla="*/ 0 w 238"/>
                <a:gd name="T31" fmla="*/ 0 h 195"/>
                <a:gd name="T32" fmla="*/ 0 w 238"/>
                <a:gd name="T33" fmla="*/ 0 h 195"/>
                <a:gd name="T34" fmla="*/ 0 w 238"/>
                <a:gd name="T35" fmla="*/ 0 h 195"/>
                <a:gd name="T36" fmla="*/ 0 w 238"/>
                <a:gd name="T37" fmla="*/ 0 h 195"/>
                <a:gd name="T38" fmla="*/ 0 w 238"/>
                <a:gd name="T39" fmla="*/ 0 h 195"/>
                <a:gd name="T40" fmla="*/ 0 w 238"/>
                <a:gd name="T41" fmla="*/ 0 h 195"/>
                <a:gd name="T42" fmla="*/ 0 w 238"/>
                <a:gd name="T43" fmla="*/ 0 h 195"/>
                <a:gd name="T44" fmla="*/ 0 w 238"/>
                <a:gd name="T45" fmla="*/ 0 h 195"/>
                <a:gd name="T46" fmla="*/ 0 w 238"/>
                <a:gd name="T47" fmla="*/ 0 h 195"/>
                <a:gd name="T48" fmla="*/ 0 w 238"/>
                <a:gd name="T49" fmla="*/ 0 h 195"/>
                <a:gd name="T50" fmla="*/ 0 w 238"/>
                <a:gd name="T51" fmla="*/ 0 h 195"/>
                <a:gd name="T52" fmla="*/ 0 w 238"/>
                <a:gd name="T53" fmla="*/ 0 h 195"/>
                <a:gd name="T54" fmla="*/ 0 w 238"/>
                <a:gd name="T55" fmla="*/ 0 h 195"/>
                <a:gd name="T56" fmla="*/ 0 w 238"/>
                <a:gd name="T57" fmla="*/ 0 h 195"/>
                <a:gd name="T58" fmla="*/ 0 w 238"/>
                <a:gd name="T59" fmla="*/ 0 h 195"/>
                <a:gd name="T60" fmla="*/ 0 w 238"/>
                <a:gd name="T61" fmla="*/ 0 h 195"/>
                <a:gd name="T62" fmla="*/ 0 w 238"/>
                <a:gd name="T63" fmla="*/ 0 h 195"/>
                <a:gd name="T64" fmla="*/ 0 w 238"/>
                <a:gd name="T65" fmla="*/ 0 h 195"/>
                <a:gd name="T66" fmla="*/ 0 w 238"/>
                <a:gd name="T67" fmla="*/ 0 h 195"/>
                <a:gd name="T68" fmla="*/ 0 w 238"/>
                <a:gd name="T69" fmla="*/ 0 h 195"/>
                <a:gd name="T70" fmla="*/ 0 w 238"/>
                <a:gd name="T71" fmla="*/ 0 h 195"/>
                <a:gd name="T72" fmla="*/ 0 w 238"/>
                <a:gd name="T73" fmla="*/ 0 h 195"/>
                <a:gd name="T74" fmla="*/ 0 w 238"/>
                <a:gd name="T75" fmla="*/ 0 h 195"/>
                <a:gd name="T76" fmla="*/ 0 w 238"/>
                <a:gd name="T77" fmla="*/ 0 h 195"/>
                <a:gd name="T78" fmla="*/ 0 w 238"/>
                <a:gd name="T79" fmla="*/ 0 h 195"/>
                <a:gd name="T80" fmla="*/ 0 w 238"/>
                <a:gd name="T81" fmla="*/ 0 h 195"/>
                <a:gd name="T82" fmla="*/ 0 w 238"/>
                <a:gd name="T83" fmla="*/ 0 h 195"/>
                <a:gd name="T84" fmla="*/ 0 w 238"/>
                <a:gd name="T85" fmla="*/ 0 h 195"/>
                <a:gd name="T86" fmla="*/ 0 w 238"/>
                <a:gd name="T87" fmla="*/ 0 h 195"/>
                <a:gd name="T88" fmla="*/ 0 w 238"/>
                <a:gd name="T89" fmla="*/ 0 h 195"/>
                <a:gd name="T90" fmla="*/ 0 w 238"/>
                <a:gd name="T91" fmla="*/ 0 h 195"/>
                <a:gd name="T92" fmla="*/ 0 w 238"/>
                <a:gd name="T93" fmla="*/ 0 h 195"/>
                <a:gd name="T94" fmla="*/ 0 w 238"/>
                <a:gd name="T95" fmla="*/ 0 h 195"/>
                <a:gd name="T96" fmla="*/ 0 w 238"/>
                <a:gd name="T97" fmla="*/ 0 h 195"/>
                <a:gd name="T98" fmla="*/ 0 w 238"/>
                <a:gd name="T99" fmla="*/ 0 h 19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38"/>
                <a:gd name="T151" fmla="*/ 0 h 195"/>
                <a:gd name="T152" fmla="*/ 238 w 238"/>
                <a:gd name="T153" fmla="*/ 195 h 19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38" h="195">
                  <a:moveTo>
                    <a:pt x="66" y="53"/>
                  </a:moveTo>
                  <a:lnTo>
                    <a:pt x="68" y="52"/>
                  </a:lnTo>
                  <a:lnTo>
                    <a:pt x="71" y="51"/>
                  </a:lnTo>
                  <a:lnTo>
                    <a:pt x="75" y="48"/>
                  </a:lnTo>
                  <a:lnTo>
                    <a:pt x="82" y="46"/>
                  </a:lnTo>
                  <a:lnTo>
                    <a:pt x="89" y="42"/>
                  </a:lnTo>
                  <a:lnTo>
                    <a:pt x="97" y="38"/>
                  </a:lnTo>
                  <a:lnTo>
                    <a:pt x="101" y="37"/>
                  </a:lnTo>
                  <a:lnTo>
                    <a:pt x="106" y="35"/>
                  </a:lnTo>
                  <a:lnTo>
                    <a:pt x="111" y="33"/>
                  </a:lnTo>
                  <a:lnTo>
                    <a:pt x="117" y="33"/>
                  </a:lnTo>
                  <a:lnTo>
                    <a:pt x="121" y="31"/>
                  </a:lnTo>
                  <a:lnTo>
                    <a:pt x="125" y="31"/>
                  </a:lnTo>
                  <a:lnTo>
                    <a:pt x="131" y="29"/>
                  </a:lnTo>
                  <a:lnTo>
                    <a:pt x="137" y="29"/>
                  </a:lnTo>
                  <a:lnTo>
                    <a:pt x="141" y="29"/>
                  </a:lnTo>
                  <a:lnTo>
                    <a:pt x="146" y="29"/>
                  </a:lnTo>
                  <a:lnTo>
                    <a:pt x="151" y="29"/>
                  </a:lnTo>
                  <a:lnTo>
                    <a:pt x="156" y="30"/>
                  </a:lnTo>
                  <a:lnTo>
                    <a:pt x="160" y="31"/>
                  </a:lnTo>
                  <a:lnTo>
                    <a:pt x="165" y="32"/>
                  </a:lnTo>
                  <a:lnTo>
                    <a:pt x="170" y="33"/>
                  </a:lnTo>
                  <a:lnTo>
                    <a:pt x="174" y="37"/>
                  </a:lnTo>
                  <a:lnTo>
                    <a:pt x="177" y="38"/>
                  </a:lnTo>
                  <a:lnTo>
                    <a:pt x="182" y="42"/>
                  </a:lnTo>
                  <a:lnTo>
                    <a:pt x="184" y="46"/>
                  </a:lnTo>
                  <a:lnTo>
                    <a:pt x="189" y="51"/>
                  </a:lnTo>
                  <a:lnTo>
                    <a:pt x="190" y="56"/>
                  </a:lnTo>
                  <a:lnTo>
                    <a:pt x="191" y="60"/>
                  </a:lnTo>
                  <a:lnTo>
                    <a:pt x="193" y="64"/>
                  </a:lnTo>
                  <a:lnTo>
                    <a:pt x="196" y="69"/>
                  </a:lnTo>
                  <a:lnTo>
                    <a:pt x="197" y="74"/>
                  </a:lnTo>
                  <a:lnTo>
                    <a:pt x="198" y="78"/>
                  </a:lnTo>
                  <a:lnTo>
                    <a:pt x="198" y="83"/>
                  </a:lnTo>
                  <a:lnTo>
                    <a:pt x="200" y="87"/>
                  </a:lnTo>
                  <a:lnTo>
                    <a:pt x="200" y="91"/>
                  </a:lnTo>
                  <a:lnTo>
                    <a:pt x="200" y="96"/>
                  </a:lnTo>
                  <a:lnTo>
                    <a:pt x="200" y="100"/>
                  </a:lnTo>
                  <a:lnTo>
                    <a:pt x="200" y="105"/>
                  </a:lnTo>
                  <a:lnTo>
                    <a:pt x="198" y="108"/>
                  </a:lnTo>
                  <a:lnTo>
                    <a:pt x="198" y="113"/>
                  </a:lnTo>
                  <a:lnTo>
                    <a:pt x="197" y="118"/>
                  </a:lnTo>
                  <a:lnTo>
                    <a:pt x="196" y="122"/>
                  </a:lnTo>
                  <a:lnTo>
                    <a:pt x="193" y="125"/>
                  </a:lnTo>
                  <a:lnTo>
                    <a:pt x="190" y="129"/>
                  </a:lnTo>
                  <a:lnTo>
                    <a:pt x="187" y="133"/>
                  </a:lnTo>
                  <a:lnTo>
                    <a:pt x="184" y="137"/>
                  </a:lnTo>
                  <a:lnTo>
                    <a:pt x="182" y="140"/>
                  </a:lnTo>
                  <a:lnTo>
                    <a:pt x="177" y="144"/>
                  </a:lnTo>
                  <a:lnTo>
                    <a:pt x="173" y="148"/>
                  </a:lnTo>
                  <a:lnTo>
                    <a:pt x="169" y="151"/>
                  </a:lnTo>
                  <a:lnTo>
                    <a:pt x="163" y="154"/>
                  </a:lnTo>
                  <a:lnTo>
                    <a:pt x="158" y="157"/>
                  </a:lnTo>
                  <a:lnTo>
                    <a:pt x="151" y="160"/>
                  </a:lnTo>
                  <a:lnTo>
                    <a:pt x="146" y="163"/>
                  </a:lnTo>
                  <a:lnTo>
                    <a:pt x="139" y="165"/>
                  </a:lnTo>
                  <a:lnTo>
                    <a:pt x="132" y="168"/>
                  </a:lnTo>
                  <a:lnTo>
                    <a:pt x="124" y="171"/>
                  </a:lnTo>
                  <a:lnTo>
                    <a:pt x="117" y="173"/>
                  </a:lnTo>
                  <a:lnTo>
                    <a:pt x="113" y="175"/>
                  </a:lnTo>
                  <a:lnTo>
                    <a:pt x="108" y="175"/>
                  </a:lnTo>
                  <a:lnTo>
                    <a:pt x="104" y="175"/>
                  </a:lnTo>
                  <a:lnTo>
                    <a:pt x="101" y="176"/>
                  </a:lnTo>
                  <a:lnTo>
                    <a:pt x="94" y="176"/>
                  </a:lnTo>
                  <a:lnTo>
                    <a:pt x="87" y="176"/>
                  </a:lnTo>
                  <a:lnTo>
                    <a:pt x="80" y="175"/>
                  </a:lnTo>
                  <a:lnTo>
                    <a:pt x="75" y="175"/>
                  </a:lnTo>
                  <a:lnTo>
                    <a:pt x="71" y="172"/>
                  </a:lnTo>
                  <a:lnTo>
                    <a:pt x="66" y="170"/>
                  </a:lnTo>
                  <a:lnTo>
                    <a:pt x="62" y="167"/>
                  </a:lnTo>
                  <a:lnTo>
                    <a:pt x="57" y="163"/>
                  </a:lnTo>
                  <a:lnTo>
                    <a:pt x="54" y="160"/>
                  </a:lnTo>
                  <a:lnTo>
                    <a:pt x="51" y="156"/>
                  </a:lnTo>
                  <a:lnTo>
                    <a:pt x="48" y="152"/>
                  </a:lnTo>
                  <a:lnTo>
                    <a:pt x="45" y="148"/>
                  </a:lnTo>
                  <a:lnTo>
                    <a:pt x="42" y="143"/>
                  </a:lnTo>
                  <a:lnTo>
                    <a:pt x="41" y="139"/>
                  </a:lnTo>
                  <a:lnTo>
                    <a:pt x="40" y="134"/>
                  </a:lnTo>
                  <a:lnTo>
                    <a:pt x="38" y="129"/>
                  </a:lnTo>
                  <a:lnTo>
                    <a:pt x="37" y="124"/>
                  </a:lnTo>
                  <a:lnTo>
                    <a:pt x="37" y="119"/>
                  </a:lnTo>
                  <a:lnTo>
                    <a:pt x="37" y="113"/>
                  </a:lnTo>
                  <a:lnTo>
                    <a:pt x="37" y="108"/>
                  </a:lnTo>
                  <a:lnTo>
                    <a:pt x="37" y="105"/>
                  </a:lnTo>
                  <a:lnTo>
                    <a:pt x="38" y="100"/>
                  </a:lnTo>
                  <a:lnTo>
                    <a:pt x="38" y="96"/>
                  </a:lnTo>
                  <a:lnTo>
                    <a:pt x="38" y="91"/>
                  </a:lnTo>
                  <a:lnTo>
                    <a:pt x="40" y="87"/>
                  </a:lnTo>
                  <a:lnTo>
                    <a:pt x="41" y="84"/>
                  </a:lnTo>
                  <a:lnTo>
                    <a:pt x="42" y="78"/>
                  </a:lnTo>
                  <a:lnTo>
                    <a:pt x="48" y="74"/>
                  </a:lnTo>
                  <a:lnTo>
                    <a:pt x="6" y="74"/>
                  </a:lnTo>
                  <a:lnTo>
                    <a:pt x="5" y="75"/>
                  </a:lnTo>
                  <a:lnTo>
                    <a:pt x="5" y="78"/>
                  </a:lnTo>
                  <a:lnTo>
                    <a:pt x="3" y="80"/>
                  </a:lnTo>
                  <a:lnTo>
                    <a:pt x="3" y="83"/>
                  </a:lnTo>
                  <a:lnTo>
                    <a:pt x="2" y="86"/>
                  </a:lnTo>
                  <a:lnTo>
                    <a:pt x="2" y="90"/>
                  </a:lnTo>
                  <a:lnTo>
                    <a:pt x="0" y="95"/>
                  </a:lnTo>
                  <a:lnTo>
                    <a:pt x="0" y="98"/>
                  </a:lnTo>
                  <a:lnTo>
                    <a:pt x="0" y="103"/>
                  </a:lnTo>
                  <a:lnTo>
                    <a:pt x="0" y="107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2" y="123"/>
                  </a:lnTo>
                  <a:lnTo>
                    <a:pt x="3" y="129"/>
                  </a:lnTo>
                  <a:lnTo>
                    <a:pt x="5" y="134"/>
                  </a:lnTo>
                  <a:lnTo>
                    <a:pt x="6" y="139"/>
                  </a:lnTo>
                  <a:lnTo>
                    <a:pt x="7" y="145"/>
                  </a:lnTo>
                  <a:lnTo>
                    <a:pt x="12" y="150"/>
                  </a:lnTo>
                  <a:lnTo>
                    <a:pt x="13" y="155"/>
                  </a:lnTo>
                  <a:lnTo>
                    <a:pt x="17" y="159"/>
                  </a:lnTo>
                  <a:lnTo>
                    <a:pt x="21" y="163"/>
                  </a:lnTo>
                  <a:lnTo>
                    <a:pt x="27" y="170"/>
                  </a:lnTo>
                  <a:lnTo>
                    <a:pt x="31" y="173"/>
                  </a:lnTo>
                  <a:lnTo>
                    <a:pt x="38" y="177"/>
                  </a:lnTo>
                  <a:lnTo>
                    <a:pt x="44" y="181"/>
                  </a:lnTo>
                  <a:lnTo>
                    <a:pt x="52" y="184"/>
                  </a:lnTo>
                  <a:lnTo>
                    <a:pt x="55" y="186"/>
                  </a:lnTo>
                  <a:lnTo>
                    <a:pt x="59" y="187"/>
                  </a:lnTo>
                  <a:lnTo>
                    <a:pt x="64" y="189"/>
                  </a:lnTo>
                  <a:lnTo>
                    <a:pt x="68" y="190"/>
                  </a:lnTo>
                  <a:lnTo>
                    <a:pt x="73" y="192"/>
                  </a:lnTo>
                  <a:lnTo>
                    <a:pt x="79" y="193"/>
                  </a:lnTo>
                  <a:lnTo>
                    <a:pt x="83" y="193"/>
                  </a:lnTo>
                  <a:lnTo>
                    <a:pt x="90" y="195"/>
                  </a:lnTo>
                  <a:lnTo>
                    <a:pt x="94" y="195"/>
                  </a:lnTo>
                  <a:lnTo>
                    <a:pt x="100" y="195"/>
                  </a:lnTo>
                  <a:lnTo>
                    <a:pt x="104" y="195"/>
                  </a:lnTo>
                  <a:lnTo>
                    <a:pt x="110" y="195"/>
                  </a:lnTo>
                  <a:lnTo>
                    <a:pt x="114" y="195"/>
                  </a:lnTo>
                  <a:lnTo>
                    <a:pt x="120" y="195"/>
                  </a:lnTo>
                  <a:lnTo>
                    <a:pt x="124" y="195"/>
                  </a:lnTo>
                  <a:lnTo>
                    <a:pt x="130" y="195"/>
                  </a:lnTo>
                  <a:lnTo>
                    <a:pt x="134" y="193"/>
                  </a:lnTo>
                  <a:lnTo>
                    <a:pt x="138" y="193"/>
                  </a:lnTo>
                  <a:lnTo>
                    <a:pt x="142" y="192"/>
                  </a:lnTo>
                  <a:lnTo>
                    <a:pt x="148" y="192"/>
                  </a:lnTo>
                  <a:lnTo>
                    <a:pt x="151" y="190"/>
                  </a:lnTo>
                  <a:lnTo>
                    <a:pt x="156" y="189"/>
                  </a:lnTo>
                  <a:lnTo>
                    <a:pt x="160" y="187"/>
                  </a:lnTo>
                  <a:lnTo>
                    <a:pt x="165" y="187"/>
                  </a:lnTo>
                  <a:lnTo>
                    <a:pt x="172" y="183"/>
                  </a:lnTo>
                  <a:lnTo>
                    <a:pt x="180" y="179"/>
                  </a:lnTo>
                  <a:lnTo>
                    <a:pt x="187" y="176"/>
                  </a:lnTo>
                  <a:lnTo>
                    <a:pt x="193" y="171"/>
                  </a:lnTo>
                  <a:lnTo>
                    <a:pt x="198" y="166"/>
                  </a:lnTo>
                  <a:lnTo>
                    <a:pt x="205" y="161"/>
                  </a:lnTo>
                  <a:lnTo>
                    <a:pt x="211" y="156"/>
                  </a:lnTo>
                  <a:lnTo>
                    <a:pt x="215" y="151"/>
                  </a:lnTo>
                  <a:lnTo>
                    <a:pt x="219" y="145"/>
                  </a:lnTo>
                  <a:lnTo>
                    <a:pt x="224" y="139"/>
                  </a:lnTo>
                  <a:lnTo>
                    <a:pt x="226" y="133"/>
                  </a:lnTo>
                  <a:lnTo>
                    <a:pt x="229" y="127"/>
                  </a:lnTo>
                  <a:lnTo>
                    <a:pt x="232" y="119"/>
                  </a:lnTo>
                  <a:lnTo>
                    <a:pt x="233" y="113"/>
                  </a:lnTo>
                  <a:lnTo>
                    <a:pt x="235" y="107"/>
                  </a:lnTo>
                  <a:lnTo>
                    <a:pt x="238" y="102"/>
                  </a:lnTo>
                  <a:lnTo>
                    <a:pt x="238" y="95"/>
                  </a:lnTo>
                  <a:lnTo>
                    <a:pt x="238" y="89"/>
                  </a:lnTo>
                  <a:lnTo>
                    <a:pt x="236" y="81"/>
                  </a:lnTo>
                  <a:lnTo>
                    <a:pt x="235" y="75"/>
                  </a:lnTo>
                  <a:lnTo>
                    <a:pt x="233" y="69"/>
                  </a:lnTo>
                  <a:lnTo>
                    <a:pt x="232" y="63"/>
                  </a:lnTo>
                  <a:lnTo>
                    <a:pt x="229" y="57"/>
                  </a:lnTo>
                  <a:lnTo>
                    <a:pt x="226" y="52"/>
                  </a:lnTo>
                  <a:lnTo>
                    <a:pt x="222" y="46"/>
                  </a:lnTo>
                  <a:lnTo>
                    <a:pt x="218" y="41"/>
                  </a:lnTo>
                  <a:lnTo>
                    <a:pt x="214" y="35"/>
                  </a:lnTo>
                  <a:lnTo>
                    <a:pt x="208" y="31"/>
                  </a:lnTo>
                  <a:lnTo>
                    <a:pt x="204" y="27"/>
                  </a:lnTo>
                  <a:lnTo>
                    <a:pt x="198" y="24"/>
                  </a:lnTo>
                  <a:lnTo>
                    <a:pt x="193" y="20"/>
                  </a:lnTo>
                  <a:lnTo>
                    <a:pt x="189" y="18"/>
                  </a:lnTo>
                  <a:lnTo>
                    <a:pt x="183" y="14"/>
                  </a:lnTo>
                  <a:lnTo>
                    <a:pt x="177" y="11"/>
                  </a:lnTo>
                  <a:lnTo>
                    <a:pt x="170" y="9"/>
                  </a:lnTo>
                  <a:lnTo>
                    <a:pt x="165" y="6"/>
                  </a:lnTo>
                  <a:lnTo>
                    <a:pt x="159" y="5"/>
                  </a:lnTo>
                  <a:lnTo>
                    <a:pt x="153" y="4"/>
                  </a:lnTo>
                  <a:lnTo>
                    <a:pt x="146" y="3"/>
                  </a:lnTo>
                  <a:lnTo>
                    <a:pt x="141" y="3"/>
                  </a:lnTo>
                  <a:lnTo>
                    <a:pt x="134" y="0"/>
                  </a:lnTo>
                  <a:lnTo>
                    <a:pt x="127" y="0"/>
                  </a:lnTo>
                  <a:lnTo>
                    <a:pt x="120" y="0"/>
                  </a:lnTo>
                  <a:lnTo>
                    <a:pt x="113" y="2"/>
                  </a:lnTo>
                  <a:lnTo>
                    <a:pt x="106" y="2"/>
                  </a:lnTo>
                  <a:lnTo>
                    <a:pt x="99" y="3"/>
                  </a:lnTo>
                  <a:lnTo>
                    <a:pt x="92" y="4"/>
                  </a:lnTo>
                  <a:lnTo>
                    <a:pt x="86" y="5"/>
                  </a:lnTo>
                  <a:lnTo>
                    <a:pt x="79" y="6"/>
                  </a:lnTo>
                  <a:lnTo>
                    <a:pt x="72" y="9"/>
                  </a:lnTo>
                  <a:lnTo>
                    <a:pt x="65" y="11"/>
                  </a:lnTo>
                  <a:lnTo>
                    <a:pt x="58" y="14"/>
                  </a:lnTo>
                  <a:lnTo>
                    <a:pt x="52" y="16"/>
                  </a:lnTo>
                  <a:lnTo>
                    <a:pt x="45" y="19"/>
                  </a:lnTo>
                  <a:lnTo>
                    <a:pt x="40" y="21"/>
                  </a:lnTo>
                  <a:lnTo>
                    <a:pt x="34" y="26"/>
                  </a:lnTo>
                  <a:lnTo>
                    <a:pt x="66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3" name="Freeform 228">
              <a:extLst>
                <a:ext uri="{FF2B5EF4-FFF2-40B4-BE49-F238E27FC236}">
                  <a16:creationId xmlns:a16="http://schemas.microsoft.com/office/drawing/2014/main" id="{ECCD135E-FCF8-FF05-0D32-B7988AE3E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3805"/>
              <a:ext cx="80" cy="66"/>
            </a:xfrm>
            <a:custGeom>
              <a:avLst/>
              <a:gdLst>
                <a:gd name="T0" fmla="*/ 0 w 241"/>
                <a:gd name="T1" fmla="*/ 0 h 197"/>
                <a:gd name="T2" fmla="*/ 0 w 241"/>
                <a:gd name="T3" fmla="*/ 0 h 197"/>
                <a:gd name="T4" fmla="*/ 0 w 241"/>
                <a:gd name="T5" fmla="*/ 0 h 197"/>
                <a:gd name="T6" fmla="*/ 0 w 241"/>
                <a:gd name="T7" fmla="*/ 0 h 197"/>
                <a:gd name="T8" fmla="*/ 0 w 241"/>
                <a:gd name="T9" fmla="*/ 0 h 197"/>
                <a:gd name="T10" fmla="*/ 0 w 241"/>
                <a:gd name="T11" fmla="*/ 0 h 197"/>
                <a:gd name="T12" fmla="*/ 0 w 241"/>
                <a:gd name="T13" fmla="*/ 0 h 197"/>
                <a:gd name="T14" fmla="*/ 0 w 241"/>
                <a:gd name="T15" fmla="*/ 0 h 197"/>
                <a:gd name="T16" fmla="*/ 0 w 241"/>
                <a:gd name="T17" fmla="*/ 0 h 197"/>
                <a:gd name="T18" fmla="*/ 0 w 241"/>
                <a:gd name="T19" fmla="*/ 0 h 197"/>
                <a:gd name="T20" fmla="*/ 0 w 241"/>
                <a:gd name="T21" fmla="*/ 0 h 197"/>
                <a:gd name="T22" fmla="*/ 0 w 241"/>
                <a:gd name="T23" fmla="*/ 0 h 197"/>
                <a:gd name="T24" fmla="*/ 0 w 241"/>
                <a:gd name="T25" fmla="*/ 0 h 197"/>
                <a:gd name="T26" fmla="*/ 0 w 241"/>
                <a:gd name="T27" fmla="*/ 0 h 197"/>
                <a:gd name="T28" fmla="*/ 0 w 241"/>
                <a:gd name="T29" fmla="*/ 0 h 197"/>
                <a:gd name="T30" fmla="*/ 0 w 241"/>
                <a:gd name="T31" fmla="*/ 0 h 197"/>
                <a:gd name="T32" fmla="*/ 0 w 241"/>
                <a:gd name="T33" fmla="*/ 0 h 197"/>
                <a:gd name="T34" fmla="*/ 0 w 241"/>
                <a:gd name="T35" fmla="*/ 0 h 197"/>
                <a:gd name="T36" fmla="*/ 0 w 241"/>
                <a:gd name="T37" fmla="*/ 0 h 197"/>
                <a:gd name="T38" fmla="*/ 0 w 241"/>
                <a:gd name="T39" fmla="*/ 0 h 197"/>
                <a:gd name="T40" fmla="*/ 0 w 241"/>
                <a:gd name="T41" fmla="*/ 0 h 197"/>
                <a:gd name="T42" fmla="*/ 0 w 241"/>
                <a:gd name="T43" fmla="*/ 0 h 197"/>
                <a:gd name="T44" fmla="*/ 0 w 241"/>
                <a:gd name="T45" fmla="*/ 0 h 197"/>
                <a:gd name="T46" fmla="*/ 0 w 241"/>
                <a:gd name="T47" fmla="*/ 0 h 197"/>
                <a:gd name="T48" fmla="*/ 0 w 241"/>
                <a:gd name="T49" fmla="*/ 0 h 197"/>
                <a:gd name="T50" fmla="*/ 0 w 241"/>
                <a:gd name="T51" fmla="*/ 0 h 197"/>
                <a:gd name="T52" fmla="*/ 0 w 241"/>
                <a:gd name="T53" fmla="*/ 0 h 197"/>
                <a:gd name="T54" fmla="*/ 0 w 241"/>
                <a:gd name="T55" fmla="*/ 0 h 197"/>
                <a:gd name="T56" fmla="*/ 0 w 241"/>
                <a:gd name="T57" fmla="*/ 0 h 197"/>
                <a:gd name="T58" fmla="*/ 0 w 241"/>
                <a:gd name="T59" fmla="*/ 0 h 197"/>
                <a:gd name="T60" fmla="*/ 0 w 241"/>
                <a:gd name="T61" fmla="*/ 0 h 197"/>
                <a:gd name="T62" fmla="*/ 0 w 241"/>
                <a:gd name="T63" fmla="*/ 0 h 197"/>
                <a:gd name="T64" fmla="*/ 0 w 241"/>
                <a:gd name="T65" fmla="*/ 0 h 197"/>
                <a:gd name="T66" fmla="*/ 0 w 241"/>
                <a:gd name="T67" fmla="*/ 0 h 197"/>
                <a:gd name="T68" fmla="*/ 0 w 241"/>
                <a:gd name="T69" fmla="*/ 0 h 197"/>
                <a:gd name="T70" fmla="*/ 0 w 241"/>
                <a:gd name="T71" fmla="*/ 0 h 197"/>
                <a:gd name="T72" fmla="*/ 0 w 241"/>
                <a:gd name="T73" fmla="*/ 0 h 197"/>
                <a:gd name="T74" fmla="*/ 0 w 241"/>
                <a:gd name="T75" fmla="*/ 0 h 197"/>
                <a:gd name="T76" fmla="*/ 0 w 241"/>
                <a:gd name="T77" fmla="*/ 0 h 197"/>
                <a:gd name="T78" fmla="*/ 0 w 241"/>
                <a:gd name="T79" fmla="*/ 0 h 197"/>
                <a:gd name="T80" fmla="*/ 0 w 241"/>
                <a:gd name="T81" fmla="*/ 0 h 197"/>
                <a:gd name="T82" fmla="*/ 0 w 241"/>
                <a:gd name="T83" fmla="*/ 0 h 197"/>
                <a:gd name="T84" fmla="*/ 0 w 241"/>
                <a:gd name="T85" fmla="*/ 0 h 197"/>
                <a:gd name="T86" fmla="*/ 0 w 241"/>
                <a:gd name="T87" fmla="*/ 0 h 197"/>
                <a:gd name="T88" fmla="*/ 0 w 241"/>
                <a:gd name="T89" fmla="*/ 0 h 197"/>
                <a:gd name="T90" fmla="*/ 0 w 241"/>
                <a:gd name="T91" fmla="*/ 0 h 197"/>
                <a:gd name="T92" fmla="*/ 0 w 241"/>
                <a:gd name="T93" fmla="*/ 0 h 197"/>
                <a:gd name="T94" fmla="*/ 0 w 241"/>
                <a:gd name="T95" fmla="*/ 0 h 197"/>
                <a:gd name="T96" fmla="*/ 0 w 241"/>
                <a:gd name="T97" fmla="*/ 0 h 197"/>
                <a:gd name="T98" fmla="*/ 0 w 241"/>
                <a:gd name="T99" fmla="*/ 0 h 197"/>
                <a:gd name="T100" fmla="*/ 0 w 241"/>
                <a:gd name="T101" fmla="*/ 0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1"/>
                <a:gd name="T154" fmla="*/ 0 h 197"/>
                <a:gd name="T155" fmla="*/ 241 w 24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1" h="197">
                  <a:moveTo>
                    <a:pt x="44" y="58"/>
                  </a:moveTo>
                  <a:lnTo>
                    <a:pt x="44" y="57"/>
                  </a:lnTo>
                  <a:lnTo>
                    <a:pt x="47" y="55"/>
                  </a:lnTo>
                  <a:lnTo>
                    <a:pt x="50" y="51"/>
                  </a:lnTo>
                  <a:lnTo>
                    <a:pt x="55" y="47"/>
                  </a:lnTo>
                  <a:lnTo>
                    <a:pt x="62" y="42"/>
                  </a:lnTo>
                  <a:lnTo>
                    <a:pt x="69" y="39"/>
                  </a:lnTo>
                  <a:lnTo>
                    <a:pt x="73" y="36"/>
                  </a:lnTo>
                  <a:lnTo>
                    <a:pt x="78" y="34"/>
                  </a:lnTo>
                  <a:lnTo>
                    <a:pt x="82" y="31"/>
                  </a:lnTo>
                  <a:lnTo>
                    <a:pt x="88" y="30"/>
                  </a:lnTo>
                  <a:lnTo>
                    <a:pt x="92" y="28"/>
                  </a:lnTo>
                  <a:lnTo>
                    <a:pt x="97" y="25"/>
                  </a:lnTo>
                  <a:lnTo>
                    <a:pt x="103" y="24"/>
                  </a:lnTo>
                  <a:lnTo>
                    <a:pt x="107" y="23"/>
                  </a:lnTo>
                  <a:lnTo>
                    <a:pt x="113" y="22"/>
                  </a:lnTo>
                  <a:lnTo>
                    <a:pt x="120" y="22"/>
                  </a:lnTo>
                  <a:lnTo>
                    <a:pt x="124" y="20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2" y="22"/>
                  </a:lnTo>
                  <a:lnTo>
                    <a:pt x="148" y="23"/>
                  </a:lnTo>
                  <a:lnTo>
                    <a:pt x="155" y="25"/>
                  </a:lnTo>
                  <a:lnTo>
                    <a:pt x="161" y="28"/>
                  </a:lnTo>
                  <a:lnTo>
                    <a:pt x="166" y="31"/>
                  </a:lnTo>
                  <a:lnTo>
                    <a:pt x="172" y="35"/>
                  </a:lnTo>
                  <a:lnTo>
                    <a:pt x="179" y="40"/>
                  </a:lnTo>
                  <a:lnTo>
                    <a:pt x="183" y="44"/>
                  </a:lnTo>
                  <a:lnTo>
                    <a:pt x="187" y="49"/>
                  </a:lnTo>
                  <a:lnTo>
                    <a:pt x="191" y="53"/>
                  </a:lnTo>
                  <a:lnTo>
                    <a:pt x="196" y="58"/>
                  </a:lnTo>
                  <a:lnTo>
                    <a:pt x="197" y="63"/>
                  </a:lnTo>
                  <a:lnTo>
                    <a:pt x="200" y="67"/>
                  </a:lnTo>
                  <a:lnTo>
                    <a:pt x="203" y="72"/>
                  </a:lnTo>
                  <a:lnTo>
                    <a:pt x="204" y="78"/>
                  </a:lnTo>
                  <a:lnTo>
                    <a:pt x="204" y="82"/>
                  </a:lnTo>
                  <a:lnTo>
                    <a:pt x="205" y="87"/>
                  </a:lnTo>
                  <a:lnTo>
                    <a:pt x="205" y="90"/>
                  </a:lnTo>
                  <a:lnTo>
                    <a:pt x="205" y="95"/>
                  </a:lnTo>
                  <a:lnTo>
                    <a:pt x="204" y="99"/>
                  </a:lnTo>
                  <a:lnTo>
                    <a:pt x="204" y="104"/>
                  </a:lnTo>
                  <a:lnTo>
                    <a:pt x="203" y="109"/>
                  </a:lnTo>
                  <a:lnTo>
                    <a:pt x="201" y="114"/>
                  </a:lnTo>
                  <a:lnTo>
                    <a:pt x="198" y="116"/>
                  </a:lnTo>
                  <a:lnTo>
                    <a:pt x="197" y="121"/>
                  </a:lnTo>
                  <a:lnTo>
                    <a:pt x="194" y="125"/>
                  </a:lnTo>
                  <a:lnTo>
                    <a:pt x="191" y="128"/>
                  </a:lnTo>
                  <a:lnTo>
                    <a:pt x="189" y="132"/>
                  </a:lnTo>
                  <a:lnTo>
                    <a:pt x="186" y="136"/>
                  </a:lnTo>
                  <a:lnTo>
                    <a:pt x="182" y="139"/>
                  </a:lnTo>
                  <a:lnTo>
                    <a:pt x="179" y="143"/>
                  </a:lnTo>
                  <a:lnTo>
                    <a:pt x="170" y="148"/>
                  </a:lnTo>
                  <a:lnTo>
                    <a:pt x="163" y="154"/>
                  </a:lnTo>
                  <a:lnTo>
                    <a:pt x="155" y="158"/>
                  </a:lnTo>
                  <a:lnTo>
                    <a:pt x="148" y="163"/>
                  </a:lnTo>
                  <a:lnTo>
                    <a:pt x="144" y="164"/>
                  </a:lnTo>
                  <a:lnTo>
                    <a:pt x="139" y="165"/>
                  </a:lnTo>
                  <a:lnTo>
                    <a:pt x="134" y="165"/>
                  </a:lnTo>
                  <a:lnTo>
                    <a:pt x="130" y="166"/>
                  </a:lnTo>
                  <a:lnTo>
                    <a:pt x="124" y="168"/>
                  </a:lnTo>
                  <a:lnTo>
                    <a:pt x="120" y="168"/>
                  </a:lnTo>
                  <a:lnTo>
                    <a:pt x="116" y="169"/>
                  </a:lnTo>
                  <a:lnTo>
                    <a:pt x="111" y="169"/>
                  </a:lnTo>
                  <a:lnTo>
                    <a:pt x="106" y="169"/>
                  </a:lnTo>
                  <a:lnTo>
                    <a:pt x="102" y="169"/>
                  </a:lnTo>
                  <a:lnTo>
                    <a:pt x="96" y="168"/>
                  </a:lnTo>
                  <a:lnTo>
                    <a:pt x="92" y="168"/>
                  </a:lnTo>
                  <a:lnTo>
                    <a:pt x="88" y="166"/>
                  </a:lnTo>
                  <a:lnTo>
                    <a:pt x="82" y="165"/>
                  </a:lnTo>
                  <a:lnTo>
                    <a:pt x="78" y="164"/>
                  </a:lnTo>
                  <a:lnTo>
                    <a:pt x="73" y="164"/>
                  </a:lnTo>
                  <a:lnTo>
                    <a:pt x="69" y="160"/>
                  </a:lnTo>
                  <a:lnTo>
                    <a:pt x="65" y="159"/>
                  </a:lnTo>
                  <a:lnTo>
                    <a:pt x="61" y="155"/>
                  </a:lnTo>
                  <a:lnTo>
                    <a:pt x="57" y="153"/>
                  </a:lnTo>
                  <a:lnTo>
                    <a:pt x="54" y="150"/>
                  </a:lnTo>
                  <a:lnTo>
                    <a:pt x="50" y="147"/>
                  </a:lnTo>
                  <a:lnTo>
                    <a:pt x="47" y="143"/>
                  </a:lnTo>
                  <a:lnTo>
                    <a:pt x="45" y="139"/>
                  </a:lnTo>
                  <a:lnTo>
                    <a:pt x="41" y="134"/>
                  </a:lnTo>
                  <a:lnTo>
                    <a:pt x="40" y="130"/>
                  </a:lnTo>
                  <a:lnTo>
                    <a:pt x="38" y="125"/>
                  </a:lnTo>
                  <a:lnTo>
                    <a:pt x="37" y="120"/>
                  </a:lnTo>
                  <a:lnTo>
                    <a:pt x="36" y="114"/>
                  </a:lnTo>
                  <a:lnTo>
                    <a:pt x="34" y="107"/>
                  </a:lnTo>
                  <a:lnTo>
                    <a:pt x="34" y="101"/>
                  </a:lnTo>
                  <a:lnTo>
                    <a:pt x="36" y="95"/>
                  </a:lnTo>
                  <a:lnTo>
                    <a:pt x="0" y="99"/>
                  </a:lnTo>
                  <a:lnTo>
                    <a:pt x="0" y="100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2" y="110"/>
                  </a:lnTo>
                  <a:lnTo>
                    <a:pt x="2" y="114"/>
                  </a:lnTo>
                  <a:lnTo>
                    <a:pt x="3" y="118"/>
                  </a:lnTo>
                  <a:lnTo>
                    <a:pt x="5" y="122"/>
                  </a:lnTo>
                  <a:lnTo>
                    <a:pt x="6" y="127"/>
                  </a:lnTo>
                  <a:lnTo>
                    <a:pt x="7" y="132"/>
                  </a:lnTo>
                  <a:lnTo>
                    <a:pt x="10" y="137"/>
                  </a:lnTo>
                  <a:lnTo>
                    <a:pt x="13" y="142"/>
                  </a:lnTo>
                  <a:lnTo>
                    <a:pt x="16" y="147"/>
                  </a:lnTo>
                  <a:lnTo>
                    <a:pt x="19" y="153"/>
                  </a:lnTo>
                  <a:lnTo>
                    <a:pt x="23" y="159"/>
                  </a:lnTo>
                  <a:lnTo>
                    <a:pt x="27" y="164"/>
                  </a:lnTo>
                  <a:lnTo>
                    <a:pt x="31" y="168"/>
                  </a:lnTo>
                  <a:lnTo>
                    <a:pt x="37" y="172"/>
                  </a:lnTo>
                  <a:lnTo>
                    <a:pt x="44" y="177"/>
                  </a:lnTo>
                  <a:lnTo>
                    <a:pt x="48" y="181"/>
                  </a:lnTo>
                  <a:lnTo>
                    <a:pt x="57" y="185"/>
                  </a:lnTo>
                  <a:lnTo>
                    <a:pt x="59" y="186"/>
                  </a:lnTo>
                  <a:lnTo>
                    <a:pt x="64" y="188"/>
                  </a:lnTo>
                  <a:lnTo>
                    <a:pt x="68" y="190"/>
                  </a:lnTo>
                  <a:lnTo>
                    <a:pt x="72" y="192"/>
                  </a:lnTo>
                  <a:lnTo>
                    <a:pt x="76" y="192"/>
                  </a:lnTo>
                  <a:lnTo>
                    <a:pt x="81" y="193"/>
                  </a:lnTo>
                  <a:lnTo>
                    <a:pt x="85" y="193"/>
                  </a:lnTo>
                  <a:lnTo>
                    <a:pt x="90" y="195"/>
                  </a:lnTo>
                  <a:lnTo>
                    <a:pt x="95" y="196"/>
                  </a:lnTo>
                  <a:lnTo>
                    <a:pt x="100" y="196"/>
                  </a:lnTo>
                  <a:lnTo>
                    <a:pt x="106" y="196"/>
                  </a:lnTo>
                  <a:lnTo>
                    <a:pt x="111" y="197"/>
                  </a:lnTo>
                  <a:lnTo>
                    <a:pt x="117" y="196"/>
                  </a:lnTo>
                  <a:lnTo>
                    <a:pt x="123" y="196"/>
                  </a:lnTo>
                  <a:lnTo>
                    <a:pt x="128" y="196"/>
                  </a:lnTo>
                  <a:lnTo>
                    <a:pt x="135" y="195"/>
                  </a:lnTo>
                  <a:lnTo>
                    <a:pt x="142" y="193"/>
                  </a:lnTo>
                  <a:lnTo>
                    <a:pt x="149" y="193"/>
                  </a:lnTo>
                  <a:lnTo>
                    <a:pt x="156" y="192"/>
                  </a:lnTo>
                  <a:lnTo>
                    <a:pt x="163" y="191"/>
                  </a:lnTo>
                  <a:lnTo>
                    <a:pt x="165" y="190"/>
                  </a:lnTo>
                  <a:lnTo>
                    <a:pt x="169" y="188"/>
                  </a:lnTo>
                  <a:lnTo>
                    <a:pt x="173" y="185"/>
                  </a:lnTo>
                  <a:lnTo>
                    <a:pt x="182" y="181"/>
                  </a:lnTo>
                  <a:lnTo>
                    <a:pt x="184" y="177"/>
                  </a:lnTo>
                  <a:lnTo>
                    <a:pt x="189" y="175"/>
                  </a:lnTo>
                  <a:lnTo>
                    <a:pt x="194" y="171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7" y="161"/>
                  </a:lnTo>
                  <a:lnTo>
                    <a:pt x="213" y="158"/>
                  </a:lnTo>
                  <a:lnTo>
                    <a:pt x="217" y="153"/>
                  </a:lnTo>
                  <a:lnTo>
                    <a:pt x="221" y="148"/>
                  </a:lnTo>
                  <a:lnTo>
                    <a:pt x="224" y="143"/>
                  </a:lnTo>
                  <a:lnTo>
                    <a:pt x="228" y="138"/>
                  </a:lnTo>
                  <a:lnTo>
                    <a:pt x="231" y="132"/>
                  </a:lnTo>
                  <a:lnTo>
                    <a:pt x="234" y="126"/>
                  </a:lnTo>
                  <a:lnTo>
                    <a:pt x="236" y="121"/>
                  </a:lnTo>
                  <a:lnTo>
                    <a:pt x="238" y="115"/>
                  </a:lnTo>
                  <a:lnTo>
                    <a:pt x="241" y="109"/>
                  </a:lnTo>
                  <a:lnTo>
                    <a:pt x="241" y="101"/>
                  </a:lnTo>
                  <a:lnTo>
                    <a:pt x="241" y="94"/>
                  </a:lnTo>
                  <a:lnTo>
                    <a:pt x="241" y="87"/>
                  </a:lnTo>
                  <a:lnTo>
                    <a:pt x="239" y="80"/>
                  </a:lnTo>
                  <a:lnTo>
                    <a:pt x="238" y="76"/>
                  </a:lnTo>
                  <a:lnTo>
                    <a:pt x="236" y="72"/>
                  </a:lnTo>
                  <a:lnTo>
                    <a:pt x="235" y="68"/>
                  </a:lnTo>
                  <a:lnTo>
                    <a:pt x="235" y="65"/>
                  </a:lnTo>
                  <a:lnTo>
                    <a:pt x="232" y="60"/>
                  </a:lnTo>
                  <a:lnTo>
                    <a:pt x="229" y="56"/>
                  </a:lnTo>
                  <a:lnTo>
                    <a:pt x="228" y="52"/>
                  </a:lnTo>
                  <a:lnTo>
                    <a:pt x="227" y="49"/>
                  </a:lnTo>
                  <a:lnTo>
                    <a:pt x="222" y="44"/>
                  </a:lnTo>
                  <a:lnTo>
                    <a:pt x="220" y="40"/>
                  </a:lnTo>
                  <a:lnTo>
                    <a:pt x="215" y="36"/>
                  </a:lnTo>
                  <a:lnTo>
                    <a:pt x="213" y="33"/>
                  </a:lnTo>
                  <a:lnTo>
                    <a:pt x="205" y="25"/>
                  </a:lnTo>
                  <a:lnTo>
                    <a:pt x="198" y="20"/>
                  </a:lnTo>
                  <a:lnTo>
                    <a:pt x="190" y="15"/>
                  </a:lnTo>
                  <a:lnTo>
                    <a:pt x="183" y="11"/>
                  </a:lnTo>
                  <a:lnTo>
                    <a:pt x="175" y="7"/>
                  </a:lnTo>
                  <a:lnTo>
                    <a:pt x="166" y="6"/>
                  </a:lnTo>
                  <a:lnTo>
                    <a:pt x="162" y="3"/>
                  </a:lnTo>
                  <a:lnTo>
                    <a:pt x="158" y="2"/>
                  </a:lnTo>
                  <a:lnTo>
                    <a:pt x="154" y="1"/>
                  </a:lnTo>
                  <a:lnTo>
                    <a:pt x="149" y="1"/>
                  </a:lnTo>
                  <a:lnTo>
                    <a:pt x="145" y="0"/>
                  </a:lnTo>
                  <a:lnTo>
                    <a:pt x="139" y="0"/>
                  </a:lnTo>
                  <a:lnTo>
                    <a:pt x="135" y="0"/>
                  </a:lnTo>
                  <a:lnTo>
                    <a:pt x="131" y="0"/>
                  </a:lnTo>
                  <a:lnTo>
                    <a:pt x="127" y="0"/>
                  </a:lnTo>
                  <a:lnTo>
                    <a:pt x="123" y="0"/>
                  </a:lnTo>
                  <a:lnTo>
                    <a:pt x="118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6" y="1"/>
                  </a:lnTo>
                  <a:lnTo>
                    <a:pt x="102" y="1"/>
                  </a:lnTo>
                  <a:lnTo>
                    <a:pt x="97" y="2"/>
                  </a:lnTo>
                  <a:lnTo>
                    <a:pt x="92" y="2"/>
                  </a:lnTo>
                  <a:lnTo>
                    <a:pt x="88" y="3"/>
                  </a:lnTo>
                  <a:lnTo>
                    <a:pt x="83" y="4"/>
                  </a:lnTo>
                  <a:lnTo>
                    <a:pt x="79" y="6"/>
                  </a:lnTo>
                  <a:lnTo>
                    <a:pt x="71" y="8"/>
                  </a:lnTo>
                  <a:lnTo>
                    <a:pt x="64" y="11"/>
                  </a:lnTo>
                  <a:lnTo>
                    <a:pt x="55" y="13"/>
                  </a:lnTo>
                  <a:lnTo>
                    <a:pt x="48" y="17"/>
                  </a:lnTo>
                  <a:lnTo>
                    <a:pt x="41" y="20"/>
                  </a:lnTo>
                  <a:lnTo>
                    <a:pt x="37" y="24"/>
                  </a:lnTo>
                  <a:lnTo>
                    <a:pt x="30" y="28"/>
                  </a:lnTo>
                  <a:lnTo>
                    <a:pt x="24" y="31"/>
                  </a:lnTo>
                  <a:lnTo>
                    <a:pt x="20" y="36"/>
                  </a:lnTo>
                  <a:lnTo>
                    <a:pt x="16" y="40"/>
                  </a:lnTo>
                  <a:lnTo>
                    <a:pt x="13" y="44"/>
                  </a:lnTo>
                  <a:lnTo>
                    <a:pt x="10" y="47"/>
                  </a:lnTo>
                  <a:lnTo>
                    <a:pt x="7" y="52"/>
                  </a:lnTo>
                  <a:lnTo>
                    <a:pt x="7" y="57"/>
                  </a:lnTo>
                  <a:lnTo>
                    <a:pt x="44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4" name="Freeform 229">
              <a:extLst>
                <a:ext uri="{FF2B5EF4-FFF2-40B4-BE49-F238E27FC236}">
                  <a16:creationId xmlns:a16="http://schemas.microsoft.com/office/drawing/2014/main" id="{4DAD5666-99F3-88BE-F6C8-1505BB942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" y="3790"/>
              <a:ext cx="81" cy="65"/>
            </a:xfrm>
            <a:custGeom>
              <a:avLst/>
              <a:gdLst>
                <a:gd name="T0" fmla="*/ 0 w 242"/>
                <a:gd name="T1" fmla="*/ 0 h 195"/>
                <a:gd name="T2" fmla="*/ 0 w 242"/>
                <a:gd name="T3" fmla="*/ 0 h 195"/>
                <a:gd name="T4" fmla="*/ 0 w 242"/>
                <a:gd name="T5" fmla="*/ 0 h 195"/>
                <a:gd name="T6" fmla="*/ 0 w 242"/>
                <a:gd name="T7" fmla="*/ 0 h 195"/>
                <a:gd name="T8" fmla="*/ 0 w 242"/>
                <a:gd name="T9" fmla="*/ 0 h 195"/>
                <a:gd name="T10" fmla="*/ 0 w 242"/>
                <a:gd name="T11" fmla="*/ 0 h 195"/>
                <a:gd name="T12" fmla="*/ 0 w 242"/>
                <a:gd name="T13" fmla="*/ 0 h 195"/>
                <a:gd name="T14" fmla="*/ 0 w 242"/>
                <a:gd name="T15" fmla="*/ 0 h 195"/>
                <a:gd name="T16" fmla="*/ 0 w 242"/>
                <a:gd name="T17" fmla="*/ 0 h 195"/>
                <a:gd name="T18" fmla="*/ 0 w 242"/>
                <a:gd name="T19" fmla="*/ 0 h 195"/>
                <a:gd name="T20" fmla="*/ 0 w 242"/>
                <a:gd name="T21" fmla="*/ 0 h 195"/>
                <a:gd name="T22" fmla="*/ 0 w 242"/>
                <a:gd name="T23" fmla="*/ 0 h 195"/>
                <a:gd name="T24" fmla="*/ 0 w 242"/>
                <a:gd name="T25" fmla="*/ 0 h 195"/>
                <a:gd name="T26" fmla="*/ 0 w 242"/>
                <a:gd name="T27" fmla="*/ 0 h 195"/>
                <a:gd name="T28" fmla="*/ 0 w 242"/>
                <a:gd name="T29" fmla="*/ 0 h 195"/>
                <a:gd name="T30" fmla="*/ 0 w 242"/>
                <a:gd name="T31" fmla="*/ 0 h 195"/>
                <a:gd name="T32" fmla="*/ 0 w 242"/>
                <a:gd name="T33" fmla="*/ 0 h 195"/>
                <a:gd name="T34" fmla="*/ 0 w 242"/>
                <a:gd name="T35" fmla="*/ 0 h 195"/>
                <a:gd name="T36" fmla="*/ 0 w 242"/>
                <a:gd name="T37" fmla="*/ 0 h 195"/>
                <a:gd name="T38" fmla="*/ 0 w 242"/>
                <a:gd name="T39" fmla="*/ 0 h 195"/>
                <a:gd name="T40" fmla="*/ 0 w 242"/>
                <a:gd name="T41" fmla="*/ 0 h 195"/>
                <a:gd name="T42" fmla="*/ 0 w 242"/>
                <a:gd name="T43" fmla="*/ 0 h 195"/>
                <a:gd name="T44" fmla="*/ 0 w 242"/>
                <a:gd name="T45" fmla="*/ 0 h 195"/>
                <a:gd name="T46" fmla="*/ 0 w 242"/>
                <a:gd name="T47" fmla="*/ 0 h 195"/>
                <a:gd name="T48" fmla="*/ 0 w 242"/>
                <a:gd name="T49" fmla="*/ 0 h 195"/>
                <a:gd name="T50" fmla="*/ 0 w 242"/>
                <a:gd name="T51" fmla="*/ 0 h 195"/>
                <a:gd name="T52" fmla="*/ 0 w 242"/>
                <a:gd name="T53" fmla="*/ 0 h 195"/>
                <a:gd name="T54" fmla="*/ 0 w 242"/>
                <a:gd name="T55" fmla="*/ 0 h 195"/>
                <a:gd name="T56" fmla="*/ 0 w 242"/>
                <a:gd name="T57" fmla="*/ 0 h 195"/>
                <a:gd name="T58" fmla="*/ 0 w 242"/>
                <a:gd name="T59" fmla="*/ 0 h 195"/>
                <a:gd name="T60" fmla="*/ 0 w 242"/>
                <a:gd name="T61" fmla="*/ 0 h 195"/>
                <a:gd name="T62" fmla="*/ 0 w 242"/>
                <a:gd name="T63" fmla="*/ 0 h 195"/>
                <a:gd name="T64" fmla="*/ 0 w 242"/>
                <a:gd name="T65" fmla="*/ 0 h 195"/>
                <a:gd name="T66" fmla="*/ 0 w 242"/>
                <a:gd name="T67" fmla="*/ 0 h 195"/>
                <a:gd name="T68" fmla="*/ 0 w 242"/>
                <a:gd name="T69" fmla="*/ 0 h 195"/>
                <a:gd name="T70" fmla="*/ 0 w 242"/>
                <a:gd name="T71" fmla="*/ 0 h 195"/>
                <a:gd name="T72" fmla="*/ 0 w 242"/>
                <a:gd name="T73" fmla="*/ 0 h 195"/>
                <a:gd name="T74" fmla="*/ 0 w 242"/>
                <a:gd name="T75" fmla="*/ 0 h 195"/>
                <a:gd name="T76" fmla="*/ 0 w 242"/>
                <a:gd name="T77" fmla="*/ 0 h 195"/>
                <a:gd name="T78" fmla="*/ 0 w 242"/>
                <a:gd name="T79" fmla="*/ 0 h 195"/>
                <a:gd name="T80" fmla="*/ 0 w 242"/>
                <a:gd name="T81" fmla="*/ 0 h 195"/>
                <a:gd name="T82" fmla="*/ 0 w 242"/>
                <a:gd name="T83" fmla="*/ 0 h 195"/>
                <a:gd name="T84" fmla="*/ 0 w 242"/>
                <a:gd name="T85" fmla="*/ 0 h 195"/>
                <a:gd name="T86" fmla="*/ 0 w 242"/>
                <a:gd name="T87" fmla="*/ 0 h 195"/>
                <a:gd name="T88" fmla="*/ 0 w 242"/>
                <a:gd name="T89" fmla="*/ 0 h 195"/>
                <a:gd name="T90" fmla="*/ 0 w 242"/>
                <a:gd name="T91" fmla="*/ 0 h 195"/>
                <a:gd name="T92" fmla="*/ 0 w 242"/>
                <a:gd name="T93" fmla="*/ 0 h 195"/>
                <a:gd name="T94" fmla="*/ 0 w 242"/>
                <a:gd name="T95" fmla="*/ 0 h 195"/>
                <a:gd name="T96" fmla="*/ 0 w 242"/>
                <a:gd name="T97" fmla="*/ 0 h 1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2"/>
                <a:gd name="T148" fmla="*/ 0 h 195"/>
                <a:gd name="T149" fmla="*/ 242 w 242"/>
                <a:gd name="T150" fmla="*/ 195 h 19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2" h="195">
                  <a:moveTo>
                    <a:pt x="55" y="54"/>
                  </a:moveTo>
                  <a:lnTo>
                    <a:pt x="55" y="53"/>
                  </a:lnTo>
                  <a:lnTo>
                    <a:pt x="58" y="52"/>
                  </a:lnTo>
                  <a:lnTo>
                    <a:pt x="59" y="49"/>
                  </a:lnTo>
                  <a:lnTo>
                    <a:pt x="64" y="47"/>
                  </a:lnTo>
                  <a:lnTo>
                    <a:pt x="69" y="43"/>
                  </a:lnTo>
                  <a:lnTo>
                    <a:pt x="76" y="40"/>
                  </a:lnTo>
                  <a:lnTo>
                    <a:pt x="79" y="37"/>
                  </a:lnTo>
                  <a:lnTo>
                    <a:pt x="83" y="35"/>
                  </a:lnTo>
                  <a:lnTo>
                    <a:pt x="87" y="33"/>
                  </a:lnTo>
                  <a:lnTo>
                    <a:pt x="93" y="32"/>
                  </a:lnTo>
                  <a:lnTo>
                    <a:pt x="96" y="31"/>
                  </a:lnTo>
                  <a:lnTo>
                    <a:pt x="101" y="30"/>
                  </a:lnTo>
                  <a:lnTo>
                    <a:pt x="106" y="29"/>
                  </a:lnTo>
                  <a:lnTo>
                    <a:pt x="111" y="27"/>
                  </a:lnTo>
                  <a:lnTo>
                    <a:pt x="116" y="26"/>
                  </a:lnTo>
                  <a:lnTo>
                    <a:pt x="123" y="26"/>
                  </a:lnTo>
                  <a:lnTo>
                    <a:pt x="127" y="26"/>
                  </a:lnTo>
                  <a:lnTo>
                    <a:pt x="134" y="26"/>
                  </a:lnTo>
                  <a:lnTo>
                    <a:pt x="138" y="26"/>
                  </a:lnTo>
                  <a:lnTo>
                    <a:pt x="145" y="27"/>
                  </a:lnTo>
                  <a:lnTo>
                    <a:pt x="151" y="29"/>
                  </a:lnTo>
                  <a:lnTo>
                    <a:pt x="158" y="31"/>
                  </a:lnTo>
                  <a:lnTo>
                    <a:pt x="163" y="32"/>
                  </a:lnTo>
                  <a:lnTo>
                    <a:pt x="170" y="35"/>
                  </a:lnTo>
                  <a:lnTo>
                    <a:pt x="177" y="38"/>
                  </a:lnTo>
                  <a:lnTo>
                    <a:pt x="184" y="43"/>
                  </a:lnTo>
                  <a:lnTo>
                    <a:pt x="190" y="46"/>
                  </a:lnTo>
                  <a:lnTo>
                    <a:pt x="194" y="51"/>
                  </a:lnTo>
                  <a:lnTo>
                    <a:pt x="198" y="54"/>
                  </a:lnTo>
                  <a:lnTo>
                    <a:pt x="203" y="59"/>
                  </a:lnTo>
                  <a:lnTo>
                    <a:pt x="205" y="63"/>
                  </a:lnTo>
                  <a:lnTo>
                    <a:pt x="208" y="69"/>
                  </a:lnTo>
                  <a:lnTo>
                    <a:pt x="208" y="74"/>
                  </a:lnTo>
                  <a:lnTo>
                    <a:pt x="210" y="79"/>
                  </a:lnTo>
                  <a:lnTo>
                    <a:pt x="210" y="84"/>
                  </a:lnTo>
                  <a:lnTo>
                    <a:pt x="210" y="89"/>
                  </a:lnTo>
                  <a:lnTo>
                    <a:pt x="208" y="94"/>
                  </a:lnTo>
                  <a:lnTo>
                    <a:pt x="207" y="98"/>
                  </a:lnTo>
                  <a:lnTo>
                    <a:pt x="204" y="103"/>
                  </a:lnTo>
                  <a:lnTo>
                    <a:pt x="203" y="110"/>
                  </a:lnTo>
                  <a:lnTo>
                    <a:pt x="200" y="113"/>
                  </a:lnTo>
                  <a:lnTo>
                    <a:pt x="198" y="119"/>
                  </a:lnTo>
                  <a:lnTo>
                    <a:pt x="194" y="123"/>
                  </a:lnTo>
                  <a:lnTo>
                    <a:pt x="190" y="128"/>
                  </a:lnTo>
                  <a:lnTo>
                    <a:pt x="186" y="132"/>
                  </a:lnTo>
                  <a:lnTo>
                    <a:pt x="183" y="137"/>
                  </a:lnTo>
                  <a:lnTo>
                    <a:pt x="177" y="140"/>
                  </a:lnTo>
                  <a:lnTo>
                    <a:pt x="173" y="143"/>
                  </a:lnTo>
                  <a:lnTo>
                    <a:pt x="169" y="146"/>
                  </a:lnTo>
                  <a:lnTo>
                    <a:pt x="165" y="150"/>
                  </a:lnTo>
                  <a:lnTo>
                    <a:pt x="159" y="152"/>
                  </a:lnTo>
                  <a:lnTo>
                    <a:pt x="155" y="155"/>
                  </a:lnTo>
                  <a:lnTo>
                    <a:pt x="151" y="156"/>
                  </a:lnTo>
                  <a:lnTo>
                    <a:pt x="145" y="159"/>
                  </a:lnTo>
                  <a:lnTo>
                    <a:pt x="141" y="160"/>
                  </a:lnTo>
                  <a:lnTo>
                    <a:pt x="137" y="161"/>
                  </a:lnTo>
                  <a:lnTo>
                    <a:pt x="132" y="161"/>
                  </a:lnTo>
                  <a:lnTo>
                    <a:pt x="130" y="161"/>
                  </a:lnTo>
                  <a:lnTo>
                    <a:pt x="128" y="161"/>
                  </a:lnTo>
                  <a:lnTo>
                    <a:pt x="124" y="162"/>
                  </a:lnTo>
                  <a:lnTo>
                    <a:pt x="118" y="162"/>
                  </a:lnTo>
                  <a:lnTo>
                    <a:pt x="113" y="163"/>
                  </a:lnTo>
                  <a:lnTo>
                    <a:pt x="109" y="163"/>
                  </a:lnTo>
                  <a:lnTo>
                    <a:pt x="104" y="163"/>
                  </a:lnTo>
                  <a:lnTo>
                    <a:pt x="100" y="163"/>
                  </a:lnTo>
                  <a:lnTo>
                    <a:pt x="96" y="163"/>
                  </a:lnTo>
                  <a:lnTo>
                    <a:pt x="92" y="162"/>
                  </a:lnTo>
                  <a:lnTo>
                    <a:pt x="86" y="162"/>
                  </a:lnTo>
                  <a:lnTo>
                    <a:pt x="82" y="161"/>
                  </a:lnTo>
                  <a:lnTo>
                    <a:pt x="78" y="161"/>
                  </a:lnTo>
                  <a:lnTo>
                    <a:pt x="73" y="159"/>
                  </a:lnTo>
                  <a:lnTo>
                    <a:pt x="69" y="157"/>
                  </a:lnTo>
                  <a:lnTo>
                    <a:pt x="64" y="155"/>
                  </a:lnTo>
                  <a:lnTo>
                    <a:pt x="59" y="152"/>
                  </a:lnTo>
                  <a:lnTo>
                    <a:pt x="55" y="149"/>
                  </a:lnTo>
                  <a:lnTo>
                    <a:pt x="52" y="146"/>
                  </a:lnTo>
                  <a:lnTo>
                    <a:pt x="48" y="143"/>
                  </a:lnTo>
                  <a:lnTo>
                    <a:pt x="45" y="139"/>
                  </a:lnTo>
                  <a:lnTo>
                    <a:pt x="43" y="134"/>
                  </a:lnTo>
                  <a:lnTo>
                    <a:pt x="41" y="129"/>
                  </a:lnTo>
                  <a:lnTo>
                    <a:pt x="38" y="123"/>
                  </a:lnTo>
                  <a:lnTo>
                    <a:pt x="37" y="118"/>
                  </a:lnTo>
                  <a:lnTo>
                    <a:pt x="37" y="113"/>
                  </a:lnTo>
                  <a:lnTo>
                    <a:pt x="35" y="111"/>
                  </a:lnTo>
                  <a:lnTo>
                    <a:pt x="35" y="106"/>
                  </a:lnTo>
                  <a:lnTo>
                    <a:pt x="35" y="103"/>
                  </a:lnTo>
                  <a:lnTo>
                    <a:pt x="35" y="98"/>
                  </a:lnTo>
                  <a:lnTo>
                    <a:pt x="35" y="95"/>
                  </a:lnTo>
                  <a:lnTo>
                    <a:pt x="37" y="90"/>
                  </a:lnTo>
                  <a:lnTo>
                    <a:pt x="38" y="86"/>
                  </a:lnTo>
                  <a:lnTo>
                    <a:pt x="0" y="80"/>
                  </a:lnTo>
                  <a:lnTo>
                    <a:pt x="0" y="84"/>
                  </a:lnTo>
                  <a:lnTo>
                    <a:pt x="0" y="85"/>
                  </a:lnTo>
                  <a:lnTo>
                    <a:pt x="0" y="89"/>
                  </a:lnTo>
                  <a:lnTo>
                    <a:pt x="0" y="92"/>
                  </a:lnTo>
                  <a:lnTo>
                    <a:pt x="0" y="96"/>
                  </a:lnTo>
                  <a:lnTo>
                    <a:pt x="0" y="101"/>
                  </a:lnTo>
                  <a:lnTo>
                    <a:pt x="2" y="105"/>
                  </a:lnTo>
                  <a:lnTo>
                    <a:pt x="2" y="110"/>
                  </a:lnTo>
                  <a:lnTo>
                    <a:pt x="3" y="114"/>
                  </a:lnTo>
                  <a:lnTo>
                    <a:pt x="5" y="119"/>
                  </a:lnTo>
                  <a:lnTo>
                    <a:pt x="6" y="124"/>
                  </a:lnTo>
                  <a:lnTo>
                    <a:pt x="9" y="129"/>
                  </a:lnTo>
                  <a:lnTo>
                    <a:pt x="10" y="135"/>
                  </a:lnTo>
                  <a:lnTo>
                    <a:pt x="13" y="140"/>
                  </a:lnTo>
                  <a:lnTo>
                    <a:pt x="16" y="145"/>
                  </a:lnTo>
                  <a:lnTo>
                    <a:pt x="19" y="150"/>
                  </a:lnTo>
                  <a:lnTo>
                    <a:pt x="21" y="155"/>
                  </a:lnTo>
                  <a:lnTo>
                    <a:pt x="26" y="160"/>
                  </a:lnTo>
                  <a:lnTo>
                    <a:pt x="30" y="165"/>
                  </a:lnTo>
                  <a:lnTo>
                    <a:pt x="34" y="170"/>
                  </a:lnTo>
                  <a:lnTo>
                    <a:pt x="41" y="175"/>
                  </a:lnTo>
                  <a:lnTo>
                    <a:pt x="45" y="177"/>
                  </a:lnTo>
                  <a:lnTo>
                    <a:pt x="52" y="182"/>
                  </a:lnTo>
                  <a:lnTo>
                    <a:pt x="58" y="184"/>
                  </a:lnTo>
                  <a:lnTo>
                    <a:pt x="66" y="188"/>
                  </a:lnTo>
                  <a:lnTo>
                    <a:pt x="69" y="189"/>
                  </a:lnTo>
                  <a:lnTo>
                    <a:pt x="73" y="190"/>
                  </a:lnTo>
                  <a:lnTo>
                    <a:pt x="78" y="190"/>
                  </a:lnTo>
                  <a:lnTo>
                    <a:pt x="83" y="192"/>
                  </a:lnTo>
                  <a:lnTo>
                    <a:pt x="86" y="193"/>
                  </a:lnTo>
                  <a:lnTo>
                    <a:pt x="92" y="194"/>
                  </a:lnTo>
                  <a:lnTo>
                    <a:pt x="96" y="194"/>
                  </a:lnTo>
                  <a:lnTo>
                    <a:pt x="101" y="195"/>
                  </a:lnTo>
                  <a:lnTo>
                    <a:pt x="107" y="194"/>
                  </a:lnTo>
                  <a:lnTo>
                    <a:pt x="111" y="194"/>
                  </a:lnTo>
                  <a:lnTo>
                    <a:pt x="116" y="194"/>
                  </a:lnTo>
                  <a:lnTo>
                    <a:pt x="120" y="194"/>
                  </a:lnTo>
                  <a:lnTo>
                    <a:pt x="125" y="194"/>
                  </a:lnTo>
                  <a:lnTo>
                    <a:pt x="130" y="193"/>
                  </a:lnTo>
                  <a:lnTo>
                    <a:pt x="134" y="192"/>
                  </a:lnTo>
                  <a:lnTo>
                    <a:pt x="138" y="192"/>
                  </a:lnTo>
                  <a:lnTo>
                    <a:pt x="142" y="190"/>
                  </a:lnTo>
                  <a:lnTo>
                    <a:pt x="148" y="190"/>
                  </a:lnTo>
                  <a:lnTo>
                    <a:pt x="151" y="189"/>
                  </a:lnTo>
                  <a:lnTo>
                    <a:pt x="156" y="188"/>
                  </a:lnTo>
                  <a:lnTo>
                    <a:pt x="163" y="186"/>
                  </a:lnTo>
                  <a:lnTo>
                    <a:pt x="172" y="183"/>
                  </a:lnTo>
                  <a:lnTo>
                    <a:pt x="179" y="181"/>
                  </a:lnTo>
                  <a:lnTo>
                    <a:pt x="186" y="177"/>
                  </a:lnTo>
                  <a:lnTo>
                    <a:pt x="193" y="173"/>
                  </a:lnTo>
                  <a:lnTo>
                    <a:pt x="200" y="168"/>
                  </a:lnTo>
                  <a:lnTo>
                    <a:pt x="204" y="163"/>
                  </a:lnTo>
                  <a:lnTo>
                    <a:pt x="210" y="160"/>
                  </a:lnTo>
                  <a:lnTo>
                    <a:pt x="215" y="155"/>
                  </a:lnTo>
                  <a:lnTo>
                    <a:pt x="221" y="151"/>
                  </a:lnTo>
                  <a:lnTo>
                    <a:pt x="224" y="145"/>
                  </a:lnTo>
                  <a:lnTo>
                    <a:pt x="228" y="139"/>
                  </a:lnTo>
                  <a:lnTo>
                    <a:pt x="231" y="134"/>
                  </a:lnTo>
                  <a:lnTo>
                    <a:pt x="235" y="129"/>
                  </a:lnTo>
                  <a:lnTo>
                    <a:pt x="236" y="123"/>
                  </a:lnTo>
                  <a:lnTo>
                    <a:pt x="239" y="117"/>
                  </a:lnTo>
                  <a:lnTo>
                    <a:pt x="241" y="111"/>
                  </a:lnTo>
                  <a:lnTo>
                    <a:pt x="242" y="105"/>
                  </a:lnTo>
                  <a:lnTo>
                    <a:pt x="242" y="98"/>
                  </a:lnTo>
                  <a:lnTo>
                    <a:pt x="242" y="92"/>
                  </a:lnTo>
                  <a:lnTo>
                    <a:pt x="241" y="87"/>
                  </a:lnTo>
                  <a:lnTo>
                    <a:pt x="241" y="81"/>
                  </a:lnTo>
                  <a:lnTo>
                    <a:pt x="238" y="75"/>
                  </a:lnTo>
                  <a:lnTo>
                    <a:pt x="236" y="69"/>
                  </a:lnTo>
                  <a:lnTo>
                    <a:pt x="233" y="63"/>
                  </a:lnTo>
                  <a:lnTo>
                    <a:pt x="232" y="59"/>
                  </a:lnTo>
                  <a:lnTo>
                    <a:pt x="226" y="53"/>
                  </a:lnTo>
                  <a:lnTo>
                    <a:pt x="222" y="47"/>
                  </a:lnTo>
                  <a:lnTo>
                    <a:pt x="218" y="42"/>
                  </a:lnTo>
                  <a:lnTo>
                    <a:pt x="212" y="38"/>
                  </a:lnTo>
                  <a:lnTo>
                    <a:pt x="207" y="33"/>
                  </a:lnTo>
                  <a:lnTo>
                    <a:pt x="201" y="29"/>
                  </a:lnTo>
                  <a:lnTo>
                    <a:pt x="196" y="25"/>
                  </a:lnTo>
                  <a:lnTo>
                    <a:pt x="190" y="21"/>
                  </a:lnTo>
                  <a:lnTo>
                    <a:pt x="182" y="18"/>
                  </a:lnTo>
                  <a:lnTo>
                    <a:pt x="175" y="15"/>
                  </a:lnTo>
                  <a:lnTo>
                    <a:pt x="167" y="11"/>
                  </a:lnTo>
                  <a:lnTo>
                    <a:pt x="160" y="9"/>
                  </a:lnTo>
                  <a:lnTo>
                    <a:pt x="152" y="6"/>
                  </a:lnTo>
                  <a:lnTo>
                    <a:pt x="145" y="4"/>
                  </a:lnTo>
                  <a:lnTo>
                    <a:pt x="137" y="3"/>
                  </a:lnTo>
                  <a:lnTo>
                    <a:pt x="130" y="3"/>
                  </a:lnTo>
                  <a:lnTo>
                    <a:pt x="123" y="0"/>
                  </a:lnTo>
                  <a:lnTo>
                    <a:pt x="114" y="0"/>
                  </a:lnTo>
                  <a:lnTo>
                    <a:pt x="106" y="0"/>
                  </a:lnTo>
                  <a:lnTo>
                    <a:pt x="99" y="0"/>
                  </a:lnTo>
                  <a:lnTo>
                    <a:pt x="90" y="0"/>
                  </a:lnTo>
                  <a:lnTo>
                    <a:pt x="83" y="3"/>
                  </a:lnTo>
                  <a:lnTo>
                    <a:pt x="76" y="4"/>
                  </a:lnTo>
                  <a:lnTo>
                    <a:pt x="69" y="6"/>
                  </a:lnTo>
                  <a:lnTo>
                    <a:pt x="61" y="9"/>
                  </a:lnTo>
                  <a:lnTo>
                    <a:pt x="54" y="11"/>
                  </a:lnTo>
                  <a:lnTo>
                    <a:pt x="48" y="15"/>
                  </a:lnTo>
                  <a:lnTo>
                    <a:pt x="43" y="19"/>
                  </a:lnTo>
                  <a:lnTo>
                    <a:pt x="35" y="24"/>
                  </a:lnTo>
                  <a:lnTo>
                    <a:pt x="30" y="29"/>
                  </a:lnTo>
                  <a:lnTo>
                    <a:pt x="26" y="33"/>
                  </a:lnTo>
                  <a:lnTo>
                    <a:pt x="20" y="41"/>
                  </a:lnTo>
                  <a:lnTo>
                    <a:pt x="55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5" name="Freeform 230">
              <a:extLst>
                <a:ext uri="{FF2B5EF4-FFF2-40B4-BE49-F238E27FC236}">
                  <a16:creationId xmlns:a16="http://schemas.microsoft.com/office/drawing/2014/main" id="{D123DDA4-0CC1-169C-047F-49F772B1E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4" y="3777"/>
              <a:ext cx="74" cy="62"/>
            </a:xfrm>
            <a:custGeom>
              <a:avLst/>
              <a:gdLst>
                <a:gd name="T0" fmla="*/ 0 w 222"/>
                <a:gd name="T1" fmla="*/ 0 h 187"/>
                <a:gd name="T2" fmla="*/ 0 w 222"/>
                <a:gd name="T3" fmla="*/ 0 h 187"/>
                <a:gd name="T4" fmla="*/ 0 w 222"/>
                <a:gd name="T5" fmla="*/ 0 h 187"/>
                <a:gd name="T6" fmla="*/ 0 w 222"/>
                <a:gd name="T7" fmla="*/ 0 h 187"/>
                <a:gd name="T8" fmla="*/ 0 w 222"/>
                <a:gd name="T9" fmla="*/ 0 h 187"/>
                <a:gd name="T10" fmla="*/ 0 w 222"/>
                <a:gd name="T11" fmla="*/ 0 h 187"/>
                <a:gd name="T12" fmla="*/ 0 w 222"/>
                <a:gd name="T13" fmla="*/ 0 h 187"/>
                <a:gd name="T14" fmla="*/ 0 w 222"/>
                <a:gd name="T15" fmla="*/ 0 h 187"/>
                <a:gd name="T16" fmla="*/ 0 w 222"/>
                <a:gd name="T17" fmla="*/ 0 h 187"/>
                <a:gd name="T18" fmla="*/ 0 w 222"/>
                <a:gd name="T19" fmla="*/ 0 h 187"/>
                <a:gd name="T20" fmla="*/ 0 w 222"/>
                <a:gd name="T21" fmla="*/ 0 h 187"/>
                <a:gd name="T22" fmla="*/ 0 w 222"/>
                <a:gd name="T23" fmla="*/ 0 h 187"/>
                <a:gd name="T24" fmla="*/ 0 w 222"/>
                <a:gd name="T25" fmla="*/ 0 h 187"/>
                <a:gd name="T26" fmla="*/ 0 w 222"/>
                <a:gd name="T27" fmla="*/ 0 h 187"/>
                <a:gd name="T28" fmla="*/ 0 w 222"/>
                <a:gd name="T29" fmla="*/ 0 h 187"/>
                <a:gd name="T30" fmla="*/ 0 w 222"/>
                <a:gd name="T31" fmla="*/ 0 h 187"/>
                <a:gd name="T32" fmla="*/ 0 w 222"/>
                <a:gd name="T33" fmla="*/ 0 h 187"/>
                <a:gd name="T34" fmla="*/ 0 w 222"/>
                <a:gd name="T35" fmla="*/ 0 h 187"/>
                <a:gd name="T36" fmla="*/ 0 w 222"/>
                <a:gd name="T37" fmla="*/ 0 h 187"/>
                <a:gd name="T38" fmla="*/ 0 w 222"/>
                <a:gd name="T39" fmla="*/ 0 h 187"/>
                <a:gd name="T40" fmla="*/ 0 w 222"/>
                <a:gd name="T41" fmla="*/ 0 h 187"/>
                <a:gd name="T42" fmla="*/ 0 w 222"/>
                <a:gd name="T43" fmla="*/ 0 h 187"/>
                <a:gd name="T44" fmla="*/ 0 w 222"/>
                <a:gd name="T45" fmla="*/ 0 h 187"/>
                <a:gd name="T46" fmla="*/ 0 w 222"/>
                <a:gd name="T47" fmla="*/ 0 h 187"/>
                <a:gd name="T48" fmla="*/ 0 w 222"/>
                <a:gd name="T49" fmla="*/ 0 h 187"/>
                <a:gd name="T50" fmla="*/ 0 w 222"/>
                <a:gd name="T51" fmla="*/ 0 h 187"/>
                <a:gd name="T52" fmla="*/ 0 w 222"/>
                <a:gd name="T53" fmla="*/ 0 h 187"/>
                <a:gd name="T54" fmla="*/ 0 w 222"/>
                <a:gd name="T55" fmla="*/ 0 h 187"/>
                <a:gd name="T56" fmla="*/ 0 w 222"/>
                <a:gd name="T57" fmla="*/ 0 h 187"/>
                <a:gd name="T58" fmla="*/ 0 w 222"/>
                <a:gd name="T59" fmla="*/ 0 h 187"/>
                <a:gd name="T60" fmla="*/ 0 w 222"/>
                <a:gd name="T61" fmla="*/ 0 h 187"/>
                <a:gd name="T62" fmla="*/ 0 w 222"/>
                <a:gd name="T63" fmla="*/ 0 h 187"/>
                <a:gd name="T64" fmla="*/ 0 w 222"/>
                <a:gd name="T65" fmla="*/ 0 h 187"/>
                <a:gd name="T66" fmla="*/ 0 w 222"/>
                <a:gd name="T67" fmla="*/ 0 h 187"/>
                <a:gd name="T68" fmla="*/ 0 w 222"/>
                <a:gd name="T69" fmla="*/ 0 h 187"/>
                <a:gd name="T70" fmla="*/ 0 w 222"/>
                <a:gd name="T71" fmla="*/ 0 h 187"/>
                <a:gd name="T72" fmla="*/ 0 w 222"/>
                <a:gd name="T73" fmla="*/ 0 h 187"/>
                <a:gd name="T74" fmla="*/ 0 w 222"/>
                <a:gd name="T75" fmla="*/ 0 h 187"/>
                <a:gd name="T76" fmla="*/ 0 w 222"/>
                <a:gd name="T77" fmla="*/ 0 h 187"/>
                <a:gd name="T78" fmla="*/ 0 w 222"/>
                <a:gd name="T79" fmla="*/ 0 h 187"/>
                <a:gd name="T80" fmla="*/ 0 w 222"/>
                <a:gd name="T81" fmla="*/ 0 h 187"/>
                <a:gd name="T82" fmla="*/ 0 w 222"/>
                <a:gd name="T83" fmla="*/ 0 h 187"/>
                <a:gd name="T84" fmla="*/ 0 w 222"/>
                <a:gd name="T85" fmla="*/ 0 h 187"/>
                <a:gd name="T86" fmla="*/ 0 w 222"/>
                <a:gd name="T87" fmla="*/ 0 h 187"/>
                <a:gd name="T88" fmla="*/ 0 w 222"/>
                <a:gd name="T89" fmla="*/ 0 h 187"/>
                <a:gd name="T90" fmla="*/ 0 w 222"/>
                <a:gd name="T91" fmla="*/ 0 h 187"/>
                <a:gd name="T92" fmla="*/ 0 w 222"/>
                <a:gd name="T93" fmla="*/ 0 h 187"/>
                <a:gd name="T94" fmla="*/ 0 w 222"/>
                <a:gd name="T95" fmla="*/ 0 h 187"/>
                <a:gd name="T96" fmla="*/ 0 w 222"/>
                <a:gd name="T97" fmla="*/ 0 h 187"/>
                <a:gd name="T98" fmla="*/ 0 w 222"/>
                <a:gd name="T99" fmla="*/ 0 h 18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22"/>
                <a:gd name="T151" fmla="*/ 0 h 187"/>
                <a:gd name="T152" fmla="*/ 222 w 222"/>
                <a:gd name="T153" fmla="*/ 187 h 18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22" h="187">
                  <a:moveTo>
                    <a:pt x="69" y="35"/>
                  </a:moveTo>
                  <a:lnTo>
                    <a:pt x="71" y="34"/>
                  </a:lnTo>
                  <a:lnTo>
                    <a:pt x="73" y="33"/>
                  </a:lnTo>
                  <a:lnTo>
                    <a:pt x="78" y="30"/>
                  </a:lnTo>
                  <a:lnTo>
                    <a:pt x="86" y="28"/>
                  </a:lnTo>
                  <a:lnTo>
                    <a:pt x="89" y="25"/>
                  </a:lnTo>
                  <a:lnTo>
                    <a:pt x="92" y="25"/>
                  </a:lnTo>
                  <a:lnTo>
                    <a:pt x="97" y="24"/>
                  </a:lnTo>
                  <a:lnTo>
                    <a:pt x="101" y="23"/>
                  </a:lnTo>
                  <a:lnTo>
                    <a:pt x="106" y="22"/>
                  </a:lnTo>
                  <a:lnTo>
                    <a:pt x="111" y="22"/>
                  </a:lnTo>
                  <a:lnTo>
                    <a:pt x="117" y="20"/>
                  </a:lnTo>
                  <a:lnTo>
                    <a:pt x="122" y="20"/>
                  </a:lnTo>
                  <a:lnTo>
                    <a:pt x="127" y="20"/>
                  </a:lnTo>
                  <a:lnTo>
                    <a:pt x="132" y="20"/>
                  </a:lnTo>
                  <a:lnTo>
                    <a:pt x="138" y="20"/>
                  </a:lnTo>
                  <a:lnTo>
                    <a:pt x="142" y="22"/>
                  </a:lnTo>
                  <a:lnTo>
                    <a:pt x="148" y="23"/>
                  </a:lnTo>
                  <a:lnTo>
                    <a:pt x="153" y="24"/>
                  </a:lnTo>
                  <a:lnTo>
                    <a:pt x="158" y="27"/>
                  </a:lnTo>
                  <a:lnTo>
                    <a:pt x="163" y="30"/>
                  </a:lnTo>
                  <a:lnTo>
                    <a:pt x="166" y="33"/>
                  </a:lnTo>
                  <a:lnTo>
                    <a:pt x="172" y="36"/>
                  </a:lnTo>
                  <a:lnTo>
                    <a:pt x="174" y="41"/>
                  </a:lnTo>
                  <a:lnTo>
                    <a:pt x="179" y="46"/>
                  </a:lnTo>
                  <a:lnTo>
                    <a:pt x="181" y="52"/>
                  </a:lnTo>
                  <a:lnTo>
                    <a:pt x="186" y="59"/>
                  </a:lnTo>
                  <a:lnTo>
                    <a:pt x="187" y="63"/>
                  </a:lnTo>
                  <a:lnTo>
                    <a:pt x="188" y="67"/>
                  </a:lnTo>
                  <a:lnTo>
                    <a:pt x="190" y="71"/>
                  </a:lnTo>
                  <a:lnTo>
                    <a:pt x="191" y="76"/>
                  </a:lnTo>
                  <a:lnTo>
                    <a:pt x="191" y="79"/>
                  </a:lnTo>
                  <a:lnTo>
                    <a:pt x="191" y="84"/>
                  </a:lnTo>
                  <a:lnTo>
                    <a:pt x="191" y="88"/>
                  </a:lnTo>
                  <a:lnTo>
                    <a:pt x="191" y="92"/>
                  </a:lnTo>
                  <a:lnTo>
                    <a:pt x="191" y="95"/>
                  </a:lnTo>
                  <a:lnTo>
                    <a:pt x="191" y="99"/>
                  </a:lnTo>
                  <a:lnTo>
                    <a:pt x="190" y="103"/>
                  </a:lnTo>
                  <a:lnTo>
                    <a:pt x="190" y="106"/>
                  </a:lnTo>
                  <a:lnTo>
                    <a:pt x="187" y="114"/>
                  </a:lnTo>
                  <a:lnTo>
                    <a:pt x="184" y="120"/>
                  </a:lnTo>
                  <a:lnTo>
                    <a:pt x="181" y="126"/>
                  </a:lnTo>
                  <a:lnTo>
                    <a:pt x="177" y="132"/>
                  </a:lnTo>
                  <a:lnTo>
                    <a:pt x="172" y="137"/>
                  </a:lnTo>
                  <a:lnTo>
                    <a:pt x="166" y="142"/>
                  </a:lnTo>
                  <a:lnTo>
                    <a:pt x="160" y="146"/>
                  </a:lnTo>
                  <a:lnTo>
                    <a:pt x="155" y="151"/>
                  </a:lnTo>
                  <a:lnTo>
                    <a:pt x="148" y="153"/>
                  </a:lnTo>
                  <a:lnTo>
                    <a:pt x="142" y="157"/>
                  </a:lnTo>
                  <a:lnTo>
                    <a:pt x="135" y="159"/>
                  </a:lnTo>
                  <a:lnTo>
                    <a:pt x="129" y="162"/>
                  </a:lnTo>
                  <a:lnTo>
                    <a:pt x="121" y="164"/>
                  </a:lnTo>
                  <a:lnTo>
                    <a:pt x="114" y="165"/>
                  </a:lnTo>
                  <a:lnTo>
                    <a:pt x="107" y="165"/>
                  </a:lnTo>
                  <a:lnTo>
                    <a:pt x="100" y="166"/>
                  </a:lnTo>
                  <a:lnTo>
                    <a:pt x="93" y="165"/>
                  </a:lnTo>
                  <a:lnTo>
                    <a:pt x="86" y="165"/>
                  </a:lnTo>
                  <a:lnTo>
                    <a:pt x="79" y="164"/>
                  </a:lnTo>
                  <a:lnTo>
                    <a:pt x="73" y="164"/>
                  </a:lnTo>
                  <a:lnTo>
                    <a:pt x="66" y="162"/>
                  </a:lnTo>
                  <a:lnTo>
                    <a:pt x="62" y="159"/>
                  </a:lnTo>
                  <a:lnTo>
                    <a:pt x="56" y="157"/>
                  </a:lnTo>
                  <a:lnTo>
                    <a:pt x="54" y="153"/>
                  </a:lnTo>
                  <a:lnTo>
                    <a:pt x="48" y="149"/>
                  </a:lnTo>
                  <a:lnTo>
                    <a:pt x="45" y="146"/>
                  </a:lnTo>
                  <a:lnTo>
                    <a:pt x="42" y="139"/>
                  </a:lnTo>
                  <a:lnTo>
                    <a:pt x="41" y="136"/>
                  </a:lnTo>
                  <a:lnTo>
                    <a:pt x="40" y="133"/>
                  </a:lnTo>
                  <a:lnTo>
                    <a:pt x="38" y="128"/>
                  </a:lnTo>
                  <a:lnTo>
                    <a:pt x="37" y="125"/>
                  </a:lnTo>
                  <a:lnTo>
                    <a:pt x="34" y="121"/>
                  </a:lnTo>
                  <a:lnTo>
                    <a:pt x="33" y="116"/>
                  </a:lnTo>
                  <a:lnTo>
                    <a:pt x="33" y="112"/>
                  </a:lnTo>
                  <a:lnTo>
                    <a:pt x="31" y="106"/>
                  </a:lnTo>
                  <a:lnTo>
                    <a:pt x="31" y="101"/>
                  </a:lnTo>
                  <a:lnTo>
                    <a:pt x="31" y="94"/>
                  </a:lnTo>
                  <a:lnTo>
                    <a:pt x="33" y="88"/>
                  </a:lnTo>
                  <a:lnTo>
                    <a:pt x="33" y="84"/>
                  </a:lnTo>
                  <a:lnTo>
                    <a:pt x="34" y="81"/>
                  </a:lnTo>
                  <a:lnTo>
                    <a:pt x="35" y="76"/>
                  </a:lnTo>
                  <a:lnTo>
                    <a:pt x="38" y="73"/>
                  </a:lnTo>
                  <a:lnTo>
                    <a:pt x="40" y="70"/>
                  </a:lnTo>
                  <a:lnTo>
                    <a:pt x="41" y="65"/>
                  </a:lnTo>
                  <a:lnTo>
                    <a:pt x="44" y="61"/>
                  </a:lnTo>
                  <a:lnTo>
                    <a:pt x="47" y="57"/>
                  </a:lnTo>
                  <a:lnTo>
                    <a:pt x="19" y="36"/>
                  </a:lnTo>
                  <a:lnTo>
                    <a:pt x="17" y="36"/>
                  </a:lnTo>
                  <a:lnTo>
                    <a:pt x="16" y="38"/>
                  </a:lnTo>
                  <a:lnTo>
                    <a:pt x="14" y="40"/>
                  </a:lnTo>
                  <a:lnTo>
                    <a:pt x="12" y="44"/>
                  </a:lnTo>
                  <a:lnTo>
                    <a:pt x="9" y="49"/>
                  </a:lnTo>
                  <a:lnTo>
                    <a:pt x="6" y="55"/>
                  </a:lnTo>
                  <a:lnTo>
                    <a:pt x="4" y="57"/>
                  </a:lnTo>
                  <a:lnTo>
                    <a:pt x="4" y="61"/>
                  </a:lnTo>
                  <a:lnTo>
                    <a:pt x="3" y="65"/>
                  </a:lnTo>
                  <a:lnTo>
                    <a:pt x="3" y="70"/>
                  </a:lnTo>
                  <a:lnTo>
                    <a:pt x="2" y="73"/>
                  </a:lnTo>
                  <a:lnTo>
                    <a:pt x="0" y="78"/>
                  </a:lnTo>
                  <a:lnTo>
                    <a:pt x="0" y="82"/>
                  </a:lnTo>
                  <a:lnTo>
                    <a:pt x="0" y="88"/>
                  </a:lnTo>
                  <a:lnTo>
                    <a:pt x="0" y="93"/>
                  </a:lnTo>
                  <a:lnTo>
                    <a:pt x="0" y="98"/>
                  </a:lnTo>
                  <a:lnTo>
                    <a:pt x="2" y="104"/>
                  </a:lnTo>
                  <a:lnTo>
                    <a:pt x="3" y="110"/>
                  </a:lnTo>
                  <a:lnTo>
                    <a:pt x="3" y="116"/>
                  </a:lnTo>
                  <a:lnTo>
                    <a:pt x="6" y="122"/>
                  </a:lnTo>
                  <a:lnTo>
                    <a:pt x="7" y="128"/>
                  </a:lnTo>
                  <a:lnTo>
                    <a:pt x="12" y="136"/>
                  </a:lnTo>
                  <a:lnTo>
                    <a:pt x="13" y="142"/>
                  </a:lnTo>
                  <a:lnTo>
                    <a:pt x="17" y="149"/>
                  </a:lnTo>
                  <a:lnTo>
                    <a:pt x="20" y="153"/>
                  </a:lnTo>
                  <a:lnTo>
                    <a:pt x="21" y="157"/>
                  </a:lnTo>
                  <a:lnTo>
                    <a:pt x="24" y="160"/>
                  </a:lnTo>
                  <a:lnTo>
                    <a:pt x="27" y="165"/>
                  </a:lnTo>
                  <a:lnTo>
                    <a:pt x="30" y="166"/>
                  </a:lnTo>
                  <a:lnTo>
                    <a:pt x="33" y="169"/>
                  </a:lnTo>
                  <a:lnTo>
                    <a:pt x="40" y="173"/>
                  </a:lnTo>
                  <a:lnTo>
                    <a:pt x="41" y="174"/>
                  </a:lnTo>
                  <a:lnTo>
                    <a:pt x="45" y="175"/>
                  </a:lnTo>
                  <a:lnTo>
                    <a:pt x="49" y="178"/>
                  </a:lnTo>
                  <a:lnTo>
                    <a:pt x="55" y="179"/>
                  </a:lnTo>
                  <a:lnTo>
                    <a:pt x="59" y="180"/>
                  </a:lnTo>
                  <a:lnTo>
                    <a:pt x="63" y="182"/>
                  </a:lnTo>
                  <a:lnTo>
                    <a:pt x="69" y="184"/>
                  </a:lnTo>
                  <a:lnTo>
                    <a:pt x="76" y="185"/>
                  </a:lnTo>
                  <a:lnTo>
                    <a:pt x="82" y="186"/>
                  </a:lnTo>
                  <a:lnTo>
                    <a:pt x="87" y="186"/>
                  </a:lnTo>
                  <a:lnTo>
                    <a:pt x="94" y="186"/>
                  </a:lnTo>
                  <a:lnTo>
                    <a:pt x="101" y="187"/>
                  </a:lnTo>
                  <a:lnTo>
                    <a:pt x="108" y="186"/>
                  </a:lnTo>
                  <a:lnTo>
                    <a:pt x="115" y="186"/>
                  </a:lnTo>
                  <a:lnTo>
                    <a:pt x="120" y="185"/>
                  </a:lnTo>
                  <a:lnTo>
                    <a:pt x="124" y="184"/>
                  </a:lnTo>
                  <a:lnTo>
                    <a:pt x="128" y="184"/>
                  </a:lnTo>
                  <a:lnTo>
                    <a:pt x="132" y="184"/>
                  </a:lnTo>
                  <a:lnTo>
                    <a:pt x="141" y="181"/>
                  </a:lnTo>
                  <a:lnTo>
                    <a:pt x="149" y="179"/>
                  </a:lnTo>
                  <a:lnTo>
                    <a:pt x="153" y="176"/>
                  </a:lnTo>
                  <a:lnTo>
                    <a:pt x="158" y="175"/>
                  </a:lnTo>
                  <a:lnTo>
                    <a:pt x="163" y="173"/>
                  </a:lnTo>
                  <a:lnTo>
                    <a:pt x="167" y="171"/>
                  </a:lnTo>
                  <a:lnTo>
                    <a:pt x="172" y="169"/>
                  </a:lnTo>
                  <a:lnTo>
                    <a:pt x="176" y="166"/>
                  </a:lnTo>
                  <a:lnTo>
                    <a:pt x="181" y="164"/>
                  </a:lnTo>
                  <a:lnTo>
                    <a:pt x="187" y="162"/>
                  </a:lnTo>
                  <a:lnTo>
                    <a:pt x="191" y="158"/>
                  </a:lnTo>
                  <a:lnTo>
                    <a:pt x="197" y="155"/>
                  </a:lnTo>
                  <a:lnTo>
                    <a:pt x="203" y="153"/>
                  </a:lnTo>
                  <a:lnTo>
                    <a:pt x="207" y="151"/>
                  </a:lnTo>
                  <a:lnTo>
                    <a:pt x="207" y="148"/>
                  </a:lnTo>
                  <a:lnTo>
                    <a:pt x="210" y="144"/>
                  </a:lnTo>
                  <a:lnTo>
                    <a:pt x="210" y="142"/>
                  </a:lnTo>
                  <a:lnTo>
                    <a:pt x="211" y="138"/>
                  </a:lnTo>
                  <a:lnTo>
                    <a:pt x="212" y="135"/>
                  </a:lnTo>
                  <a:lnTo>
                    <a:pt x="214" y="131"/>
                  </a:lnTo>
                  <a:lnTo>
                    <a:pt x="215" y="125"/>
                  </a:lnTo>
                  <a:lnTo>
                    <a:pt x="217" y="121"/>
                  </a:lnTo>
                  <a:lnTo>
                    <a:pt x="217" y="115"/>
                  </a:lnTo>
                  <a:lnTo>
                    <a:pt x="219" y="110"/>
                  </a:lnTo>
                  <a:lnTo>
                    <a:pt x="219" y="104"/>
                  </a:lnTo>
                  <a:lnTo>
                    <a:pt x="221" y="99"/>
                  </a:lnTo>
                  <a:lnTo>
                    <a:pt x="221" y="93"/>
                  </a:lnTo>
                  <a:lnTo>
                    <a:pt x="222" y="88"/>
                  </a:lnTo>
                  <a:lnTo>
                    <a:pt x="221" y="81"/>
                  </a:lnTo>
                  <a:lnTo>
                    <a:pt x="219" y="74"/>
                  </a:lnTo>
                  <a:lnTo>
                    <a:pt x="218" y="68"/>
                  </a:lnTo>
                  <a:lnTo>
                    <a:pt x="217" y="62"/>
                  </a:lnTo>
                  <a:lnTo>
                    <a:pt x="214" y="56"/>
                  </a:lnTo>
                  <a:lnTo>
                    <a:pt x="211" y="50"/>
                  </a:lnTo>
                  <a:lnTo>
                    <a:pt x="207" y="44"/>
                  </a:lnTo>
                  <a:lnTo>
                    <a:pt x="204" y="38"/>
                  </a:lnTo>
                  <a:lnTo>
                    <a:pt x="198" y="32"/>
                  </a:lnTo>
                  <a:lnTo>
                    <a:pt x="191" y="27"/>
                  </a:lnTo>
                  <a:lnTo>
                    <a:pt x="184" y="22"/>
                  </a:lnTo>
                  <a:lnTo>
                    <a:pt x="177" y="17"/>
                  </a:lnTo>
                  <a:lnTo>
                    <a:pt x="173" y="14"/>
                  </a:lnTo>
                  <a:lnTo>
                    <a:pt x="169" y="13"/>
                  </a:lnTo>
                  <a:lnTo>
                    <a:pt x="163" y="11"/>
                  </a:lnTo>
                  <a:lnTo>
                    <a:pt x="159" y="8"/>
                  </a:lnTo>
                  <a:lnTo>
                    <a:pt x="153" y="7"/>
                  </a:lnTo>
                  <a:lnTo>
                    <a:pt x="148" y="5"/>
                  </a:lnTo>
                  <a:lnTo>
                    <a:pt x="142" y="3"/>
                  </a:lnTo>
                  <a:lnTo>
                    <a:pt x="137" y="2"/>
                  </a:lnTo>
                  <a:lnTo>
                    <a:pt x="134" y="1"/>
                  </a:lnTo>
                  <a:lnTo>
                    <a:pt x="129" y="1"/>
                  </a:lnTo>
                  <a:lnTo>
                    <a:pt x="124" y="0"/>
                  </a:lnTo>
                  <a:lnTo>
                    <a:pt x="121" y="0"/>
                  </a:lnTo>
                  <a:lnTo>
                    <a:pt x="115" y="0"/>
                  </a:lnTo>
                  <a:lnTo>
                    <a:pt x="110" y="0"/>
                  </a:lnTo>
                  <a:lnTo>
                    <a:pt x="103" y="0"/>
                  </a:lnTo>
                  <a:lnTo>
                    <a:pt x="96" y="1"/>
                  </a:lnTo>
                  <a:lnTo>
                    <a:pt x="87" y="2"/>
                  </a:lnTo>
                  <a:lnTo>
                    <a:pt x="80" y="3"/>
                  </a:lnTo>
                  <a:lnTo>
                    <a:pt x="75" y="5"/>
                  </a:lnTo>
                  <a:lnTo>
                    <a:pt x="71" y="6"/>
                  </a:lnTo>
                  <a:lnTo>
                    <a:pt x="66" y="7"/>
                  </a:lnTo>
                  <a:lnTo>
                    <a:pt x="62" y="9"/>
                  </a:lnTo>
                  <a:lnTo>
                    <a:pt x="56" y="12"/>
                  </a:lnTo>
                  <a:lnTo>
                    <a:pt x="52" y="13"/>
                  </a:lnTo>
                  <a:lnTo>
                    <a:pt x="47" y="16"/>
                  </a:lnTo>
                  <a:lnTo>
                    <a:pt x="41" y="18"/>
                  </a:lnTo>
                  <a:lnTo>
                    <a:pt x="69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6" name="Freeform 231">
              <a:extLst>
                <a:ext uri="{FF2B5EF4-FFF2-40B4-BE49-F238E27FC236}">
                  <a16:creationId xmlns:a16="http://schemas.microsoft.com/office/drawing/2014/main" id="{9FDCFD6A-7CDC-F94B-095C-7EF7701ED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3" y="3756"/>
              <a:ext cx="75" cy="61"/>
            </a:xfrm>
            <a:custGeom>
              <a:avLst/>
              <a:gdLst>
                <a:gd name="T0" fmla="*/ 0 w 224"/>
                <a:gd name="T1" fmla="*/ 0 h 183"/>
                <a:gd name="T2" fmla="*/ 0 w 224"/>
                <a:gd name="T3" fmla="*/ 0 h 183"/>
                <a:gd name="T4" fmla="*/ 0 w 224"/>
                <a:gd name="T5" fmla="*/ 0 h 183"/>
                <a:gd name="T6" fmla="*/ 0 w 224"/>
                <a:gd name="T7" fmla="*/ 0 h 183"/>
                <a:gd name="T8" fmla="*/ 0 w 224"/>
                <a:gd name="T9" fmla="*/ 0 h 183"/>
                <a:gd name="T10" fmla="*/ 0 w 224"/>
                <a:gd name="T11" fmla="*/ 0 h 183"/>
                <a:gd name="T12" fmla="*/ 0 w 224"/>
                <a:gd name="T13" fmla="*/ 0 h 183"/>
                <a:gd name="T14" fmla="*/ 0 w 224"/>
                <a:gd name="T15" fmla="*/ 0 h 183"/>
                <a:gd name="T16" fmla="*/ 0 w 224"/>
                <a:gd name="T17" fmla="*/ 0 h 183"/>
                <a:gd name="T18" fmla="*/ 0 w 224"/>
                <a:gd name="T19" fmla="*/ 0 h 183"/>
                <a:gd name="T20" fmla="*/ 0 w 224"/>
                <a:gd name="T21" fmla="*/ 0 h 183"/>
                <a:gd name="T22" fmla="*/ 0 w 224"/>
                <a:gd name="T23" fmla="*/ 0 h 183"/>
                <a:gd name="T24" fmla="*/ 0 w 224"/>
                <a:gd name="T25" fmla="*/ 0 h 183"/>
                <a:gd name="T26" fmla="*/ 0 w 224"/>
                <a:gd name="T27" fmla="*/ 0 h 183"/>
                <a:gd name="T28" fmla="*/ 0 w 224"/>
                <a:gd name="T29" fmla="*/ 0 h 183"/>
                <a:gd name="T30" fmla="*/ 0 w 224"/>
                <a:gd name="T31" fmla="*/ 0 h 183"/>
                <a:gd name="T32" fmla="*/ 0 w 224"/>
                <a:gd name="T33" fmla="*/ 0 h 183"/>
                <a:gd name="T34" fmla="*/ 0 w 224"/>
                <a:gd name="T35" fmla="*/ 0 h 183"/>
                <a:gd name="T36" fmla="*/ 0 w 224"/>
                <a:gd name="T37" fmla="*/ 0 h 183"/>
                <a:gd name="T38" fmla="*/ 0 w 224"/>
                <a:gd name="T39" fmla="*/ 0 h 183"/>
                <a:gd name="T40" fmla="*/ 0 w 224"/>
                <a:gd name="T41" fmla="*/ 0 h 183"/>
                <a:gd name="T42" fmla="*/ 0 w 224"/>
                <a:gd name="T43" fmla="*/ 0 h 183"/>
                <a:gd name="T44" fmla="*/ 0 w 224"/>
                <a:gd name="T45" fmla="*/ 0 h 183"/>
                <a:gd name="T46" fmla="*/ 0 w 224"/>
                <a:gd name="T47" fmla="*/ 0 h 183"/>
                <a:gd name="T48" fmla="*/ 0 w 224"/>
                <a:gd name="T49" fmla="*/ 0 h 183"/>
                <a:gd name="T50" fmla="*/ 0 w 224"/>
                <a:gd name="T51" fmla="*/ 0 h 183"/>
                <a:gd name="T52" fmla="*/ 0 w 224"/>
                <a:gd name="T53" fmla="*/ 0 h 183"/>
                <a:gd name="T54" fmla="*/ 0 w 224"/>
                <a:gd name="T55" fmla="*/ 0 h 183"/>
                <a:gd name="T56" fmla="*/ 0 w 224"/>
                <a:gd name="T57" fmla="*/ 0 h 183"/>
                <a:gd name="T58" fmla="*/ 0 w 224"/>
                <a:gd name="T59" fmla="*/ 0 h 183"/>
                <a:gd name="T60" fmla="*/ 0 w 224"/>
                <a:gd name="T61" fmla="*/ 0 h 183"/>
                <a:gd name="T62" fmla="*/ 0 w 224"/>
                <a:gd name="T63" fmla="*/ 0 h 183"/>
                <a:gd name="T64" fmla="*/ 0 w 224"/>
                <a:gd name="T65" fmla="*/ 0 h 183"/>
                <a:gd name="T66" fmla="*/ 0 w 224"/>
                <a:gd name="T67" fmla="*/ 0 h 183"/>
                <a:gd name="T68" fmla="*/ 0 w 224"/>
                <a:gd name="T69" fmla="*/ 0 h 183"/>
                <a:gd name="T70" fmla="*/ 0 w 224"/>
                <a:gd name="T71" fmla="*/ 0 h 183"/>
                <a:gd name="T72" fmla="*/ 0 w 224"/>
                <a:gd name="T73" fmla="*/ 0 h 183"/>
                <a:gd name="T74" fmla="*/ 0 w 224"/>
                <a:gd name="T75" fmla="*/ 0 h 183"/>
                <a:gd name="T76" fmla="*/ 0 w 224"/>
                <a:gd name="T77" fmla="*/ 0 h 183"/>
                <a:gd name="T78" fmla="*/ 0 w 224"/>
                <a:gd name="T79" fmla="*/ 0 h 183"/>
                <a:gd name="T80" fmla="*/ 0 w 224"/>
                <a:gd name="T81" fmla="*/ 0 h 183"/>
                <a:gd name="T82" fmla="*/ 0 w 224"/>
                <a:gd name="T83" fmla="*/ 0 h 183"/>
                <a:gd name="T84" fmla="*/ 0 w 224"/>
                <a:gd name="T85" fmla="*/ 0 h 183"/>
                <a:gd name="T86" fmla="*/ 0 w 224"/>
                <a:gd name="T87" fmla="*/ 0 h 183"/>
                <a:gd name="T88" fmla="*/ 0 w 224"/>
                <a:gd name="T89" fmla="*/ 0 h 183"/>
                <a:gd name="T90" fmla="*/ 0 w 224"/>
                <a:gd name="T91" fmla="*/ 0 h 183"/>
                <a:gd name="T92" fmla="*/ 0 w 224"/>
                <a:gd name="T93" fmla="*/ 0 h 183"/>
                <a:gd name="T94" fmla="*/ 0 w 224"/>
                <a:gd name="T95" fmla="*/ 0 h 183"/>
                <a:gd name="T96" fmla="*/ 0 w 224"/>
                <a:gd name="T97" fmla="*/ 0 h 183"/>
                <a:gd name="T98" fmla="*/ 0 w 224"/>
                <a:gd name="T99" fmla="*/ 0 h 183"/>
                <a:gd name="T100" fmla="*/ 0 w 224"/>
                <a:gd name="T101" fmla="*/ 0 h 183"/>
                <a:gd name="T102" fmla="*/ 0 w 224"/>
                <a:gd name="T103" fmla="*/ 0 h 183"/>
                <a:gd name="T104" fmla="*/ 0 w 224"/>
                <a:gd name="T105" fmla="*/ 0 h 183"/>
                <a:gd name="T106" fmla="*/ 0 w 224"/>
                <a:gd name="T107" fmla="*/ 0 h 183"/>
                <a:gd name="T108" fmla="*/ 0 w 224"/>
                <a:gd name="T109" fmla="*/ 0 h 183"/>
                <a:gd name="T110" fmla="*/ 0 w 224"/>
                <a:gd name="T111" fmla="*/ 0 h 183"/>
                <a:gd name="T112" fmla="*/ 0 w 224"/>
                <a:gd name="T113" fmla="*/ 0 h 183"/>
                <a:gd name="T114" fmla="*/ 0 w 224"/>
                <a:gd name="T115" fmla="*/ 0 h 183"/>
                <a:gd name="T116" fmla="*/ 0 w 224"/>
                <a:gd name="T117" fmla="*/ 0 h 183"/>
                <a:gd name="T118" fmla="*/ 0 w 224"/>
                <a:gd name="T119" fmla="*/ 0 h 183"/>
                <a:gd name="T120" fmla="*/ 0 w 224"/>
                <a:gd name="T121" fmla="*/ 0 h 183"/>
                <a:gd name="T122" fmla="*/ 0 w 224"/>
                <a:gd name="T123" fmla="*/ 0 h 183"/>
                <a:gd name="T124" fmla="*/ 0 w 224"/>
                <a:gd name="T125" fmla="*/ 0 h 18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24"/>
                <a:gd name="T190" fmla="*/ 0 h 183"/>
                <a:gd name="T191" fmla="*/ 224 w 224"/>
                <a:gd name="T192" fmla="*/ 183 h 18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24" h="183">
                  <a:moveTo>
                    <a:pt x="90" y="31"/>
                  </a:moveTo>
                  <a:lnTo>
                    <a:pt x="90" y="30"/>
                  </a:lnTo>
                  <a:lnTo>
                    <a:pt x="92" y="30"/>
                  </a:lnTo>
                  <a:lnTo>
                    <a:pt x="97" y="29"/>
                  </a:lnTo>
                  <a:lnTo>
                    <a:pt x="102" y="27"/>
                  </a:lnTo>
                  <a:lnTo>
                    <a:pt x="109" y="26"/>
                  </a:lnTo>
                  <a:lnTo>
                    <a:pt x="118" y="26"/>
                  </a:lnTo>
                  <a:lnTo>
                    <a:pt x="122" y="26"/>
                  </a:lnTo>
                  <a:lnTo>
                    <a:pt x="126" y="26"/>
                  </a:lnTo>
                  <a:lnTo>
                    <a:pt x="130" y="26"/>
                  </a:lnTo>
                  <a:lnTo>
                    <a:pt x="135" y="27"/>
                  </a:lnTo>
                  <a:lnTo>
                    <a:pt x="139" y="27"/>
                  </a:lnTo>
                  <a:lnTo>
                    <a:pt x="143" y="29"/>
                  </a:lnTo>
                  <a:lnTo>
                    <a:pt x="149" y="29"/>
                  </a:lnTo>
                  <a:lnTo>
                    <a:pt x="153" y="31"/>
                  </a:lnTo>
                  <a:lnTo>
                    <a:pt x="157" y="32"/>
                  </a:lnTo>
                  <a:lnTo>
                    <a:pt x="161" y="35"/>
                  </a:lnTo>
                  <a:lnTo>
                    <a:pt x="165" y="37"/>
                  </a:lnTo>
                  <a:lnTo>
                    <a:pt x="168" y="41"/>
                  </a:lnTo>
                  <a:lnTo>
                    <a:pt x="172" y="43"/>
                  </a:lnTo>
                  <a:lnTo>
                    <a:pt x="175" y="47"/>
                  </a:lnTo>
                  <a:lnTo>
                    <a:pt x="178" y="51"/>
                  </a:lnTo>
                  <a:lnTo>
                    <a:pt x="181" y="57"/>
                  </a:lnTo>
                  <a:lnTo>
                    <a:pt x="184" y="62"/>
                  </a:lnTo>
                  <a:lnTo>
                    <a:pt x="185" y="69"/>
                  </a:lnTo>
                  <a:lnTo>
                    <a:pt x="185" y="71"/>
                  </a:lnTo>
                  <a:lnTo>
                    <a:pt x="188" y="75"/>
                  </a:lnTo>
                  <a:lnTo>
                    <a:pt x="188" y="79"/>
                  </a:lnTo>
                  <a:lnTo>
                    <a:pt x="189" y="82"/>
                  </a:lnTo>
                  <a:lnTo>
                    <a:pt x="188" y="90"/>
                  </a:lnTo>
                  <a:lnTo>
                    <a:pt x="188" y="96"/>
                  </a:lnTo>
                  <a:lnTo>
                    <a:pt x="185" y="103"/>
                  </a:lnTo>
                  <a:lnTo>
                    <a:pt x="184" y="109"/>
                  </a:lnTo>
                  <a:lnTo>
                    <a:pt x="181" y="114"/>
                  </a:lnTo>
                  <a:lnTo>
                    <a:pt x="178" y="121"/>
                  </a:lnTo>
                  <a:lnTo>
                    <a:pt x="174" y="125"/>
                  </a:lnTo>
                  <a:lnTo>
                    <a:pt x="170" y="132"/>
                  </a:lnTo>
                  <a:lnTo>
                    <a:pt x="164" y="135"/>
                  </a:lnTo>
                  <a:lnTo>
                    <a:pt x="158" y="139"/>
                  </a:lnTo>
                  <a:lnTo>
                    <a:pt x="153" y="143"/>
                  </a:lnTo>
                  <a:lnTo>
                    <a:pt x="147" y="146"/>
                  </a:lnTo>
                  <a:lnTo>
                    <a:pt x="140" y="149"/>
                  </a:lnTo>
                  <a:lnTo>
                    <a:pt x="135" y="152"/>
                  </a:lnTo>
                  <a:lnTo>
                    <a:pt x="128" y="155"/>
                  </a:lnTo>
                  <a:lnTo>
                    <a:pt x="122" y="156"/>
                  </a:lnTo>
                  <a:lnTo>
                    <a:pt x="113" y="157"/>
                  </a:lnTo>
                  <a:lnTo>
                    <a:pt x="106" y="159"/>
                  </a:lnTo>
                  <a:lnTo>
                    <a:pt x="99" y="159"/>
                  </a:lnTo>
                  <a:lnTo>
                    <a:pt x="92" y="159"/>
                  </a:lnTo>
                  <a:lnTo>
                    <a:pt x="85" y="157"/>
                  </a:lnTo>
                  <a:lnTo>
                    <a:pt x="80" y="157"/>
                  </a:lnTo>
                  <a:lnTo>
                    <a:pt x="73" y="156"/>
                  </a:lnTo>
                  <a:lnTo>
                    <a:pt x="67" y="155"/>
                  </a:lnTo>
                  <a:lnTo>
                    <a:pt x="62" y="151"/>
                  </a:lnTo>
                  <a:lnTo>
                    <a:pt x="56" y="150"/>
                  </a:lnTo>
                  <a:lnTo>
                    <a:pt x="52" y="146"/>
                  </a:lnTo>
                  <a:lnTo>
                    <a:pt x="47" y="143"/>
                  </a:lnTo>
                  <a:lnTo>
                    <a:pt x="43" y="139"/>
                  </a:lnTo>
                  <a:lnTo>
                    <a:pt x="40" y="135"/>
                  </a:lnTo>
                  <a:lnTo>
                    <a:pt x="39" y="129"/>
                  </a:lnTo>
                  <a:lnTo>
                    <a:pt x="38" y="125"/>
                  </a:lnTo>
                  <a:lnTo>
                    <a:pt x="38" y="123"/>
                  </a:lnTo>
                  <a:lnTo>
                    <a:pt x="36" y="118"/>
                  </a:lnTo>
                  <a:lnTo>
                    <a:pt x="35" y="113"/>
                  </a:lnTo>
                  <a:lnTo>
                    <a:pt x="35" y="109"/>
                  </a:lnTo>
                  <a:lnTo>
                    <a:pt x="35" y="105"/>
                  </a:lnTo>
                  <a:lnTo>
                    <a:pt x="38" y="100"/>
                  </a:lnTo>
                  <a:lnTo>
                    <a:pt x="38" y="94"/>
                  </a:lnTo>
                  <a:lnTo>
                    <a:pt x="39" y="87"/>
                  </a:lnTo>
                  <a:lnTo>
                    <a:pt x="40" y="80"/>
                  </a:lnTo>
                  <a:lnTo>
                    <a:pt x="45" y="75"/>
                  </a:lnTo>
                  <a:lnTo>
                    <a:pt x="47" y="68"/>
                  </a:lnTo>
                  <a:lnTo>
                    <a:pt x="52" y="62"/>
                  </a:lnTo>
                  <a:lnTo>
                    <a:pt x="57" y="56"/>
                  </a:lnTo>
                  <a:lnTo>
                    <a:pt x="66" y="49"/>
                  </a:lnTo>
                  <a:lnTo>
                    <a:pt x="40" y="30"/>
                  </a:lnTo>
                  <a:lnTo>
                    <a:pt x="39" y="30"/>
                  </a:lnTo>
                  <a:lnTo>
                    <a:pt x="38" y="32"/>
                  </a:lnTo>
                  <a:lnTo>
                    <a:pt x="33" y="33"/>
                  </a:lnTo>
                  <a:lnTo>
                    <a:pt x="29" y="38"/>
                  </a:lnTo>
                  <a:lnTo>
                    <a:pt x="24" y="42"/>
                  </a:lnTo>
                  <a:lnTo>
                    <a:pt x="18" y="48"/>
                  </a:lnTo>
                  <a:lnTo>
                    <a:pt x="15" y="52"/>
                  </a:lnTo>
                  <a:lnTo>
                    <a:pt x="14" y="56"/>
                  </a:lnTo>
                  <a:lnTo>
                    <a:pt x="11" y="59"/>
                  </a:lnTo>
                  <a:lnTo>
                    <a:pt x="10" y="64"/>
                  </a:lnTo>
                  <a:lnTo>
                    <a:pt x="7" y="68"/>
                  </a:lnTo>
                  <a:lnTo>
                    <a:pt x="5" y="71"/>
                  </a:lnTo>
                  <a:lnTo>
                    <a:pt x="3" y="76"/>
                  </a:lnTo>
                  <a:lnTo>
                    <a:pt x="1" y="81"/>
                  </a:lnTo>
                  <a:lnTo>
                    <a:pt x="0" y="86"/>
                  </a:lnTo>
                  <a:lnTo>
                    <a:pt x="0" y="91"/>
                  </a:lnTo>
                  <a:lnTo>
                    <a:pt x="0" y="97"/>
                  </a:lnTo>
                  <a:lnTo>
                    <a:pt x="1" y="103"/>
                  </a:lnTo>
                  <a:lnTo>
                    <a:pt x="1" y="108"/>
                  </a:lnTo>
                  <a:lnTo>
                    <a:pt x="3" y="114"/>
                  </a:lnTo>
                  <a:lnTo>
                    <a:pt x="4" y="122"/>
                  </a:lnTo>
                  <a:lnTo>
                    <a:pt x="7" y="128"/>
                  </a:lnTo>
                  <a:lnTo>
                    <a:pt x="10" y="134"/>
                  </a:lnTo>
                  <a:lnTo>
                    <a:pt x="15" y="141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22" y="152"/>
                  </a:lnTo>
                  <a:lnTo>
                    <a:pt x="25" y="156"/>
                  </a:lnTo>
                  <a:lnTo>
                    <a:pt x="29" y="159"/>
                  </a:lnTo>
                  <a:lnTo>
                    <a:pt x="32" y="161"/>
                  </a:lnTo>
                  <a:lnTo>
                    <a:pt x="39" y="165"/>
                  </a:lnTo>
                  <a:lnTo>
                    <a:pt x="40" y="166"/>
                  </a:lnTo>
                  <a:lnTo>
                    <a:pt x="45" y="168"/>
                  </a:lnTo>
                  <a:lnTo>
                    <a:pt x="49" y="171"/>
                  </a:lnTo>
                  <a:lnTo>
                    <a:pt x="54" y="172"/>
                  </a:lnTo>
                  <a:lnTo>
                    <a:pt x="59" y="173"/>
                  </a:lnTo>
                  <a:lnTo>
                    <a:pt x="64" y="176"/>
                  </a:lnTo>
                  <a:lnTo>
                    <a:pt x="69" y="178"/>
                  </a:lnTo>
                  <a:lnTo>
                    <a:pt x="76" y="179"/>
                  </a:lnTo>
                  <a:lnTo>
                    <a:pt x="81" y="181"/>
                  </a:lnTo>
                  <a:lnTo>
                    <a:pt x="88" y="182"/>
                  </a:lnTo>
                  <a:lnTo>
                    <a:pt x="94" y="182"/>
                  </a:lnTo>
                  <a:lnTo>
                    <a:pt x="101" y="183"/>
                  </a:lnTo>
                  <a:lnTo>
                    <a:pt x="108" y="183"/>
                  </a:lnTo>
                  <a:lnTo>
                    <a:pt x="116" y="183"/>
                  </a:lnTo>
                  <a:lnTo>
                    <a:pt x="123" y="182"/>
                  </a:lnTo>
                  <a:lnTo>
                    <a:pt x="132" y="181"/>
                  </a:lnTo>
                  <a:lnTo>
                    <a:pt x="140" y="178"/>
                  </a:lnTo>
                  <a:lnTo>
                    <a:pt x="149" y="176"/>
                  </a:lnTo>
                  <a:lnTo>
                    <a:pt x="153" y="174"/>
                  </a:lnTo>
                  <a:lnTo>
                    <a:pt x="157" y="173"/>
                  </a:lnTo>
                  <a:lnTo>
                    <a:pt x="163" y="171"/>
                  </a:lnTo>
                  <a:lnTo>
                    <a:pt x="167" y="170"/>
                  </a:lnTo>
                  <a:lnTo>
                    <a:pt x="171" y="167"/>
                  </a:lnTo>
                  <a:lnTo>
                    <a:pt x="175" y="165"/>
                  </a:lnTo>
                  <a:lnTo>
                    <a:pt x="179" y="162"/>
                  </a:lnTo>
                  <a:lnTo>
                    <a:pt x="184" y="161"/>
                  </a:lnTo>
                  <a:lnTo>
                    <a:pt x="189" y="157"/>
                  </a:lnTo>
                  <a:lnTo>
                    <a:pt x="195" y="155"/>
                  </a:lnTo>
                  <a:lnTo>
                    <a:pt x="199" y="151"/>
                  </a:lnTo>
                  <a:lnTo>
                    <a:pt x="205" y="149"/>
                  </a:lnTo>
                  <a:lnTo>
                    <a:pt x="205" y="148"/>
                  </a:lnTo>
                  <a:lnTo>
                    <a:pt x="206" y="145"/>
                  </a:lnTo>
                  <a:lnTo>
                    <a:pt x="209" y="140"/>
                  </a:lnTo>
                  <a:lnTo>
                    <a:pt x="213" y="135"/>
                  </a:lnTo>
                  <a:lnTo>
                    <a:pt x="215" y="132"/>
                  </a:lnTo>
                  <a:lnTo>
                    <a:pt x="216" y="127"/>
                  </a:lnTo>
                  <a:lnTo>
                    <a:pt x="217" y="123"/>
                  </a:lnTo>
                  <a:lnTo>
                    <a:pt x="220" y="119"/>
                  </a:lnTo>
                  <a:lnTo>
                    <a:pt x="222" y="114"/>
                  </a:lnTo>
                  <a:lnTo>
                    <a:pt x="223" y="111"/>
                  </a:lnTo>
                  <a:lnTo>
                    <a:pt x="223" y="106"/>
                  </a:lnTo>
                  <a:lnTo>
                    <a:pt x="224" y="101"/>
                  </a:lnTo>
                  <a:lnTo>
                    <a:pt x="224" y="95"/>
                  </a:lnTo>
                  <a:lnTo>
                    <a:pt x="224" y="90"/>
                  </a:lnTo>
                  <a:lnTo>
                    <a:pt x="224" y="84"/>
                  </a:lnTo>
                  <a:lnTo>
                    <a:pt x="223" y="79"/>
                  </a:lnTo>
                  <a:lnTo>
                    <a:pt x="222" y="73"/>
                  </a:lnTo>
                  <a:lnTo>
                    <a:pt x="220" y="67"/>
                  </a:lnTo>
                  <a:lnTo>
                    <a:pt x="217" y="60"/>
                  </a:lnTo>
                  <a:lnTo>
                    <a:pt x="215" y="56"/>
                  </a:lnTo>
                  <a:lnTo>
                    <a:pt x="210" y="49"/>
                  </a:lnTo>
                  <a:lnTo>
                    <a:pt x="206" y="43"/>
                  </a:lnTo>
                  <a:lnTo>
                    <a:pt x="199" y="37"/>
                  </a:lnTo>
                  <a:lnTo>
                    <a:pt x="195" y="32"/>
                  </a:lnTo>
                  <a:lnTo>
                    <a:pt x="191" y="29"/>
                  </a:lnTo>
                  <a:lnTo>
                    <a:pt x="187" y="26"/>
                  </a:lnTo>
                  <a:lnTo>
                    <a:pt x="182" y="22"/>
                  </a:lnTo>
                  <a:lnTo>
                    <a:pt x="178" y="20"/>
                  </a:lnTo>
                  <a:lnTo>
                    <a:pt x="174" y="17"/>
                  </a:lnTo>
                  <a:lnTo>
                    <a:pt x="168" y="14"/>
                  </a:lnTo>
                  <a:lnTo>
                    <a:pt x="164" y="11"/>
                  </a:lnTo>
                  <a:lnTo>
                    <a:pt x="160" y="10"/>
                  </a:lnTo>
                  <a:lnTo>
                    <a:pt x="157" y="8"/>
                  </a:lnTo>
                  <a:lnTo>
                    <a:pt x="153" y="6"/>
                  </a:lnTo>
                  <a:lnTo>
                    <a:pt x="149" y="4"/>
                  </a:lnTo>
                  <a:lnTo>
                    <a:pt x="144" y="3"/>
                  </a:lnTo>
                  <a:lnTo>
                    <a:pt x="139" y="2"/>
                  </a:lnTo>
                  <a:lnTo>
                    <a:pt x="133" y="2"/>
                  </a:lnTo>
                  <a:lnTo>
                    <a:pt x="126" y="0"/>
                  </a:lnTo>
                  <a:lnTo>
                    <a:pt x="119" y="0"/>
                  </a:lnTo>
                  <a:lnTo>
                    <a:pt x="115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2"/>
                  </a:lnTo>
                  <a:lnTo>
                    <a:pt x="97" y="2"/>
                  </a:lnTo>
                  <a:lnTo>
                    <a:pt x="91" y="3"/>
                  </a:lnTo>
                  <a:lnTo>
                    <a:pt x="85" y="4"/>
                  </a:lnTo>
                  <a:lnTo>
                    <a:pt x="81" y="5"/>
                  </a:lnTo>
                  <a:lnTo>
                    <a:pt x="74" y="6"/>
                  </a:lnTo>
                  <a:lnTo>
                    <a:pt x="69" y="9"/>
                  </a:lnTo>
                  <a:lnTo>
                    <a:pt x="63" y="11"/>
                  </a:lnTo>
                  <a:lnTo>
                    <a:pt x="57" y="14"/>
                  </a:lnTo>
                  <a:lnTo>
                    <a:pt x="90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7" name="Freeform 232">
              <a:extLst>
                <a:ext uri="{FF2B5EF4-FFF2-40B4-BE49-F238E27FC236}">
                  <a16:creationId xmlns:a16="http://schemas.microsoft.com/office/drawing/2014/main" id="{B4C4A9B8-D252-787F-EB6D-BB1F9F138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" y="3893"/>
              <a:ext cx="13" cy="8"/>
            </a:xfrm>
            <a:custGeom>
              <a:avLst/>
              <a:gdLst>
                <a:gd name="T0" fmla="*/ 0 w 39"/>
                <a:gd name="T1" fmla="*/ 0 h 25"/>
                <a:gd name="T2" fmla="*/ 0 w 39"/>
                <a:gd name="T3" fmla="*/ 0 h 25"/>
                <a:gd name="T4" fmla="*/ 0 w 39"/>
                <a:gd name="T5" fmla="*/ 0 h 25"/>
                <a:gd name="T6" fmla="*/ 0 w 39"/>
                <a:gd name="T7" fmla="*/ 0 h 25"/>
                <a:gd name="T8" fmla="*/ 0 w 39"/>
                <a:gd name="T9" fmla="*/ 0 h 25"/>
                <a:gd name="T10" fmla="*/ 0 w 39"/>
                <a:gd name="T11" fmla="*/ 0 h 25"/>
                <a:gd name="T12" fmla="*/ 0 w 39"/>
                <a:gd name="T13" fmla="*/ 0 h 25"/>
                <a:gd name="T14" fmla="*/ 0 w 39"/>
                <a:gd name="T15" fmla="*/ 0 h 25"/>
                <a:gd name="T16" fmla="*/ 0 w 39"/>
                <a:gd name="T17" fmla="*/ 0 h 25"/>
                <a:gd name="T18" fmla="*/ 0 w 39"/>
                <a:gd name="T19" fmla="*/ 0 h 25"/>
                <a:gd name="T20" fmla="*/ 0 w 39"/>
                <a:gd name="T21" fmla="*/ 0 h 25"/>
                <a:gd name="T22" fmla="*/ 0 w 39"/>
                <a:gd name="T23" fmla="*/ 0 h 25"/>
                <a:gd name="T24" fmla="*/ 0 w 39"/>
                <a:gd name="T25" fmla="*/ 0 h 25"/>
                <a:gd name="T26" fmla="*/ 0 w 39"/>
                <a:gd name="T27" fmla="*/ 0 h 25"/>
                <a:gd name="T28" fmla="*/ 0 w 39"/>
                <a:gd name="T29" fmla="*/ 0 h 25"/>
                <a:gd name="T30" fmla="*/ 0 w 39"/>
                <a:gd name="T31" fmla="*/ 0 h 25"/>
                <a:gd name="T32" fmla="*/ 0 w 39"/>
                <a:gd name="T33" fmla="*/ 0 h 25"/>
                <a:gd name="T34" fmla="*/ 0 w 39"/>
                <a:gd name="T35" fmla="*/ 0 h 25"/>
                <a:gd name="T36" fmla="*/ 0 w 39"/>
                <a:gd name="T37" fmla="*/ 0 h 25"/>
                <a:gd name="T38" fmla="*/ 0 w 39"/>
                <a:gd name="T39" fmla="*/ 0 h 25"/>
                <a:gd name="T40" fmla="*/ 0 w 39"/>
                <a:gd name="T41" fmla="*/ 0 h 25"/>
                <a:gd name="T42" fmla="*/ 0 w 39"/>
                <a:gd name="T43" fmla="*/ 0 h 25"/>
                <a:gd name="T44" fmla="*/ 0 w 39"/>
                <a:gd name="T45" fmla="*/ 0 h 2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9"/>
                <a:gd name="T70" fmla="*/ 0 h 25"/>
                <a:gd name="T71" fmla="*/ 39 w 39"/>
                <a:gd name="T72" fmla="*/ 25 h 2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9" h="25">
                  <a:moveTo>
                    <a:pt x="14" y="25"/>
                  </a:moveTo>
                  <a:lnTo>
                    <a:pt x="12" y="24"/>
                  </a:lnTo>
                  <a:lnTo>
                    <a:pt x="8" y="22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4" y="8"/>
                  </a:lnTo>
                  <a:lnTo>
                    <a:pt x="8" y="5"/>
                  </a:lnTo>
                  <a:lnTo>
                    <a:pt x="12" y="4"/>
                  </a:lnTo>
                  <a:lnTo>
                    <a:pt x="19" y="3"/>
                  </a:lnTo>
                  <a:lnTo>
                    <a:pt x="25" y="1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7" y="3"/>
                  </a:lnTo>
                  <a:lnTo>
                    <a:pt x="39" y="5"/>
                  </a:lnTo>
                  <a:lnTo>
                    <a:pt x="39" y="10"/>
                  </a:lnTo>
                  <a:lnTo>
                    <a:pt x="37" y="15"/>
                  </a:lnTo>
                  <a:lnTo>
                    <a:pt x="35" y="20"/>
                  </a:lnTo>
                  <a:lnTo>
                    <a:pt x="33" y="24"/>
                  </a:lnTo>
                  <a:lnTo>
                    <a:pt x="32" y="25"/>
                  </a:lnTo>
                  <a:lnTo>
                    <a:pt x="14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8" name="Freeform 233">
              <a:extLst>
                <a:ext uri="{FF2B5EF4-FFF2-40B4-BE49-F238E27FC236}">
                  <a16:creationId xmlns:a16="http://schemas.microsoft.com/office/drawing/2014/main" id="{052CBDF3-7F05-C9D4-FE59-33E88CEA8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3" y="3883"/>
              <a:ext cx="10" cy="8"/>
            </a:xfrm>
            <a:custGeom>
              <a:avLst/>
              <a:gdLst>
                <a:gd name="T0" fmla="*/ 0 w 31"/>
                <a:gd name="T1" fmla="*/ 0 h 23"/>
                <a:gd name="T2" fmla="*/ 0 w 31"/>
                <a:gd name="T3" fmla="*/ 0 h 23"/>
                <a:gd name="T4" fmla="*/ 0 w 31"/>
                <a:gd name="T5" fmla="*/ 0 h 23"/>
                <a:gd name="T6" fmla="*/ 0 w 31"/>
                <a:gd name="T7" fmla="*/ 0 h 23"/>
                <a:gd name="T8" fmla="*/ 0 w 31"/>
                <a:gd name="T9" fmla="*/ 0 h 23"/>
                <a:gd name="T10" fmla="*/ 0 w 31"/>
                <a:gd name="T11" fmla="*/ 0 h 23"/>
                <a:gd name="T12" fmla="*/ 0 w 31"/>
                <a:gd name="T13" fmla="*/ 0 h 23"/>
                <a:gd name="T14" fmla="*/ 0 w 31"/>
                <a:gd name="T15" fmla="*/ 0 h 23"/>
                <a:gd name="T16" fmla="*/ 0 w 31"/>
                <a:gd name="T17" fmla="*/ 0 h 23"/>
                <a:gd name="T18" fmla="*/ 0 w 31"/>
                <a:gd name="T19" fmla="*/ 0 h 23"/>
                <a:gd name="T20" fmla="*/ 0 w 31"/>
                <a:gd name="T21" fmla="*/ 0 h 23"/>
                <a:gd name="T22" fmla="*/ 0 w 31"/>
                <a:gd name="T23" fmla="*/ 0 h 23"/>
                <a:gd name="T24" fmla="*/ 0 w 31"/>
                <a:gd name="T25" fmla="*/ 0 h 23"/>
                <a:gd name="T26" fmla="*/ 0 w 31"/>
                <a:gd name="T27" fmla="*/ 0 h 23"/>
                <a:gd name="T28" fmla="*/ 0 w 31"/>
                <a:gd name="T29" fmla="*/ 0 h 23"/>
                <a:gd name="T30" fmla="*/ 0 w 31"/>
                <a:gd name="T31" fmla="*/ 0 h 23"/>
                <a:gd name="T32" fmla="*/ 0 w 31"/>
                <a:gd name="T33" fmla="*/ 0 h 23"/>
                <a:gd name="T34" fmla="*/ 0 w 31"/>
                <a:gd name="T35" fmla="*/ 0 h 23"/>
                <a:gd name="T36" fmla="*/ 0 w 31"/>
                <a:gd name="T37" fmla="*/ 0 h 23"/>
                <a:gd name="T38" fmla="*/ 0 w 31"/>
                <a:gd name="T39" fmla="*/ 0 h 23"/>
                <a:gd name="T40" fmla="*/ 0 w 31"/>
                <a:gd name="T41" fmla="*/ 0 h 23"/>
                <a:gd name="T42" fmla="*/ 0 w 31"/>
                <a:gd name="T43" fmla="*/ 0 h 23"/>
                <a:gd name="T44" fmla="*/ 0 w 31"/>
                <a:gd name="T45" fmla="*/ 0 h 23"/>
                <a:gd name="T46" fmla="*/ 0 w 31"/>
                <a:gd name="T47" fmla="*/ 0 h 2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"/>
                <a:gd name="T73" fmla="*/ 0 h 23"/>
                <a:gd name="T74" fmla="*/ 31 w 31"/>
                <a:gd name="T75" fmla="*/ 23 h 2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" h="23">
                  <a:moveTo>
                    <a:pt x="0" y="14"/>
                  </a:moveTo>
                  <a:lnTo>
                    <a:pt x="0" y="12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7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29" y="4"/>
                  </a:lnTo>
                  <a:lnTo>
                    <a:pt x="31" y="9"/>
                  </a:lnTo>
                  <a:lnTo>
                    <a:pt x="31" y="12"/>
                  </a:lnTo>
                  <a:lnTo>
                    <a:pt x="31" y="17"/>
                  </a:lnTo>
                  <a:lnTo>
                    <a:pt x="31" y="18"/>
                  </a:lnTo>
                  <a:lnTo>
                    <a:pt x="31" y="19"/>
                  </a:lnTo>
                  <a:lnTo>
                    <a:pt x="29" y="19"/>
                  </a:lnTo>
                  <a:lnTo>
                    <a:pt x="25" y="20"/>
                  </a:lnTo>
                  <a:lnTo>
                    <a:pt x="21" y="22"/>
                  </a:lnTo>
                  <a:lnTo>
                    <a:pt x="15" y="23"/>
                  </a:lnTo>
                  <a:lnTo>
                    <a:pt x="8" y="22"/>
                  </a:lnTo>
                  <a:lnTo>
                    <a:pt x="4" y="22"/>
                  </a:lnTo>
                  <a:lnTo>
                    <a:pt x="0" y="1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9" name="Freeform 234">
              <a:extLst>
                <a:ext uri="{FF2B5EF4-FFF2-40B4-BE49-F238E27FC236}">
                  <a16:creationId xmlns:a16="http://schemas.microsoft.com/office/drawing/2014/main" id="{E4A965A5-A229-5750-A5C9-644E09C56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" y="3893"/>
              <a:ext cx="12" cy="11"/>
            </a:xfrm>
            <a:custGeom>
              <a:avLst/>
              <a:gdLst>
                <a:gd name="T0" fmla="*/ 0 w 35"/>
                <a:gd name="T1" fmla="*/ 0 h 32"/>
                <a:gd name="T2" fmla="*/ 0 w 35"/>
                <a:gd name="T3" fmla="*/ 0 h 32"/>
                <a:gd name="T4" fmla="*/ 0 w 35"/>
                <a:gd name="T5" fmla="*/ 0 h 32"/>
                <a:gd name="T6" fmla="*/ 0 w 35"/>
                <a:gd name="T7" fmla="*/ 0 h 32"/>
                <a:gd name="T8" fmla="*/ 0 w 35"/>
                <a:gd name="T9" fmla="*/ 0 h 32"/>
                <a:gd name="T10" fmla="*/ 0 w 35"/>
                <a:gd name="T11" fmla="*/ 0 h 32"/>
                <a:gd name="T12" fmla="*/ 0 w 35"/>
                <a:gd name="T13" fmla="*/ 0 h 32"/>
                <a:gd name="T14" fmla="*/ 0 w 35"/>
                <a:gd name="T15" fmla="*/ 0 h 32"/>
                <a:gd name="T16" fmla="*/ 0 w 35"/>
                <a:gd name="T17" fmla="*/ 0 h 32"/>
                <a:gd name="T18" fmla="*/ 0 w 35"/>
                <a:gd name="T19" fmla="*/ 0 h 32"/>
                <a:gd name="T20" fmla="*/ 0 w 35"/>
                <a:gd name="T21" fmla="*/ 0 h 32"/>
                <a:gd name="T22" fmla="*/ 0 w 35"/>
                <a:gd name="T23" fmla="*/ 0 h 32"/>
                <a:gd name="T24" fmla="*/ 0 w 35"/>
                <a:gd name="T25" fmla="*/ 0 h 32"/>
                <a:gd name="T26" fmla="*/ 0 w 35"/>
                <a:gd name="T27" fmla="*/ 0 h 32"/>
                <a:gd name="T28" fmla="*/ 0 w 35"/>
                <a:gd name="T29" fmla="*/ 0 h 32"/>
                <a:gd name="T30" fmla="*/ 0 w 35"/>
                <a:gd name="T31" fmla="*/ 0 h 32"/>
                <a:gd name="T32" fmla="*/ 0 w 35"/>
                <a:gd name="T33" fmla="*/ 0 h 32"/>
                <a:gd name="T34" fmla="*/ 0 w 35"/>
                <a:gd name="T35" fmla="*/ 0 h 32"/>
                <a:gd name="T36" fmla="*/ 0 w 35"/>
                <a:gd name="T37" fmla="*/ 0 h 32"/>
                <a:gd name="T38" fmla="*/ 0 w 35"/>
                <a:gd name="T39" fmla="*/ 0 h 32"/>
                <a:gd name="T40" fmla="*/ 0 w 35"/>
                <a:gd name="T41" fmla="*/ 0 h 32"/>
                <a:gd name="T42" fmla="*/ 0 w 35"/>
                <a:gd name="T43" fmla="*/ 0 h 32"/>
                <a:gd name="T44" fmla="*/ 0 w 35"/>
                <a:gd name="T45" fmla="*/ 0 h 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5"/>
                <a:gd name="T70" fmla="*/ 0 h 32"/>
                <a:gd name="T71" fmla="*/ 35 w 35"/>
                <a:gd name="T72" fmla="*/ 32 h 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5" h="32">
                  <a:moveTo>
                    <a:pt x="5" y="25"/>
                  </a:moveTo>
                  <a:lnTo>
                    <a:pt x="3" y="24"/>
                  </a:lnTo>
                  <a:lnTo>
                    <a:pt x="3" y="20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2" y="6"/>
                  </a:lnTo>
                  <a:lnTo>
                    <a:pt x="5" y="3"/>
                  </a:lnTo>
                  <a:lnTo>
                    <a:pt x="6" y="1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4" y="1"/>
                  </a:lnTo>
                  <a:lnTo>
                    <a:pt x="28" y="3"/>
                  </a:lnTo>
                  <a:lnTo>
                    <a:pt x="30" y="4"/>
                  </a:lnTo>
                  <a:lnTo>
                    <a:pt x="34" y="6"/>
                  </a:lnTo>
                  <a:lnTo>
                    <a:pt x="35" y="11"/>
                  </a:lnTo>
                  <a:lnTo>
                    <a:pt x="35" y="17"/>
                  </a:lnTo>
                  <a:lnTo>
                    <a:pt x="33" y="22"/>
                  </a:lnTo>
                  <a:lnTo>
                    <a:pt x="30" y="27"/>
                  </a:lnTo>
                  <a:lnTo>
                    <a:pt x="28" y="31"/>
                  </a:lnTo>
                  <a:lnTo>
                    <a:pt x="28" y="32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0" name="Freeform 235">
              <a:extLst>
                <a:ext uri="{FF2B5EF4-FFF2-40B4-BE49-F238E27FC236}">
                  <a16:creationId xmlns:a16="http://schemas.microsoft.com/office/drawing/2014/main" id="{95E29248-3840-B672-FDD3-670A70180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6" y="3947"/>
              <a:ext cx="15" cy="8"/>
            </a:xfrm>
            <a:custGeom>
              <a:avLst/>
              <a:gdLst>
                <a:gd name="T0" fmla="*/ 0 w 45"/>
                <a:gd name="T1" fmla="*/ 0 h 23"/>
                <a:gd name="T2" fmla="*/ 0 w 45"/>
                <a:gd name="T3" fmla="*/ 0 h 23"/>
                <a:gd name="T4" fmla="*/ 0 w 45"/>
                <a:gd name="T5" fmla="*/ 0 h 23"/>
                <a:gd name="T6" fmla="*/ 0 w 45"/>
                <a:gd name="T7" fmla="*/ 0 h 23"/>
                <a:gd name="T8" fmla="*/ 0 w 45"/>
                <a:gd name="T9" fmla="*/ 0 h 23"/>
                <a:gd name="T10" fmla="*/ 0 w 45"/>
                <a:gd name="T11" fmla="*/ 0 h 23"/>
                <a:gd name="T12" fmla="*/ 0 w 45"/>
                <a:gd name="T13" fmla="*/ 0 h 23"/>
                <a:gd name="T14" fmla="*/ 0 w 45"/>
                <a:gd name="T15" fmla="*/ 0 h 23"/>
                <a:gd name="T16" fmla="*/ 0 w 45"/>
                <a:gd name="T17" fmla="*/ 0 h 23"/>
                <a:gd name="T18" fmla="*/ 0 w 45"/>
                <a:gd name="T19" fmla="*/ 0 h 23"/>
                <a:gd name="T20" fmla="*/ 0 w 45"/>
                <a:gd name="T21" fmla="*/ 0 h 23"/>
                <a:gd name="T22" fmla="*/ 0 w 45"/>
                <a:gd name="T23" fmla="*/ 0 h 23"/>
                <a:gd name="T24" fmla="*/ 0 w 45"/>
                <a:gd name="T25" fmla="*/ 0 h 23"/>
                <a:gd name="T26" fmla="*/ 0 w 45"/>
                <a:gd name="T27" fmla="*/ 0 h 23"/>
                <a:gd name="T28" fmla="*/ 0 w 45"/>
                <a:gd name="T29" fmla="*/ 0 h 23"/>
                <a:gd name="T30" fmla="*/ 0 w 45"/>
                <a:gd name="T31" fmla="*/ 0 h 23"/>
                <a:gd name="T32" fmla="*/ 0 w 45"/>
                <a:gd name="T33" fmla="*/ 0 h 23"/>
                <a:gd name="T34" fmla="*/ 0 w 45"/>
                <a:gd name="T35" fmla="*/ 0 h 23"/>
                <a:gd name="T36" fmla="*/ 0 w 45"/>
                <a:gd name="T37" fmla="*/ 0 h 23"/>
                <a:gd name="T38" fmla="*/ 0 w 45"/>
                <a:gd name="T39" fmla="*/ 0 h 23"/>
                <a:gd name="T40" fmla="*/ 0 w 45"/>
                <a:gd name="T41" fmla="*/ 0 h 23"/>
                <a:gd name="T42" fmla="*/ 0 w 45"/>
                <a:gd name="T43" fmla="*/ 0 h 23"/>
                <a:gd name="T44" fmla="*/ 0 w 45"/>
                <a:gd name="T45" fmla="*/ 0 h 23"/>
                <a:gd name="T46" fmla="*/ 0 w 45"/>
                <a:gd name="T47" fmla="*/ 0 h 23"/>
                <a:gd name="T48" fmla="*/ 0 w 45"/>
                <a:gd name="T49" fmla="*/ 0 h 23"/>
                <a:gd name="T50" fmla="*/ 0 w 45"/>
                <a:gd name="T51" fmla="*/ 0 h 23"/>
                <a:gd name="T52" fmla="*/ 0 w 45"/>
                <a:gd name="T53" fmla="*/ 0 h 23"/>
                <a:gd name="T54" fmla="*/ 0 w 45"/>
                <a:gd name="T55" fmla="*/ 0 h 23"/>
                <a:gd name="T56" fmla="*/ 0 w 45"/>
                <a:gd name="T57" fmla="*/ 0 h 23"/>
                <a:gd name="T58" fmla="*/ 0 w 45"/>
                <a:gd name="T59" fmla="*/ 0 h 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5"/>
                <a:gd name="T91" fmla="*/ 0 h 23"/>
                <a:gd name="T92" fmla="*/ 45 w 45"/>
                <a:gd name="T93" fmla="*/ 23 h 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5" h="23">
                  <a:moveTo>
                    <a:pt x="7" y="17"/>
                  </a:moveTo>
                  <a:lnTo>
                    <a:pt x="5" y="16"/>
                  </a:lnTo>
                  <a:lnTo>
                    <a:pt x="4" y="15"/>
                  </a:lnTo>
                  <a:lnTo>
                    <a:pt x="1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8" y="3"/>
                  </a:lnTo>
                  <a:lnTo>
                    <a:pt x="14" y="1"/>
                  </a:lnTo>
                  <a:lnTo>
                    <a:pt x="21" y="1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6" y="1"/>
                  </a:lnTo>
                  <a:lnTo>
                    <a:pt x="39" y="4"/>
                  </a:lnTo>
                  <a:lnTo>
                    <a:pt x="42" y="6"/>
                  </a:lnTo>
                  <a:lnTo>
                    <a:pt x="45" y="11"/>
                  </a:lnTo>
                  <a:lnTo>
                    <a:pt x="43" y="15"/>
                  </a:lnTo>
                  <a:lnTo>
                    <a:pt x="42" y="20"/>
                  </a:lnTo>
                  <a:lnTo>
                    <a:pt x="41" y="22"/>
                  </a:lnTo>
                  <a:lnTo>
                    <a:pt x="41" y="23"/>
                  </a:lnTo>
                  <a:lnTo>
                    <a:pt x="39" y="22"/>
                  </a:lnTo>
                  <a:lnTo>
                    <a:pt x="36" y="22"/>
                  </a:lnTo>
                  <a:lnTo>
                    <a:pt x="31" y="22"/>
                  </a:lnTo>
                  <a:lnTo>
                    <a:pt x="27" y="21"/>
                  </a:lnTo>
                  <a:lnTo>
                    <a:pt x="21" y="20"/>
                  </a:lnTo>
                  <a:lnTo>
                    <a:pt x="15" y="20"/>
                  </a:lnTo>
                  <a:lnTo>
                    <a:pt x="11" y="17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1" name="Freeform 236">
              <a:extLst>
                <a:ext uri="{FF2B5EF4-FFF2-40B4-BE49-F238E27FC236}">
                  <a16:creationId xmlns:a16="http://schemas.microsoft.com/office/drawing/2014/main" id="{8380422B-4E61-2B68-5434-B8E63E048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" y="3902"/>
              <a:ext cx="16" cy="16"/>
            </a:xfrm>
            <a:custGeom>
              <a:avLst/>
              <a:gdLst>
                <a:gd name="T0" fmla="*/ 0 w 48"/>
                <a:gd name="T1" fmla="*/ 0 h 47"/>
                <a:gd name="T2" fmla="*/ 0 w 48"/>
                <a:gd name="T3" fmla="*/ 0 h 47"/>
                <a:gd name="T4" fmla="*/ 0 w 48"/>
                <a:gd name="T5" fmla="*/ 0 h 47"/>
                <a:gd name="T6" fmla="*/ 0 w 48"/>
                <a:gd name="T7" fmla="*/ 0 h 47"/>
                <a:gd name="T8" fmla="*/ 0 w 48"/>
                <a:gd name="T9" fmla="*/ 0 h 47"/>
                <a:gd name="T10" fmla="*/ 0 w 48"/>
                <a:gd name="T11" fmla="*/ 0 h 47"/>
                <a:gd name="T12" fmla="*/ 0 w 48"/>
                <a:gd name="T13" fmla="*/ 0 h 47"/>
                <a:gd name="T14" fmla="*/ 0 w 48"/>
                <a:gd name="T15" fmla="*/ 0 h 47"/>
                <a:gd name="T16" fmla="*/ 0 w 48"/>
                <a:gd name="T17" fmla="*/ 0 h 47"/>
                <a:gd name="T18" fmla="*/ 0 w 48"/>
                <a:gd name="T19" fmla="*/ 0 h 47"/>
                <a:gd name="T20" fmla="*/ 0 w 48"/>
                <a:gd name="T21" fmla="*/ 0 h 47"/>
                <a:gd name="T22" fmla="*/ 0 w 48"/>
                <a:gd name="T23" fmla="*/ 0 h 47"/>
                <a:gd name="T24" fmla="*/ 0 w 48"/>
                <a:gd name="T25" fmla="*/ 0 h 47"/>
                <a:gd name="T26" fmla="*/ 0 w 48"/>
                <a:gd name="T27" fmla="*/ 0 h 47"/>
                <a:gd name="T28" fmla="*/ 0 w 48"/>
                <a:gd name="T29" fmla="*/ 0 h 47"/>
                <a:gd name="T30" fmla="*/ 0 w 48"/>
                <a:gd name="T31" fmla="*/ 0 h 47"/>
                <a:gd name="T32" fmla="*/ 0 w 48"/>
                <a:gd name="T33" fmla="*/ 0 h 47"/>
                <a:gd name="T34" fmla="*/ 0 w 48"/>
                <a:gd name="T35" fmla="*/ 0 h 47"/>
                <a:gd name="T36" fmla="*/ 0 w 48"/>
                <a:gd name="T37" fmla="*/ 0 h 47"/>
                <a:gd name="T38" fmla="*/ 0 w 48"/>
                <a:gd name="T39" fmla="*/ 0 h 47"/>
                <a:gd name="T40" fmla="*/ 0 w 48"/>
                <a:gd name="T41" fmla="*/ 0 h 47"/>
                <a:gd name="T42" fmla="*/ 0 w 48"/>
                <a:gd name="T43" fmla="*/ 0 h 47"/>
                <a:gd name="T44" fmla="*/ 0 w 48"/>
                <a:gd name="T45" fmla="*/ 0 h 47"/>
                <a:gd name="T46" fmla="*/ 0 w 48"/>
                <a:gd name="T47" fmla="*/ 0 h 47"/>
                <a:gd name="T48" fmla="*/ 0 w 48"/>
                <a:gd name="T49" fmla="*/ 0 h 47"/>
                <a:gd name="T50" fmla="*/ 0 w 48"/>
                <a:gd name="T51" fmla="*/ 0 h 47"/>
                <a:gd name="T52" fmla="*/ 0 w 48"/>
                <a:gd name="T53" fmla="*/ 0 h 47"/>
                <a:gd name="T54" fmla="*/ 0 w 48"/>
                <a:gd name="T55" fmla="*/ 0 h 47"/>
                <a:gd name="T56" fmla="*/ 0 w 48"/>
                <a:gd name="T57" fmla="*/ 0 h 47"/>
                <a:gd name="T58" fmla="*/ 0 w 48"/>
                <a:gd name="T59" fmla="*/ 0 h 4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8"/>
                <a:gd name="T91" fmla="*/ 0 h 47"/>
                <a:gd name="T92" fmla="*/ 48 w 48"/>
                <a:gd name="T93" fmla="*/ 47 h 4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8" h="47">
                  <a:moveTo>
                    <a:pt x="6" y="36"/>
                  </a:moveTo>
                  <a:lnTo>
                    <a:pt x="4" y="35"/>
                  </a:lnTo>
                  <a:lnTo>
                    <a:pt x="3" y="32"/>
                  </a:lnTo>
                  <a:lnTo>
                    <a:pt x="1" y="27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10"/>
                  </a:lnTo>
                  <a:lnTo>
                    <a:pt x="7" y="6"/>
                  </a:lnTo>
                  <a:lnTo>
                    <a:pt x="10" y="5"/>
                  </a:lnTo>
                  <a:lnTo>
                    <a:pt x="14" y="4"/>
                  </a:lnTo>
                  <a:lnTo>
                    <a:pt x="21" y="0"/>
                  </a:lnTo>
                  <a:lnTo>
                    <a:pt x="28" y="1"/>
                  </a:lnTo>
                  <a:lnTo>
                    <a:pt x="34" y="4"/>
                  </a:lnTo>
                  <a:lnTo>
                    <a:pt x="39" y="9"/>
                  </a:lnTo>
                  <a:lnTo>
                    <a:pt x="42" y="12"/>
                  </a:lnTo>
                  <a:lnTo>
                    <a:pt x="45" y="17"/>
                  </a:lnTo>
                  <a:lnTo>
                    <a:pt x="46" y="21"/>
                  </a:lnTo>
                  <a:lnTo>
                    <a:pt x="48" y="22"/>
                  </a:lnTo>
                  <a:lnTo>
                    <a:pt x="45" y="24"/>
                  </a:lnTo>
                  <a:lnTo>
                    <a:pt x="43" y="28"/>
                  </a:lnTo>
                  <a:lnTo>
                    <a:pt x="39" y="33"/>
                  </a:lnTo>
                  <a:lnTo>
                    <a:pt x="34" y="41"/>
                  </a:lnTo>
                  <a:lnTo>
                    <a:pt x="27" y="44"/>
                  </a:lnTo>
                  <a:lnTo>
                    <a:pt x="20" y="47"/>
                  </a:lnTo>
                  <a:lnTo>
                    <a:pt x="17" y="46"/>
                  </a:lnTo>
                  <a:lnTo>
                    <a:pt x="13" y="43"/>
                  </a:lnTo>
                  <a:lnTo>
                    <a:pt x="8" y="41"/>
                  </a:lnTo>
                  <a:lnTo>
                    <a:pt x="6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2" name="Freeform 237">
              <a:extLst>
                <a:ext uri="{FF2B5EF4-FFF2-40B4-BE49-F238E27FC236}">
                  <a16:creationId xmlns:a16="http://schemas.microsoft.com/office/drawing/2014/main" id="{78E167DB-67BD-FF06-CAA8-60402D615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8" y="3929"/>
              <a:ext cx="12" cy="8"/>
            </a:xfrm>
            <a:custGeom>
              <a:avLst/>
              <a:gdLst>
                <a:gd name="T0" fmla="*/ 0 w 34"/>
                <a:gd name="T1" fmla="*/ 0 h 24"/>
                <a:gd name="T2" fmla="*/ 0 w 34"/>
                <a:gd name="T3" fmla="*/ 0 h 24"/>
                <a:gd name="T4" fmla="*/ 0 w 34"/>
                <a:gd name="T5" fmla="*/ 0 h 24"/>
                <a:gd name="T6" fmla="*/ 0 w 34"/>
                <a:gd name="T7" fmla="*/ 0 h 24"/>
                <a:gd name="T8" fmla="*/ 0 w 34"/>
                <a:gd name="T9" fmla="*/ 0 h 24"/>
                <a:gd name="T10" fmla="*/ 0 w 34"/>
                <a:gd name="T11" fmla="*/ 0 h 24"/>
                <a:gd name="T12" fmla="*/ 0 w 34"/>
                <a:gd name="T13" fmla="*/ 0 h 24"/>
                <a:gd name="T14" fmla="*/ 0 w 34"/>
                <a:gd name="T15" fmla="*/ 0 h 24"/>
                <a:gd name="T16" fmla="*/ 0 w 34"/>
                <a:gd name="T17" fmla="*/ 0 h 24"/>
                <a:gd name="T18" fmla="*/ 0 w 34"/>
                <a:gd name="T19" fmla="*/ 0 h 24"/>
                <a:gd name="T20" fmla="*/ 0 w 34"/>
                <a:gd name="T21" fmla="*/ 0 h 24"/>
                <a:gd name="T22" fmla="*/ 0 w 34"/>
                <a:gd name="T23" fmla="*/ 0 h 24"/>
                <a:gd name="T24" fmla="*/ 0 w 34"/>
                <a:gd name="T25" fmla="*/ 0 h 24"/>
                <a:gd name="T26" fmla="*/ 0 w 34"/>
                <a:gd name="T27" fmla="*/ 0 h 24"/>
                <a:gd name="T28" fmla="*/ 0 w 34"/>
                <a:gd name="T29" fmla="*/ 0 h 24"/>
                <a:gd name="T30" fmla="*/ 0 w 34"/>
                <a:gd name="T31" fmla="*/ 0 h 24"/>
                <a:gd name="T32" fmla="*/ 0 w 34"/>
                <a:gd name="T33" fmla="*/ 0 h 24"/>
                <a:gd name="T34" fmla="*/ 0 w 34"/>
                <a:gd name="T35" fmla="*/ 0 h 24"/>
                <a:gd name="T36" fmla="*/ 0 w 34"/>
                <a:gd name="T37" fmla="*/ 0 h 24"/>
                <a:gd name="T38" fmla="*/ 0 w 34"/>
                <a:gd name="T39" fmla="*/ 0 h 24"/>
                <a:gd name="T40" fmla="*/ 0 w 34"/>
                <a:gd name="T41" fmla="*/ 0 h 24"/>
                <a:gd name="T42" fmla="*/ 0 w 34"/>
                <a:gd name="T43" fmla="*/ 0 h 24"/>
                <a:gd name="T44" fmla="*/ 0 w 34"/>
                <a:gd name="T45" fmla="*/ 0 h 24"/>
                <a:gd name="T46" fmla="*/ 0 w 34"/>
                <a:gd name="T47" fmla="*/ 0 h 24"/>
                <a:gd name="T48" fmla="*/ 0 w 34"/>
                <a:gd name="T49" fmla="*/ 0 h 24"/>
                <a:gd name="T50" fmla="*/ 0 w 34"/>
                <a:gd name="T51" fmla="*/ 0 h 2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4"/>
                <a:gd name="T79" fmla="*/ 0 h 24"/>
                <a:gd name="T80" fmla="*/ 34 w 34"/>
                <a:gd name="T81" fmla="*/ 24 h 2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4" h="24">
                  <a:moveTo>
                    <a:pt x="7" y="22"/>
                  </a:moveTo>
                  <a:lnTo>
                    <a:pt x="5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3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12" y="2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4" y="2"/>
                  </a:lnTo>
                  <a:lnTo>
                    <a:pt x="27" y="2"/>
                  </a:lnTo>
                  <a:lnTo>
                    <a:pt x="30" y="3"/>
                  </a:lnTo>
                  <a:lnTo>
                    <a:pt x="33" y="7"/>
                  </a:lnTo>
                  <a:lnTo>
                    <a:pt x="34" y="10"/>
                  </a:lnTo>
                  <a:lnTo>
                    <a:pt x="33" y="15"/>
                  </a:lnTo>
                  <a:lnTo>
                    <a:pt x="31" y="19"/>
                  </a:lnTo>
                  <a:lnTo>
                    <a:pt x="30" y="21"/>
                  </a:lnTo>
                  <a:lnTo>
                    <a:pt x="30" y="22"/>
                  </a:lnTo>
                  <a:lnTo>
                    <a:pt x="26" y="22"/>
                  </a:lnTo>
                  <a:lnTo>
                    <a:pt x="20" y="24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9" y="22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3" name="Freeform 238">
              <a:extLst>
                <a:ext uri="{FF2B5EF4-FFF2-40B4-BE49-F238E27FC236}">
                  <a16:creationId xmlns:a16="http://schemas.microsoft.com/office/drawing/2014/main" id="{457A1511-9964-8893-DDFA-8142C38DB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2" y="3916"/>
              <a:ext cx="15" cy="9"/>
            </a:xfrm>
            <a:custGeom>
              <a:avLst/>
              <a:gdLst>
                <a:gd name="T0" fmla="*/ 0 w 45"/>
                <a:gd name="T1" fmla="*/ 0 h 29"/>
                <a:gd name="T2" fmla="*/ 0 w 45"/>
                <a:gd name="T3" fmla="*/ 0 h 29"/>
                <a:gd name="T4" fmla="*/ 0 w 45"/>
                <a:gd name="T5" fmla="*/ 0 h 29"/>
                <a:gd name="T6" fmla="*/ 0 w 45"/>
                <a:gd name="T7" fmla="*/ 0 h 29"/>
                <a:gd name="T8" fmla="*/ 0 w 45"/>
                <a:gd name="T9" fmla="*/ 0 h 29"/>
                <a:gd name="T10" fmla="*/ 0 w 45"/>
                <a:gd name="T11" fmla="*/ 0 h 29"/>
                <a:gd name="T12" fmla="*/ 0 w 45"/>
                <a:gd name="T13" fmla="*/ 0 h 29"/>
                <a:gd name="T14" fmla="*/ 0 w 45"/>
                <a:gd name="T15" fmla="*/ 0 h 29"/>
                <a:gd name="T16" fmla="*/ 0 w 45"/>
                <a:gd name="T17" fmla="*/ 0 h 29"/>
                <a:gd name="T18" fmla="*/ 0 w 45"/>
                <a:gd name="T19" fmla="*/ 0 h 29"/>
                <a:gd name="T20" fmla="*/ 0 w 45"/>
                <a:gd name="T21" fmla="*/ 0 h 29"/>
                <a:gd name="T22" fmla="*/ 0 w 45"/>
                <a:gd name="T23" fmla="*/ 0 h 29"/>
                <a:gd name="T24" fmla="*/ 0 w 45"/>
                <a:gd name="T25" fmla="*/ 0 h 29"/>
                <a:gd name="T26" fmla="*/ 0 w 45"/>
                <a:gd name="T27" fmla="*/ 0 h 29"/>
                <a:gd name="T28" fmla="*/ 0 w 45"/>
                <a:gd name="T29" fmla="*/ 0 h 29"/>
                <a:gd name="T30" fmla="*/ 0 w 45"/>
                <a:gd name="T31" fmla="*/ 0 h 29"/>
                <a:gd name="T32" fmla="*/ 0 w 45"/>
                <a:gd name="T33" fmla="*/ 0 h 29"/>
                <a:gd name="T34" fmla="*/ 0 w 45"/>
                <a:gd name="T35" fmla="*/ 0 h 29"/>
                <a:gd name="T36" fmla="*/ 0 w 45"/>
                <a:gd name="T37" fmla="*/ 0 h 29"/>
                <a:gd name="T38" fmla="*/ 0 w 45"/>
                <a:gd name="T39" fmla="*/ 0 h 29"/>
                <a:gd name="T40" fmla="*/ 0 w 45"/>
                <a:gd name="T41" fmla="*/ 0 h 29"/>
                <a:gd name="T42" fmla="*/ 0 w 45"/>
                <a:gd name="T43" fmla="*/ 0 h 29"/>
                <a:gd name="T44" fmla="*/ 0 w 45"/>
                <a:gd name="T45" fmla="*/ 0 h 29"/>
                <a:gd name="T46" fmla="*/ 0 w 45"/>
                <a:gd name="T47" fmla="*/ 0 h 29"/>
                <a:gd name="T48" fmla="*/ 0 w 45"/>
                <a:gd name="T49" fmla="*/ 0 h 29"/>
                <a:gd name="T50" fmla="*/ 0 w 45"/>
                <a:gd name="T51" fmla="*/ 0 h 29"/>
                <a:gd name="T52" fmla="*/ 0 w 45"/>
                <a:gd name="T53" fmla="*/ 0 h 29"/>
                <a:gd name="T54" fmla="*/ 0 w 45"/>
                <a:gd name="T55" fmla="*/ 0 h 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5"/>
                <a:gd name="T85" fmla="*/ 0 h 29"/>
                <a:gd name="T86" fmla="*/ 45 w 45"/>
                <a:gd name="T87" fmla="*/ 29 h 2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5" h="29">
                  <a:moveTo>
                    <a:pt x="10" y="25"/>
                  </a:moveTo>
                  <a:lnTo>
                    <a:pt x="9" y="23"/>
                  </a:lnTo>
                  <a:lnTo>
                    <a:pt x="6" y="21"/>
                  </a:lnTo>
                  <a:lnTo>
                    <a:pt x="3" y="16"/>
                  </a:lnTo>
                  <a:lnTo>
                    <a:pt x="2" y="11"/>
                  </a:lnTo>
                  <a:lnTo>
                    <a:pt x="0" y="6"/>
                  </a:lnTo>
                  <a:lnTo>
                    <a:pt x="5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6" y="1"/>
                  </a:lnTo>
                  <a:lnTo>
                    <a:pt x="31" y="1"/>
                  </a:lnTo>
                  <a:lnTo>
                    <a:pt x="37" y="2"/>
                  </a:lnTo>
                  <a:lnTo>
                    <a:pt x="41" y="5"/>
                  </a:lnTo>
                  <a:lnTo>
                    <a:pt x="44" y="7"/>
                  </a:lnTo>
                  <a:lnTo>
                    <a:pt x="45" y="10"/>
                  </a:lnTo>
                  <a:lnTo>
                    <a:pt x="44" y="14"/>
                  </a:lnTo>
                  <a:lnTo>
                    <a:pt x="41" y="18"/>
                  </a:lnTo>
                  <a:lnTo>
                    <a:pt x="37" y="22"/>
                  </a:lnTo>
                  <a:lnTo>
                    <a:pt x="34" y="24"/>
                  </a:lnTo>
                  <a:lnTo>
                    <a:pt x="33" y="25"/>
                  </a:lnTo>
                  <a:lnTo>
                    <a:pt x="30" y="27"/>
                  </a:lnTo>
                  <a:lnTo>
                    <a:pt x="23" y="28"/>
                  </a:lnTo>
                  <a:lnTo>
                    <a:pt x="20" y="28"/>
                  </a:lnTo>
                  <a:lnTo>
                    <a:pt x="16" y="29"/>
                  </a:lnTo>
                  <a:lnTo>
                    <a:pt x="12" y="28"/>
                  </a:lnTo>
                  <a:lnTo>
                    <a:pt x="10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4" name="Freeform 239">
              <a:extLst>
                <a:ext uri="{FF2B5EF4-FFF2-40B4-BE49-F238E27FC236}">
                  <a16:creationId xmlns:a16="http://schemas.microsoft.com/office/drawing/2014/main" id="{F8FC5995-B123-F79D-0DD4-71B0F8EA4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6" y="3882"/>
              <a:ext cx="15" cy="11"/>
            </a:xfrm>
            <a:custGeom>
              <a:avLst/>
              <a:gdLst>
                <a:gd name="T0" fmla="*/ 0 w 44"/>
                <a:gd name="T1" fmla="*/ 0 h 35"/>
                <a:gd name="T2" fmla="*/ 0 w 44"/>
                <a:gd name="T3" fmla="*/ 0 h 35"/>
                <a:gd name="T4" fmla="*/ 0 w 44"/>
                <a:gd name="T5" fmla="*/ 0 h 35"/>
                <a:gd name="T6" fmla="*/ 0 w 44"/>
                <a:gd name="T7" fmla="*/ 0 h 35"/>
                <a:gd name="T8" fmla="*/ 0 w 44"/>
                <a:gd name="T9" fmla="*/ 0 h 35"/>
                <a:gd name="T10" fmla="*/ 0 w 44"/>
                <a:gd name="T11" fmla="*/ 0 h 35"/>
                <a:gd name="T12" fmla="*/ 0 w 44"/>
                <a:gd name="T13" fmla="*/ 0 h 35"/>
                <a:gd name="T14" fmla="*/ 0 w 44"/>
                <a:gd name="T15" fmla="*/ 0 h 35"/>
                <a:gd name="T16" fmla="*/ 0 w 44"/>
                <a:gd name="T17" fmla="*/ 0 h 35"/>
                <a:gd name="T18" fmla="*/ 0 w 44"/>
                <a:gd name="T19" fmla="*/ 0 h 35"/>
                <a:gd name="T20" fmla="*/ 0 w 44"/>
                <a:gd name="T21" fmla="*/ 0 h 35"/>
                <a:gd name="T22" fmla="*/ 0 w 44"/>
                <a:gd name="T23" fmla="*/ 0 h 35"/>
                <a:gd name="T24" fmla="*/ 0 w 44"/>
                <a:gd name="T25" fmla="*/ 0 h 35"/>
                <a:gd name="T26" fmla="*/ 0 w 44"/>
                <a:gd name="T27" fmla="*/ 0 h 35"/>
                <a:gd name="T28" fmla="*/ 0 w 44"/>
                <a:gd name="T29" fmla="*/ 0 h 35"/>
                <a:gd name="T30" fmla="*/ 0 w 44"/>
                <a:gd name="T31" fmla="*/ 0 h 35"/>
                <a:gd name="T32" fmla="*/ 0 w 44"/>
                <a:gd name="T33" fmla="*/ 0 h 35"/>
                <a:gd name="T34" fmla="*/ 0 w 44"/>
                <a:gd name="T35" fmla="*/ 0 h 35"/>
                <a:gd name="T36" fmla="*/ 0 w 44"/>
                <a:gd name="T37" fmla="*/ 0 h 35"/>
                <a:gd name="T38" fmla="*/ 0 w 44"/>
                <a:gd name="T39" fmla="*/ 0 h 35"/>
                <a:gd name="T40" fmla="*/ 0 w 44"/>
                <a:gd name="T41" fmla="*/ 0 h 35"/>
                <a:gd name="T42" fmla="*/ 0 w 44"/>
                <a:gd name="T43" fmla="*/ 0 h 35"/>
                <a:gd name="T44" fmla="*/ 0 w 44"/>
                <a:gd name="T45" fmla="*/ 0 h 35"/>
                <a:gd name="T46" fmla="*/ 0 w 44"/>
                <a:gd name="T47" fmla="*/ 0 h 35"/>
                <a:gd name="T48" fmla="*/ 0 w 44"/>
                <a:gd name="T49" fmla="*/ 0 h 35"/>
                <a:gd name="T50" fmla="*/ 0 w 44"/>
                <a:gd name="T51" fmla="*/ 0 h 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4"/>
                <a:gd name="T79" fmla="*/ 0 h 35"/>
                <a:gd name="T80" fmla="*/ 44 w 44"/>
                <a:gd name="T81" fmla="*/ 35 h 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4" h="35">
                  <a:moveTo>
                    <a:pt x="2" y="21"/>
                  </a:moveTo>
                  <a:lnTo>
                    <a:pt x="2" y="18"/>
                  </a:lnTo>
                  <a:lnTo>
                    <a:pt x="4" y="17"/>
                  </a:lnTo>
                  <a:lnTo>
                    <a:pt x="7" y="13"/>
                  </a:lnTo>
                  <a:lnTo>
                    <a:pt x="11" y="10"/>
                  </a:lnTo>
                  <a:lnTo>
                    <a:pt x="15" y="6"/>
                  </a:lnTo>
                  <a:lnTo>
                    <a:pt x="21" y="2"/>
                  </a:lnTo>
                  <a:lnTo>
                    <a:pt x="25" y="0"/>
                  </a:lnTo>
                  <a:lnTo>
                    <a:pt x="32" y="0"/>
                  </a:lnTo>
                  <a:lnTo>
                    <a:pt x="36" y="1"/>
                  </a:lnTo>
                  <a:lnTo>
                    <a:pt x="40" y="4"/>
                  </a:lnTo>
                  <a:lnTo>
                    <a:pt x="42" y="7"/>
                  </a:lnTo>
                  <a:lnTo>
                    <a:pt x="44" y="13"/>
                  </a:lnTo>
                  <a:lnTo>
                    <a:pt x="43" y="18"/>
                  </a:lnTo>
                  <a:lnTo>
                    <a:pt x="42" y="24"/>
                  </a:lnTo>
                  <a:lnTo>
                    <a:pt x="37" y="29"/>
                  </a:lnTo>
                  <a:lnTo>
                    <a:pt x="32" y="33"/>
                  </a:lnTo>
                  <a:lnTo>
                    <a:pt x="25" y="34"/>
                  </a:lnTo>
                  <a:lnTo>
                    <a:pt x="19" y="35"/>
                  </a:lnTo>
                  <a:lnTo>
                    <a:pt x="12" y="35"/>
                  </a:lnTo>
                  <a:lnTo>
                    <a:pt x="7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5" name="Freeform 240">
              <a:extLst>
                <a:ext uri="{FF2B5EF4-FFF2-40B4-BE49-F238E27FC236}">
                  <a16:creationId xmlns:a16="http://schemas.microsoft.com/office/drawing/2014/main" id="{4D2C7B83-47D4-FA73-06FA-A3A7E5353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" y="3460"/>
              <a:ext cx="23" cy="23"/>
            </a:xfrm>
            <a:custGeom>
              <a:avLst/>
              <a:gdLst>
                <a:gd name="T0" fmla="*/ 0 w 69"/>
                <a:gd name="T1" fmla="*/ 0 h 69"/>
                <a:gd name="T2" fmla="*/ 0 w 69"/>
                <a:gd name="T3" fmla="*/ 0 h 69"/>
                <a:gd name="T4" fmla="*/ 0 w 69"/>
                <a:gd name="T5" fmla="*/ 0 h 69"/>
                <a:gd name="T6" fmla="*/ 0 w 69"/>
                <a:gd name="T7" fmla="*/ 0 h 69"/>
                <a:gd name="T8" fmla="*/ 0 w 69"/>
                <a:gd name="T9" fmla="*/ 0 h 69"/>
                <a:gd name="T10" fmla="*/ 0 w 69"/>
                <a:gd name="T11" fmla="*/ 0 h 69"/>
                <a:gd name="T12" fmla="*/ 0 w 69"/>
                <a:gd name="T13" fmla="*/ 0 h 69"/>
                <a:gd name="T14" fmla="*/ 0 w 69"/>
                <a:gd name="T15" fmla="*/ 0 h 69"/>
                <a:gd name="T16" fmla="*/ 0 w 69"/>
                <a:gd name="T17" fmla="*/ 0 h 69"/>
                <a:gd name="T18" fmla="*/ 0 w 69"/>
                <a:gd name="T19" fmla="*/ 0 h 69"/>
                <a:gd name="T20" fmla="*/ 0 w 69"/>
                <a:gd name="T21" fmla="*/ 0 h 69"/>
                <a:gd name="T22" fmla="*/ 0 w 69"/>
                <a:gd name="T23" fmla="*/ 0 h 69"/>
                <a:gd name="T24" fmla="*/ 0 w 69"/>
                <a:gd name="T25" fmla="*/ 0 h 69"/>
                <a:gd name="T26" fmla="*/ 0 w 69"/>
                <a:gd name="T27" fmla="*/ 0 h 69"/>
                <a:gd name="T28" fmla="*/ 0 w 69"/>
                <a:gd name="T29" fmla="*/ 0 h 69"/>
                <a:gd name="T30" fmla="*/ 0 w 69"/>
                <a:gd name="T31" fmla="*/ 0 h 69"/>
                <a:gd name="T32" fmla="*/ 0 w 69"/>
                <a:gd name="T33" fmla="*/ 0 h 69"/>
                <a:gd name="T34" fmla="*/ 0 w 69"/>
                <a:gd name="T35" fmla="*/ 0 h 69"/>
                <a:gd name="T36" fmla="*/ 0 w 69"/>
                <a:gd name="T37" fmla="*/ 0 h 69"/>
                <a:gd name="T38" fmla="*/ 0 w 69"/>
                <a:gd name="T39" fmla="*/ 0 h 69"/>
                <a:gd name="T40" fmla="*/ 0 w 69"/>
                <a:gd name="T41" fmla="*/ 0 h 69"/>
                <a:gd name="T42" fmla="*/ 0 w 69"/>
                <a:gd name="T43" fmla="*/ 0 h 69"/>
                <a:gd name="T44" fmla="*/ 0 w 69"/>
                <a:gd name="T45" fmla="*/ 0 h 69"/>
                <a:gd name="T46" fmla="*/ 0 w 69"/>
                <a:gd name="T47" fmla="*/ 0 h 69"/>
                <a:gd name="T48" fmla="*/ 0 w 69"/>
                <a:gd name="T49" fmla="*/ 0 h 69"/>
                <a:gd name="T50" fmla="*/ 0 w 69"/>
                <a:gd name="T51" fmla="*/ 0 h 69"/>
                <a:gd name="T52" fmla="*/ 0 w 69"/>
                <a:gd name="T53" fmla="*/ 0 h 69"/>
                <a:gd name="T54" fmla="*/ 0 w 69"/>
                <a:gd name="T55" fmla="*/ 0 h 69"/>
                <a:gd name="T56" fmla="*/ 0 w 69"/>
                <a:gd name="T57" fmla="*/ 0 h 69"/>
                <a:gd name="T58" fmla="*/ 0 w 69"/>
                <a:gd name="T59" fmla="*/ 0 h 69"/>
                <a:gd name="T60" fmla="*/ 0 w 69"/>
                <a:gd name="T61" fmla="*/ 0 h 69"/>
                <a:gd name="T62" fmla="*/ 0 w 69"/>
                <a:gd name="T63" fmla="*/ 0 h 69"/>
                <a:gd name="T64" fmla="*/ 0 w 69"/>
                <a:gd name="T65" fmla="*/ 0 h 69"/>
                <a:gd name="T66" fmla="*/ 0 w 69"/>
                <a:gd name="T67" fmla="*/ 0 h 69"/>
                <a:gd name="T68" fmla="*/ 0 w 69"/>
                <a:gd name="T69" fmla="*/ 0 h 69"/>
                <a:gd name="T70" fmla="*/ 0 w 69"/>
                <a:gd name="T71" fmla="*/ 0 h 69"/>
                <a:gd name="T72" fmla="*/ 0 w 69"/>
                <a:gd name="T73" fmla="*/ 0 h 69"/>
                <a:gd name="T74" fmla="*/ 0 w 69"/>
                <a:gd name="T75" fmla="*/ 0 h 69"/>
                <a:gd name="T76" fmla="*/ 0 w 69"/>
                <a:gd name="T77" fmla="*/ 0 h 69"/>
                <a:gd name="T78" fmla="*/ 0 w 69"/>
                <a:gd name="T79" fmla="*/ 0 h 69"/>
                <a:gd name="T80" fmla="*/ 0 w 69"/>
                <a:gd name="T81" fmla="*/ 0 h 69"/>
                <a:gd name="T82" fmla="*/ 0 w 69"/>
                <a:gd name="T83" fmla="*/ 0 h 69"/>
                <a:gd name="T84" fmla="*/ 0 w 69"/>
                <a:gd name="T85" fmla="*/ 0 h 69"/>
                <a:gd name="T86" fmla="*/ 0 w 69"/>
                <a:gd name="T87" fmla="*/ 0 h 69"/>
                <a:gd name="T88" fmla="*/ 0 w 69"/>
                <a:gd name="T89" fmla="*/ 0 h 69"/>
                <a:gd name="T90" fmla="*/ 0 w 69"/>
                <a:gd name="T91" fmla="*/ 0 h 69"/>
                <a:gd name="T92" fmla="*/ 0 w 69"/>
                <a:gd name="T93" fmla="*/ 0 h 69"/>
                <a:gd name="T94" fmla="*/ 0 w 69"/>
                <a:gd name="T95" fmla="*/ 0 h 69"/>
                <a:gd name="T96" fmla="*/ 0 w 69"/>
                <a:gd name="T97" fmla="*/ 0 h 69"/>
                <a:gd name="T98" fmla="*/ 0 w 69"/>
                <a:gd name="T99" fmla="*/ 0 h 69"/>
                <a:gd name="T100" fmla="*/ 0 w 69"/>
                <a:gd name="T101" fmla="*/ 0 h 69"/>
                <a:gd name="T102" fmla="*/ 0 w 69"/>
                <a:gd name="T103" fmla="*/ 0 h 69"/>
                <a:gd name="T104" fmla="*/ 0 w 69"/>
                <a:gd name="T105" fmla="*/ 0 h 69"/>
                <a:gd name="T106" fmla="*/ 0 w 69"/>
                <a:gd name="T107" fmla="*/ 0 h 69"/>
                <a:gd name="T108" fmla="*/ 0 w 69"/>
                <a:gd name="T109" fmla="*/ 0 h 69"/>
                <a:gd name="T110" fmla="*/ 0 w 69"/>
                <a:gd name="T111" fmla="*/ 0 h 69"/>
                <a:gd name="T112" fmla="*/ 0 w 69"/>
                <a:gd name="T113" fmla="*/ 0 h 69"/>
                <a:gd name="T114" fmla="*/ 0 w 69"/>
                <a:gd name="T115" fmla="*/ 0 h 69"/>
                <a:gd name="T116" fmla="*/ 0 w 69"/>
                <a:gd name="T117" fmla="*/ 0 h 69"/>
                <a:gd name="T118" fmla="*/ 0 w 69"/>
                <a:gd name="T119" fmla="*/ 0 h 69"/>
                <a:gd name="T120" fmla="*/ 0 w 69"/>
                <a:gd name="T121" fmla="*/ 0 h 69"/>
                <a:gd name="T122" fmla="*/ 0 w 69"/>
                <a:gd name="T123" fmla="*/ 0 h 69"/>
                <a:gd name="T124" fmla="*/ 0 w 69"/>
                <a:gd name="T125" fmla="*/ 0 h 6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9"/>
                <a:gd name="T190" fmla="*/ 0 h 69"/>
                <a:gd name="T191" fmla="*/ 69 w 69"/>
                <a:gd name="T192" fmla="*/ 69 h 6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9" h="69">
                  <a:moveTo>
                    <a:pt x="44" y="50"/>
                  </a:moveTo>
                  <a:lnTo>
                    <a:pt x="45" y="47"/>
                  </a:lnTo>
                  <a:lnTo>
                    <a:pt x="47" y="46"/>
                  </a:lnTo>
                  <a:lnTo>
                    <a:pt x="49" y="42"/>
                  </a:lnTo>
                  <a:lnTo>
                    <a:pt x="54" y="38"/>
                  </a:lnTo>
                  <a:lnTo>
                    <a:pt x="54" y="32"/>
                  </a:lnTo>
                  <a:lnTo>
                    <a:pt x="52" y="27"/>
                  </a:lnTo>
                  <a:lnTo>
                    <a:pt x="49" y="24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8" y="16"/>
                  </a:lnTo>
                  <a:lnTo>
                    <a:pt x="37" y="16"/>
                  </a:lnTo>
                  <a:lnTo>
                    <a:pt x="33" y="18"/>
                  </a:lnTo>
                  <a:lnTo>
                    <a:pt x="28" y="21"/>
                  </a:lnTo>
                  <a:lnTo>
                    <a:pt x="24" y="25"/>
                  </a:lnTo>
                  <a:lnTo>
                    <a:pt x="20" y="29"/>
                  </a:lnTo>
                  <a:lnTo>
                    <a:pt x="17" y="35"/>
                  </a:lnTo>
                  <a:lnTo>
                    <a:pt x="17" y="40"/>
                  </a:lnTo>
                  <a:lnTo>
                    <a:pt x="23" y="46"/>
                  </a:lnTo>
                  <a:lnTo>
                    <a:pt x="42" y="58"/>
                  </a:lnTo>
                  <a:lnTo>
                    <a:pt x="44" y="69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4" y="65"/>
                  </a:lnTo>
                  <a:lnTo>
                    <a:pt x="20" y="64"/>
                  </a:lnTo>
                  <a:lnTo>
                    <a:pt x="16" y="63"/>
                  </a:lnTo>
                  <a:lnTo>
                    <a:pt x="12" y="58"/>
                  </a:lnTo>
                  <a:lnTo>
                    <a:pt x="7" y="56"/>
                  </a:lnTo>
                  <a:lnTo>
                    <a:pt x="3" y="51"/>
                  </a:lnTo>
                  <a:lnTo>
                    <a:pt x="2" y="45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3" y="21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8"/>
                  </a:lnTo>
                  <a:lnTo>
                    <a:pt x="19" y="5"/>
                  </a:lnTo>
                  <a:lnTo>
                    <a:pt x="27" y="3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8" y="2"/>
                  </a:lnTo>
                  <a:lnTo>
                    <a:pt x="51" y="4"/>
                  </a:lnTo>
                  <a:lnTo>
                    <a:pt x="55" y="7"/>
                  </a:lnTo>
                  <a:lnTo>
                    <a:pt x="58" y="10"/>
                  </a:lnTo>
                  <a:lnTo>
                    <a:pt x="59" y="14"/>
                  </a:lnTo>
                  <a:lnTo>
                    <a:pt x="62" y="18"/>
                  </a:lnTo>
                  <a:lnTo>
                    <a:pt x="63" y="23"/>
                  </a:lnTo>
                  <a:lnTo>
                    <a:pt x="66" y="26"/>
                  </a:lnTo>
                  <a:lnTo>
                    <a:pt x="68" y="32"/>
                  </a:lnTo>
                  <a:lnTo>
                    <a:pt x="69" y="40"/>
                  </a:lnTo>
                  <a:lnTo>
                    <a:pt x="68" y="46"/>
                  </a:lnTo>
                  <a:lnTo>
                    <a:pt x="65" y="53"/>
                  </a:lnTo>
                  <a:lnTo>
                    <a:pt x="61" y="59"/>
                  </a:lnTo>
                  <a:lnTo>
                    <a:pt x="54" y="65"/>
                  </a:lnTo>
                  <a:lnTo>
                    <a:pt x="44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6" name="Freeform 241">
              <a:extLst>
                <a:ext uri="{FF2B5EF4-FFF2-40B4-BE49-F238E27FC236}">
                  <a16:creationId xmlns:a16="http://schemas.microsoft.com/office/drawing/2014/main" id="{803F04E8-BB6F-A7BC-5126-C00B63458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3" y="3644"/>
              <a:ext cx="56" cy="46"/>
            </a:xfrm>
            <a:custGeom>
              <a:avLst/>
              <a:gdLst>
                <a:gd name="T0" fmla="*/ 0 w 169"/>
                <a:gd name="T1" fmla="*/ 0 h 138"/>
                <a:gd name="T2" fmla="*/ 0 w 169"/>
                <a:gd name="T3" fmla="*/ 0 h 138"/>
                <a:gd name="T4" fmla="*/ 0 w 169"/>
                <a:gd name="T5" fmla="*/ 0 h 138"/>
                <a:gd name="T6" fmla="*/ 0 w 169"/>
                <a:gd name="T7" fmla="*/ 0 h 138"/>
                <a:gd name="T8" fmla="*/ 0 w 169"/>
                <a:gd name="T9" fmla="*/ 0 h 138"/>
                <a:gd name="T10" fmla="*/ 0 w 169"/>
                <a:gd name="T11" fmla="*/ 0 h 138"/>
                <a:gd name="T12" fmla="*/ 0 w 169"/>
                <a:gd name="T13" fmla="*/ 0 h 138"/>
                <a:gd name="T14" fmla="*/ 0 w 169"/>
                <a:gd name="T15" fmla="*/ 0 h 138"/>
                <a:gd name="T16" fmla="*/ 0 w 169"/>
                <a:gd name="T17" fmla="*/ 0 h 138"/>
                <a:gd name="T18" fmla="*/ 0 w 169"/>
                <a:gd name="T19" fmla="*/ 0 h 138"/>
                <a:gd name="T20" fmla="*/ 0 w 169"/>
                <a:gd name="T21" fmla="*/ 0 h 138"/>
                <a:gd name="T22" fmla="*/ 0 w 169"/>
                <a:gd name="T23" fmla="*/ 0 h 138"/>
                <a:gd name="T24" fmla="*/ 0 w 169"/>
                <a:gd name="T25" fmla="*/ 0 h 138"/>
                <a:gd name="T26" fmla="*/ 0 w 169"/>
                <a:gd name="T27" fmla="*/ 0 h 138"/>
                <a:gd name="T28" fmla="*/ 0 w 169"/>
                <a:gd name="T29" fmla="*/ 0 h 138"/>
                <a:gd name="T30" fmla="*/ 0 w 169"/>
                <a:gd name="T31" fmla="*/ 0 h 138"/>
                <a:gd name="T32" fmla="*/ 0 w 169"/>
                <a:gd name="T33" fmla="*/ 0 h 138"/>
                <a:gd name="T34" fmla="*/ 0 w 169"/>
                <a:gd name="T35" fmla="*/ 0 h 138"/>
                <a:gd name="T36" fmla="*/ 0 w 169"/>
                <a:gd name="T37" fmla="*/ 0 h 138"/>
                <a:gd name="T38" fmla="*/ 0 w 169"/>
                <a:gd name="T39" fmla="*/ 0 h 138"/>
                <a:gd name="T40" fmla="*/ 0 w 169"/>
                <a:gd name="T41" fmla="*/ 0 h 138"/>
                <a:gd name="T42" fmla="*/ 0 w 169"/>
                <a:gd name="T43" fmla="*/ 0 h 138"/>
                <a:gd name="T44" fmla="*/ 0 w 169"/>
                <a:gd name="T45" fmla="*/ 0 h 138"/>
                <a:gd name="T46" fmla="*/ 0 w 169"/>
                <a:gd name="T47" fmla="*/ 0 h 138"/>
                <a:gd name="T48" fmla="*/ 0 w 169"/>
                <a:gd name="T49" fmla="*/ 0 h 138"/>
                <a:gd name="T50" fmla="*/ 0 w 169"/>
                <a:gd name="T51" fmla="*/ 0 h 138"/>
                <a:gd name="T52" fmla="*/ 0 w 169"/>
                <a:gd name="T53" fmla="*/ 0 h 138"/>
                <a:gd name="T54" fmla="*/ 0 w 169"/>
                <a:gd name="T55" fmla="*/ 0 h 138"/>
                <a:gd name="T56" fmla="*/ 0 w 169"/>
                <a:gd name="T57" fmla="*/ 0 h 138"/>
                <a:gd name="T58" fmla="*/ 0 w 169"/>
                <a:gd name="T59" fmla="*/ 0 h 138"/>
                <a:gd name="T60" fmla="*/ 0 w 169"/>
                <a:gd name="T61" fmla="*/ 0 h 138"/>
                <a:gd name="T62" fmla="*/ 0 w 169"/>
                <a:gd name="T63" fmla="*/ 0 h 138"/>
                <a:gd name="T64" fmla="*/ 0 w 169"/>
                <a:gd name="T65" fmla="*/ 0 h 138"/>
                <a:gd name="T66" fmla="*/ 0 w 169"/>
                <a:gd name="T67" fmla="*/ 0 h 138"/>
                <a:gd name="T68" fmla="*/ 0 w 169"/>
                <a:gd name="T69" fmla="*/ 0 h 138"/>
                <a:gd name="T70" fmla="*/ 0 w 169"/>
                <a:gd name="T71" fmla="*/ 0 h 138"/>
                <a:gd name="T72" fmla="*/ 0 w 169"/>
                <a:gd name="T73" fmla="*/ 0 h 138"/>
                <a:gd name="T74" fmla="*/ 0 w 169"/>
                <a:gd name="T75" fmla="*/ 0 h 138"/>
                <a:gd name="T76" fmla="*/ 0 w 169"/>
                <a:gd name="T77" fmla="*/ 0 h 138"/>
                <a:gd name="T78" fmla="*/ 0 w 169"/>
                <a:gd name="T79" fmla="*/ 0 h 138"/>
                <a:gd name="T80" fmla="*/ 0 w 169"/>
                <a:gd name="T81" fmla="*/ 0 h 138"/>
                <a:gd name="T82" fmla="*/ 0 w 169"/>
                <a:gd name="T83" fmla="*/ 0 h 138"/>
                <a:gd name="T84" fmla="*/ 0 w 169"/>
                <a:gd name="T85" fmla="*/ 0 h 138"/>
                <a:gd name="T86" fmla="*/ 0 w 169"/>
                <a:gd name="T87" fmla="*/ 0 h 138"/>
                <a:gd name="T88" fmla="*/ 0 w 169"/>
                <a:gd name="T89" fmla="*/ 0 h 138"/>
                <a:gd name="T90" fmla="*/ 0 w 169"/>
                <a:gd name="T91" fmla="*/ 0 h 138"/>
                <a:gd name="T92" fmla="*/ 0 w 169"/>
                <a:gd name="T93" fmla="*/ 0 h 138"/>
                <a:gd name="T94" fmla="*/ 0 w 169"/>
                <a:gd name="T95" fmla="*/ 0 h 138"/>
                <a:gd name="T96" fmla="*/ 0 w 169"/>
                <a:gd name="T97" fmla="*/ 0 h 138"/>
                <a:gd name="T98" fmla="*/ 0 w 169"/>
                <a:gd name="T99" fmla="*/ 0 h 138"/>
                <a:gd name="T100" fmla="*/ 0 w 169"/>
                <a:gd name="T101" fmla="*/ 0 h 138"/>
                <a:gd name="T102" fmla="*/ 0 w 169"/>
                <a:gd name="T103" fmla="*/ 0 h 138"/>
                <a:gd name="T104" fmla="*/ 0 w 169"/>
                <a:gd name="T105" fmla="*/ 0 h 138"/>
                <a:gd name="T106" fmla="*/ 0 w 169"/>
                <a:gd name="T107" fmla="*/ 0 h 138"/>
                <a:gd name="T108" fmla="*/ 0 w 169"/>
                <a:gd name="T109" fmla="*/ 0 h 138"/>
                <a:gd name="T110" fmla="*/ 0 w 169"/>
                <a:gd name="T111" fmla="*/ 0 h 138"/>
                <a:gd name="T112" fmla="*/ 0 w 169"/>
                <a:gd name="T113" fmla="*/ 0 h 138"/>
                <a:gd name="T114" fmla="*/ 0 w 169"/>
                <a:gd name="T115" fmla="*/ 0 h 1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69"/>
                <a:gd name="T175" fmla="*/ 0 h 138"/>
                <a:gd name="T176" fmla="*/ 169 w 169"/>
                <a:gd name="T177" fmla="*/ 138 h 1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69" h="138">
                  <a:moveTo>
                    <a:pt x="59" y="19"/>
                  </a:moveTo>
                  <a:lnTo>
                    <a:pt x="56" y="21"/>
                  </a:lnTo>
                  <a:lnTo>
                    <a:pt x="49" y="25"/>
                  </a:lnTo>
                  <a:lnTo>
                    <a:pt x="45" y="27"/>
                  </a:lnTo>
                  <a:lnTo>
                    <a:pt x="41" y="32"/>
                  </a:lnTo>
                  <a:lnTo>
                    <a:pt x="35" y="37"/>
                  </a:lnTo>
                  <a:lnTo>
                    <a:pt x="33" y="43"/>
                  </a:lnTo>
                  <a:lnTo>
                    <a:pt x="28" y="48"/>
                  </a:lnTo>
                  <a:lnTo>
                    <a:pt x="26" y="54"/>
                  </a:lnTo>
                  <a:lnTo>
                    <a:pt x="24" y="58"/>
                  </a:lnTo>
                  <a:lnTo>
                    <a:pt x="24" y="62"/>
                  </a:lnTo>
                  <a:lnTo>
                    <a:pt x="24" y="67"/>
                  </a:lnTo>
                  <a:lnTo>
                    <a:pt x="24" y="70"/>
                  </a:lnTo>
                  <a:lnTo>
                    <a:pt x="24" y="74"/>
                  </a:lnTo>
                  <a:lnTo>
                    <a:pt x="26" y="79"/>
                  </a:lnTo>
                  <a:lnTo>
                    <a:pt x="27" y="83"/>
                  </a:lnTo>
                  <a:lnTo>
                    <a:pt x="28" y="89"/>
                  </a:lnTo>
                  <a:lnTo>
                    <a:pt x="31" y="92"/>
                  </a:lnTo>
                  <a:lnTo>
                    <a:pt x="34" y="97"/>
                  </a:lnTo>
                  <a:lnTo>
                    <a:pt x="38" y="102"/>
                  </a:lnTo>
                  <a:lnTo>
                    <a:pt x="42" y="108"/>
                  </a:lnTo>
                  <a:lnTo>
                    <a:pt x="45" y="110"/>
                  </a:lnTo>
                  <a:lnTo>
                    <a:pt x="48" y="111"/>
                  </a:lnTo>
                  <a:lnTo>
                    <a:pt x="52" y="112"/>
                  </a:lnTo>
                  <a:lnTo>
                    <a:pt x="56" y="115"/>
                  </a:lnTo>
                  <a:lnTo>
                    <a:pt x="62" y="116"/>
                  </a:lnTo>
                  <a:lnTo>
                    <a:pt x="69" y="117"/>
                  </a:lnTo>
                  <a:lnTo>
                    <a:pt x="76" y="119"/>
                  </a:lnTo>
                  <a:lnTo>
                    <a:pt x="83" y="118"/>
                  </a:lnTo>
                  <a:lnTo>
                    <a:pt x="92" y="118"/>
                  </a:lnTo>
                  <a:lnTo>
                    <a:pt x="96" y="118"/>
                  </a:lnTo>
                  <a:lnTo>
                    <a:pt x="100" y="117"/>
                  </a:lnTo>
                  <a:lnTo>
                    <a:pt x="104" y="117"/>
                  </a:lnTo>
                  <a:lnTo>
                    <a:pt x="110" y="116"/>
                  </a:lnTo>
                  <a:lnTo>
                    <a:pt x="114" y="115"/>
                  </a:lnTo>
                  <a:lnTo>
                    <a:pt x="118" y="112"/>
                  </a:lnTo>
                  <a:lnTo>
                    <a:pt x="123" y="110"/>
                  </a:lnTo>
                  <a:lnTo>
                    <a:pt x="127" y="107"/>
                  </a:lnTo>
                  <a:lnTo>
                    <a:pt x="131" y="103"/>
                  </a:lnTo>
                  <a:lnTo>
                    <a:pt x="135" y="101"/>
                  </a:lnTo>
                  <a:lnTo>
                    <a:pt x="141" y="96"/>
                  </a:lnTo>
                  <a:lnTo>
                    <a:pt x="145" y="92"/>
                  </a:lnTo>
                  <a:lnTo>
                    <a:pt x="145" y="91"/>
                  </a:lnTo>
                  <a:lnTo>
                    <a:pt x="145" y="89"/>
                  </a:lnTo>
                  <a:lnTo>
                    <a:pt x="145" y="86"/>
                  </a:lnTo>
                  <a:lnTo>
                    <a:pt x="146" y="83"/>
                  </a:lnTo>
                  <a:lnTo>
                    <a:pt x="145" y="76"/>
                  </a:lnTo>
                  <a:lnTo>
                    <a:pt x="145" y="72"/>
                  </a:lnTo>
                  <a:lnTo>
                    <a:pt x="145" y="67"/>
                  </a:lnTo>
                  <a:lnTo>
                    <a:pt x="144" y="61"/>
                  </a:lnTo>
                  <a:lnTo>
                    <a:pt x="141" y="54"/>
                  </a:lnTo>
                  <a:lnTo>
                    <a:pt x="137" y="50"/>
                  </a:lnTo>
                  <a:lnTo>
                    <a:pt x="131" y="45"/>
                  </a:lnTo>
                  <a:lnTo>
                    <a:pt x="125" y="40"/>
                  </a:lnTo>
                  <a:lnTo>
                    <a:pt x="121" y="38"/>
                  </a:lnTo>
                  <a:lnTo>
                    <a:pt x="117" y="36"/>
                  </a:lnTo>
                  <a:lnTo>
                    <a:pt x="113" y="35"/>
                  </a:lnTo>
                  <a:lnTo>
                    <a:pt x="108" y="34"/>
                  </a:lnTo>
                  <a:lnTo>
                    <a:pt x="101" y="32"/>
                  </a:lnTo>
                  <a:lnTo>
                    <a:pt x="96" y="32"/>
                  </a:lnTo>
                  <a:lnTo>
                    <a:pt x="90" y="32"/>
                  </a:lnTo>
                  <a:lnTo>
                    <a:pt x="83" y="34"/>
                  </a:lnTo>
                  <a:lnTo>
                    <a:pt x="80" y="35"/>
                  </a:lnTo>
                  <a:lnTo>
                    <a:pt x="75" y="38"/>
                  </a:lnTo>
                  <a:lnTo>
                    <a:pt x="71" y="40"/>
                  </a:lnTo>
                  <a:lnTo>
                    <a:pt x="66" y="43"/>
                  </a:lnTo>
                  <a:lnTo>
                    <a:pt x="62" y="47"/>
                  </a:lnTo>
                  <a:lnTo>
                    <a:pt x="61" y="51"/>
                  </a:lnTo>
                  <a:lnTo>
                    <a:pt x="58" y="54"/>
                  </a:lnTo>
                  <a:lnTo>
                    <a:pt x="56" y="58"/>
                  </a:lnTo>
                  <a:lnTo>
                    <a:pt x="55" y="63"/>
                  </a:lnTo>
                  <a:lnTo>
                    <a:pt x="56" y="68"/>
                  </a:lnTo>
                  <a:lnTo>
                    <a:pt x="58" y="73"/>
                  </a:lnTo>
                  <a:lnTo>
                    <a:pt x="62" y="78"/>
                  </a:lnTo>
                  <a:lnTo>
                    <a:pt x="65" y="80"/>
                  </a:lnTo>
                  <a:lnTo>
                    <a:pt x="69" y="83"/>
                  </a:lnTo>
                  <a:lnTo>
                    <a:pt x="73" y="85"/>
                  </a:lnTo>
                  <a:lnTo>
                    <a:pt x="78" y="89"/>
                  </a:lnTo>
                  <a:lnTo>
                    <a:pt x="80" y="89"/>
                  </a:lnTo>
                  <a:lnTo>
                    <a:pt x="85" y="89"/>
                  </a:lnTo>
                  <a:lnTo>
                    <a:pt x="90" y="89"/>
                  </a:lnTo>
                  <a:lnTo>
                    <a:pt x="99" y="89"/>
                  </a:lnTo>
                  <a:lnTo>
                    <a:pt x="106" y="86"/>
                  </a:lnTo>
                  <a:lnTo>
                    <a:pt x="113" y="83"/>
                  </a:lnTo>
                  <a:lnTo>
                    <a:pt x="115" y="79"/>
                  </a:lnTo>
                  <a:lnTo>
                    <a:pt x="117" y="75"/>
                  </a:lnTo>
                  <a:lnTo>
                    <a:pt x="118" y="72"/>
                  </a:lnTo>
                  <a:lnTo>
                    <a:pt x="120" y="67"/>
                  </a:lnTo>
                  <a:lnTo>
                    <a:pt x="117" y="64"/>
                  </a:lnTo>
                  <a:lnTo>
                    <a:pt x="111" y="61"/>
                  </a:lnTo>
                  <a:lnTo>
                    <a:pt x="107" y="58"/>
                  </a:lnTo>
                  <a:lnTo>
                    <a:pt x="103" y="58"/>
                  </a:lnTo>
                  <a:lnTo>
                    <a:pt x="100" y="58"/>
                  </a:lnTo>
                  <a:lnTo>
                    <a:pt x="96" y="62"/>
                  </a:lnTo>
                  <a:lnTo>
                    <a:pt x="92" y="64"/>
                  </a:lnTo>
                  <a:lnTo>
                    <a:pt x="89" y="67"/>
                  </a:lnTo>
                  <a:lnTo>
                    <a:pt x="86" y="67"/>
                  </a:lnTo>
                  <a:lnTo>
                    <a:pt x="85" y="65"/>
                  </a:lnTo>
                  <a:lnTo>
                    <a:pt x="82" y="63"/>
                  </a:lnTo>
                  <a:lnTo>
                    <a:pt x="82" y="59"/>
                  </a:lnTo>
                  <a:lnTo>
                    <a:pt x="82" y="56"/>
                  </a:lnTo>
                  <a:lnTo>
                    <a:pt x="82" y="51"/>
                  </a:lnTo>
                  <a:lnTo>
                    <a:pt x="83" y="45"/>
                  </a:lnTo>
                  <a:lnTo>
                    <a:pt x="89" y="41"/>
                  </a:lnTo>
                  <a:lnTo>
                    <a:pt x="92" y="40"/>
                  </a:lnTo>
                  <a:lnTo>
                    <a:pt x="96" y="40"/>
                  </a:lnTo>
                  <a:lnTo>
                    <a:pt x="101" y="38"/>
                  </a:lnTo>
                  <a:lnTo>
                    <a:pt x="107" y="40"/>
                  </a:lnTo>
                  <a:lnTo>
                    <a:pt x="110" y="40"/>
                  </a:lnTo>
                  <a:lnTo>
                    <a:pt x="115" y="42"/>
                  </a:lnTo>
                  <a:lnTo>
                    <a:pt x="120" y="45"/>
                  </a:lnTo>
                  <a:lnTo>
                    <a:pt x="124" y="47"/>
                  </a:lnTo>
                  <a:lnTo>
                    <a:pt x="128" y="50"/>
                  </a:lnTo>
                  <a:lnTo>
                    <a:pt x="132" y="53"/>
                  </a:lnTo>
                  <a:lnTo>
                    <a:pt x="134" y="58"/>
                  </a:lnTo>
                  <a:lnTo>
                    <a:pt x="137" y="64"/>
                  </a:lnTo>
                  <a:lnTo>
                    <a:pt x="137" y="68"/>
                  </a:lnTo>
                  <a:lnTo>
                    <a:pt x="137" y="74"/>
                  </a:lnTo>
                  <a:lnTo>
                    <a:pt x="135" y="79"/>
                  </a:lnTo>
                  <a:lnTo>
                    <a:pt x="134" y="84"/>
                  </a:lnTo>
                  <a:lnTo>
                    <a:pt x="131" y="88"/>
                  </a:lnTo>
                  <a:lnTo>
                    <a:pt x="127" y="92"/>
                  </a:lnTo>
                  <a:lnTo>
                    <a:pt x="123" y="96"/>
                  </a:lnTo>
                  <a:lnTo>
                    <a:pt x="117" y="100"/>
                  </a:lnTo>
                  <a:lnTo>
                    <a:pt x="111" y="102"/>
                  </a:lnTo>
                  <a:lnTo>
                    <a:pt x="106" y="105"/>
                  </a:lnTo>
                  <a:lnTo>
                    <a:pt x="100" y="106"/>
                  </a:lnTo>
                  <a:lnTo>
                    <a:pt x="93" y="107"/>
                  </a:lnTo>
                  <a:lnTo>
                    <a:pt x="86" y="106"/>
                  </a:lnTo>
                  <a:lnTo>
                    <a:pt x="80" y="106"/>
                  </a:lnTo>
                  <a:lnTo>
                    <a:pt x="75" y="105"/>
                  </a:lnTo>
                  <a:lnTo>
                    <a:pt x="69" y="103"/>
                  </a:lnTo>
                  <a:lnTo>
                    <a:pt x="62" y="99"/>
                  </a:lnTo>
                  <a:lnTo>
                    <a:pt x="58" y="96"/>
                  </a:lnTo>
                  <a:lnTo>
                    <a:pt x="52" y="91"/>
                  </a:lnTo>
                  <a:lnTo>
                    <a:pt x="48" y="88"/>
                  </a:lnTo>
                  <a:lnTo>
                    <a:pt x="44" y="83"/>
                  </a:lnTo>
                  <a:lnTo>
                    <a:pt x="41" y="78"/>
                  </a:lnTo>
                  <a:lnTo>
                    <a:pt x="40" y="73"/>
                  </a:lnTo>
                  <a:lnTo>
                    <a:pt x="38" y="68"/>
                  </a:lnTo>
                  <a:lnTo>
                    <a:pt x="37" y="62"/>
                  </a:lnTo>
                  <a:lnTo>
                    <a:pt x="40" y="56"/>
                  </a:lnTo>
                  <a:lnTo>
                    <a:pt x="41" y="50"/>
                  </a:lnTo>
                  <a:lnTo>
                    <a:pt x="45" y="45"/>
                  </a:lnTo>
                  <a:lnTo>
                    <a:pt x="49" y="38"/>
                  </a:lnTo>
                  <a:lnTo>
                    <a:pt x="58" y="32"/>
                  </a:lnTo>
                  <a:lnTo>
                    <a:pt x="61" y="30"/>
                  </a:lnTo>
                  <a:lnTo>
                    <a:pt x="66" y="26"/>
                  </a:lnTo>
                  <a:lnTo>
                    <a:pt x="71" y="24"/>
                  </a:lnTo>
                  <a:lnTo>
                    <a:pt x="78" y="21"/>
                  </a:lnTo>
                  <a:lnTo>
                    <a:pt x="80" y="20"/>
                  </a:lnTo>
                  <a:lnTo>
                    <a:pt x="83" y="19"/>
                  </a:lnTo>
                  <a:lnTo>
                    <a:pt x="89" y="19"/>
                  </a:lnTo>
                  <a:lnTo>
                    <a:pt x="94" y="18"/>
                  </a:lnTo>
                  <a:lnTo>
                    <a:pt x="101" y="18"/>
                  </a:lnTo>
                  <a:lnTo>
                    <a:pt x="108" y="18"/>
                  </a:lnTo>
                  <a:lnTo>
                    <a:pt x="117" y="19"/>
                  </a:lnTo>
                  <a:lnTo>
                    <a:pt x="124" y="21"/>
                  </a:lnTo>
                  <a:lnTo>
                    <a:pt x="132" y="24"/>
                  </a:lnTo>
                  <a:lnTo>
                    <a:pt x="139" y="26"/>
                  </a:lnTo>
                  <a:lnTo>
                    <a:pt x="146" y="32"/>
                  </a:lnTo>
                  <a:lnTo>
                    <a:pt x="151" y="36"/>
                  </a:lnTo>
                  <a:lnTo>
                    <a:pt x="153" y="38"/>
                  </a:lnTo>
                  <a:lnTo>
                    <a:pt x="156" y="43"/>
                  </a:lnTo>
                  <a:lnTo>
                    <a:pt x="159" y="47"/>
                  </a:lnTo>
                  <a:lnTo>
                    <a:pt x="160" y="52"/>
                  </a:lnTo>
                  <a:lnTo>
                    <a:pt x="163" y="58"/>
                  </a:lnTo>
                  <a:lnTo>
                    <a:pt x="166" y="64"/>
                  </a:lnTo>
                  <a:lnTo>
                    <a:pt x="167" y="70"/>
                  </a:lnTo>
                  <a:lnTo>
                    <a:pt x="167" y="76"/>
                  </a:lnTo>
                  <a:lnTo>
                    <a:pt x="169" y="83"/>
                  </a:lnTo>
                  <a:lnTo>
                    <a:pt x="167" y="88"/>
                  </a:lnTo>
                  <a:lnTo>
                    <a:pt x="167" y="94"/>
                  </a:lnTo>
                  <a:lnTo>
                    <a:pt x="165" y="99"/>
                  </a:lnTo>
                  <a:lnTo>
                    <a:pt x="162" y="103"/>
                  </a:lnTo>
                  <a:lnTo>
                    <a:pt x="159" y="108"/>
                  </a:lnTo>
                  <a:lnTo>
                    <a:pt x="158" y="112"/>
                  </a:lnTo>
                  <a:lnTo>
                    <a:pt x="152" y="116"/>
                  </a:lnTo>
                  <a:lnTo>
                    <a:pt x="149" y="119"/>
                  </a:lnTo>
                  <a:lnTo>
                    <a:pt x="144" y="123"/>
                  </a:lnTo>
                  <a:lnTo>
                    <a:pt x="141" y="126"/>
                  </a:lnTo>
                  <a:lnTo>
                    <a:pt x="135" y="128"/>
                  </a:lnTo>
                  <a:lnTo>
                    <a:pt x="131" y="130"/>
                  </a:lnTo>
                  <a:lnTo>
                    <a:pt x="125" y="133"/>
                  </a:lnTo>
                  <a:lnTo>
                    <a:pt x="120" y="134"/>
                  </a:lnTo>
                  <a:lnTo>
                    <a:pt x="114" y="135"/>
                  </a:lnTo>
                  <a:lnTo>
                    <a:pt x="107" y="137"/>
                  </a:lnTo>
                  <a:lnTo>
                    <a:pt x="101" y="138"/>
                  </a:lnTo>
                  <a:lnTo>
                    <a:pt x="94" y="138"/>
                  </a:lnTo>
                  <a:lnTo>
                    <a:pt x="87" y="138"/>
                  </a:lnTo>
                  <a:lnTo>
                    <a:pt x="82" y="138"/>
                  </a:lnTo>
                  <a:lnTo>
                    <a:pt x="76" y="138"/>
                  </a:lnTo>
                  <a:lnTo>
                    <a:pt x="71" y="138"/>
                  </a:lnTo>
                  <a:lnTo>
                    <a:pt x="64" y="137"/>
                  </a:lnTo>
                  <a:lnTo>
                    <a:pt x="58" y="135"/>
                  </a:lnTo>
                  <a:lnTo>
                    <a:pt x="52" y="134"/>
                  </a:lnTo>
                  <a:lnTo>
                    <a:pt x="47" y="133"/>
                  </a:lnTo>
                  <a:lnTo>
                    <a:pt x="41" y="130"/>
                  </a:lnTo>
                  <a:lnTo>
                    <a:pt x="37" y="129"/>
                  </a:lnTo>
                  <a:lnTo>
                    <a:pt x="33" y="126"/>
                  </a:lnTo>
                  <a:lnTo>
                    <a:pt x="28" y="124"/>
                  </a:lnTo>
                  <a:lnTo>
                    <a:pt x="24" y="121"/>
                  </a:lnTo>
                  <a:lnTo>
                    <a:pt x="20" y="117"/>
                  </a:lnTo>
                  <a:lnTo>
                    <a:pt x="16" y="113"/>
                  </a:lnTo>
                  <a:lnTo>
                    <a:pt x="14" y="110"/>
                  </a:lnTo>
                  <a:lnTo>
                    <a:pt x="10" y="105"/>
                  </a:lnTo>
                  <a:lnTo>
                    <a:pt x="9" y="101"/>
                  </a:lnTo>
                  <a:lnTo>
                    <a:pt x="6" y="97"/>
                  </a:lnTo>
                  <a:lnTo>
                    <a:pt x="5" y="94"/>
                  </a:lnTo>
                  <a:lnTo>
                    <a:pt x="2" y="89"/>
                  </a:lnTo>
                  <a:lnTo>
                    <a:pt x="2" y="84"/>
                  </a:lnTo>
                  <a:lnTo>
                    <a:pt x="0" y="79"/>
                  </a:lnTo>
                  <a:lnTo>
                    <a:pt x="0" y="75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0" y="61"/>
                  </a:lnTo>
                  <a:lnTo>
                    <a:pt x="2" y="57"/>
                  </a:lnTo>
                  <a:lnTo>
                    <a:pt x="2" y="52"/>
                  </a:lnTo>
                  <a:lnTo>
                    <a:pt x="3" y="47"/>
                  </a:lnTo>
                  <a:lnTo>
                    <a:pt x="6" y="43"/>
                  </a:lnTo>
                  <a:lnTo>
                    <a:pt x="7" y="38"/>
                  </a:lnTo>
                  <a:lnTo>
                    <a:pt x="10" y="34"/>
                  </a:lnTo>
                  <a:lnTo>
                    <a:pt x="12" y="30"/>
                  </a:lnTo>
                  <a:lnTo>
                    <a:pt x="14" y="26"/>
                  </a:lnTo>
                  <a:lnTo>
                    <a:pt x="19" y="23"/>
                  </a:lnTo>
                  <a:lnTo>
                    <a:pt x="24" y="15"/>
                  </a:lnTo>
                  <a:lnTo>
                    <a:pt x="33" y="9"/>
                  </a:lnTo>
                  <a:lnTo>
                    <a:pt x="37" y="7"/>
                  </a:lnTo>
                  <a:lnTo>
                    <a:pt x="42" y="4"/>
                  </a:lnTo>
                  <a:lnTo>
                    <a:pt x="47" y="2"/>
                  </a:lnTo>
                  <a:lnTo>
                    <a:pt x="52" y="0"/>
                  </a:lnTo>
                  <a:lnTo>
                    <a:pt x="59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7" name="Freeform 242">
              <a:extLst>
                <a:ext uri="{FF2B5EF4-FFF2-40B4-BE49-F238E27FC236}">
                  <a16:creationId xmlns:a16="http://schemas.microsoft.com/office/drawing/2014/main" id="{BCFF29C6-74D9-1453-B0C7-E67B8BB5B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1" y="3558"/>
              <a:ext cx="182" cy="129"/>
            </a:xfrm>
            <a:custGeom>
              <a:avLst/>
              <a:gdLst>
                <a:gd name="T0" fmla="*/ 0 w 546"/>
                <a:gd name="T1" fmla="*/ 0 h 389"/>
                <a:gd name="T2" fmla="*/ 0 w 546"/>
                <a:gd name="T3" fmla="*/ 0 h 389"/>
                <a:gd name="T4" fmla="*/ 0 w 546"/>
                <a:gd name="T5" fmla="*/ 0 h 389"/>
                <a:gd name="T6" fmla="*/ 0 w 546"/>
                <a:gd name="T7" fmla="*/ 0 h 389"/>
                <a:gd name="T8" fmla="*/ 0 w 546"/>
                <a:gd name="T9" fmla="*/ 0 h 389"/>
                <a:gd name="T10" fmla="*/ 0 w 546"/>
                <a:gd name="T11" fmla="*/ 0 h 389"/>
                <a:gd name="T12" fmla="*/ 0 w 546"/>
                <a:gd name="T13" fmla="*/ 0 h 389"/>
                <a:gd name="T14" fmla="*/ 0 w 546"/>
                <a:gd name="T15" fmla="*/ 0 h 389"/>
                <a:gd name="T16" fmla="*/ 0 w 546"/>
                <a:gd name="T17" fmla="*/ 0 h 389"/>
                <a:gd name="T18" fmla="*/ 0 w 546"/>
                <a:gd name="T19" fmla="*/ 0 h 389"/>
                <a:gd name="T20" fmla="*/ 0 w 546"/>
                <a:gd name="T21" fmla="*/ 0 h 389"/>
                <a:gd name="T22" fmla="*/ 0 w 546"/>
                <a:gd name="T23" fmla="*/ 0 h 389"/>
                <a:gd name="T24" fmla="*/ 0 w 546"/>
                <a:gd name="T25" fmla="*/ 0 h 389"/>
                <a:gd name="T26" fmla="*/ 0 w 546"/>
                <a:gd name="T27" fmla="*/ 0 h 389"/>
                <a:gd name="T28" fmla="*/ 0 w 546"/>
                <a:gd name="T29" fmla="*/ 0 h 389"/>
                <a:gd name="T30" fmla="*/ 0 w 546"/>
                <a:gd name="T31" fmla="*/ 0 h 389"/>
                <a:gd name="T32" fmla="*/ 0 w 546"/>
                <a:gd name="T33" fmla="*/ 0 h 389"/>
                <a:gd name="T34" fmla="*/ 0 w 546"/>
                <a:gd name="T35" fmla="*/ 0 h 389"/>
                <a:gd name="T36" fmla="*/ 0 w 546"/>
                <a:gd name="T37" fmla="*/ 0 h 389"/>
                <a:gd name="T38" fmla="*/ 0 w 546"/>
                <a:gd name="T39" fmla="*/ 0 h 389"/>
                <a:gd name="T40" fmla="*/ 0 w 546"/>
                <a:gd name="T41" fmla="*/ 0 h 389"/>
                <a:gd name="T42" fmla="*/ 0 w 546"/>
                <a:gd name="T43" fmla="*/ 0 h 389"/>
                <a:gd name="T44" fmla="*/ 0 w 546"/>
                <a:gd name="T45" fmla="*/ 0 h 389"/>
                <a:gd name="T46" fmla="*/ 0 w 546"/>
                <a:gd name="T47" fmla="*/ 0 h 389"/>
                <a:gd name="T48" fmla="*/ 0 w 546"/>
                <a:gd name="T49" fmla="*/ 0 h 389"/>
                <a:gd name="T50" fmla="*/ 0 w 546"/>
                <a:gd name="T51" fmla="*/ 0 h 389"/>
                <a:gd name="T52" fmla="*/ 0 w 546"/>
                <a:gd name="T53" fmla="*/ 0 h 389"/>
                <a:gd name="T54" fmla="*/ 0 w 546"/>
                <a:gd name="T55" fmla="*/ 0 h 389"/>
                <a:gd name="T56" fmla="*/ 0 w 546"/>
                <a:gd name="T57" fmla="*/ 0 h 389"/>
                <a:gd name="T58" fmla="*/ 0 w 546"/>
                <a:gd name="T59" fmla="*/ 0 h 389"/>
                <a:gd name="T60" fmla="*/ 0 w 546"/>
                <a:gd name="T61" fmla="*/ 0 h 389"/>
                <a:gd name="T62" fmla="*/ 0 w 546"/>
                <a:gd name="T63" fmla="*/ 0 h 389"/>
                <a:gd name="T64" fmla="*/ 0 w 546"/>
                <a:gd name="T65" fmla="*/ 0 h 389"/>
                <a:gd name="T66" fmla="*/ 0 w 546"/>
                <a:gd name="T67" fmla="*/ 0 h 389"/>
                <a:gd name="T68" fmla="*/ 0 w 546"/>
                <a:gd name="T69" fmla="*/ 0 h 389"/>
                <a:gd name="T70" fmla="*/ 0 w 546"/>
                <a:gd name="T71" fmla="*/ 0 h 389"/>
                <a:gd name="T72" fmla="*/ 0 w 546"/>
                <a:gd name="T73" fmla="*/ 0 h 389"/>
                <a:gd name="T74" fmla="*/ 0 w 546"/>
                <a:gd name="T75" fmla="*/ 0 h 389"/>
                <a:gd name="T76" fmla="*/ 0 w 546"/>
                <a:gd name="T77" fmla="*/ 0 h 389"/>
                <a:gd name="T78" fmla="*/ 0 w 546"/>
                <a:gd name="T79" fmla="*/ 0 h 389"/>
                <a:gd name="T80" fmla="*/ 0 w 546"/>
                <a:gd name="T81" fmla="*/ 0 h 389"/>
                <a:gd name="T82" fmla="*/ 0 w 546"/>
                <a:gd name="T83" fmla="*/ 0 h 389"/>
                <a:gd name="T84" fmla="*/ 0 w 546"/>
                <a:gd name="T85" fmla="*/ 0 h 389"/>
                <a:gd name="T86" fmla="*/ 0 w 546"/>
                <a:gd name="T87" fmla="*/ 0 h 389"/>
                <a:gd name="T88" fmla="*/ 0 w 546"/>
                <a:gd name="T89" fmla="*/ 0 h 389"/>
                <a:gd name="T90" fmla="*/ 0 w 546"/>
                <a:gd name="T91" fmla="*/ 0 h 389"/>
                <a:gd name="T92" fmla="*/ 0 w 546"/>
                <a:gd name="T93" fmla="*/ 0 h 389"/>
                <a:gd name="T94" fmla="*/ 0 w 546"/>
                <a:gd name="T95" fmla="*/ 0 h 389"/>
                <a:gd name="T96" fmla="*/ 0 w 546"/>
                <a:gd name="T97" fmla="*/ 0 h 389"/>
                <a:gd name="T98" fmla="*/ 0 w 546"/>
                <a:gd name="T99" fmla="*/ 0 h 389"/>
                <a:gd name="T100" fmla="*/ 0 w 546"/>
                <a:gd name="T101" fmla="*/ 0 h 389"/>
                <a:gd name="T102" fmla="*/ 0 w 546"/>
                <a:gd name="T103" fmla="*/ 0 h 389"/>
                <a:gd name="T104" fmla="*/ 0 w 546"/>
                <a:gd name="T105" fmla="*/ 0 h 389"/>
                <a:gd name="T106" fmla="*/ 0 w 546"/>
                <a:gd name="T107" fmla="*/ 0 h 389"/>
                <a:gd name="T108" fmla="*/ 0 w 546"/>
                <a:gd name="T109" fmla="*/ 0 h 389"/>
                <a:gd name="T110" fmla="*/ 0 w 546"/>
                <a:gd name="T111" fmla="*/ 0 h 389"/>
                <a:gd name="T112" fmla="*/ 0 w 546"/>
                <a:gd name="T113" fmla="*/ 0 h 389"/>
                <a:gd name="T114" fmla="*/ 0 w 546"/>
                <a:gd name="T115" fmla="*/ 0 h 389"/>
                <a:gd name="T116" fmla="*/ 0 w 546"/>
                <a:gd name="T117" fmla="*/ 0 h 389"/>
                <a:gd name="T118" fmla="*/ 0 w 546"/>
                <a:gd name="T119" fmla="*/ 0 h 389"/>
                <a:gd name="T120" fmla="*/ 0 w 546"/>
                <a:gd name="T121" fmla="*/ 0 h 389"/>
                <a:gd name="T122" fmla="*/ 0 w 546"/>
                <a:gd name="T123" fmla="*/ 0 h 38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46"/>
                <a:gd name="T187" fmla="*/ 0 h 389"/>
                <a:gd name="T188" fmla="*/ 546 w 546"/>
                <a:gd name="T189" fmla="*/ 389 h 38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46" h="389">
                  <a:moveTo>
                    <a:pt x="26" y="138"/>
                  </a:moveTo>
                  <a:lnTo>
                    <a:pt x="83" y="16"/>
                  </a:lnTo>
                  <a:lnTo>
                    <a:pt x="85" y="18"/>
                  </a:lnTo>
                  <a:lnTo>
                    <a:pt x="88" y="18"/>
                  </a:lnTo>
                  <a:lnTo>
                    <a:pt x="95" y="20"/>
                  </a:lnTo>
                  <a:lnTo>
                    <a:pt x="101" y="21"/>
                  </a:lnTo>
                  <a:lnTo>
                    <a:pt x="109" y="25"/>
                  </a:lnTo>
                  <a:lnTo>
                    <a:pt x="114" y="26"/>
                  </a:lnTo>
                  <a:lnTo>
                    <a:pt x="118" y="27"/>
                  </a:lnTo>
                  <a:lnTo>
                    <a:pt x="122" y="30"/>
                  </a:lnTo>
                  <a:lnTo>
                    <a:pt x="129" y="31"/>
                  </a:lnTo>
                  <a:lnTo>
                    <a:pt x="133" y="32"/>
                  </a:lnTo>
                  <a:lnTo>
                    <a:pt x="139" y="35"/>
                  </a:lnTo>
                  <a:lnTo>
                    <a:pt x="144" y="37"/>
                  </a:lnTo>
                  <a:lnTo>
                    <a:pt x="151" y="38"/>
                  </a:lnTo>
                  <a:lnTo>
                    <a:pt x="158" y="41"/>
                  </a:lnTo>
                  <a:lnTo>
                    <a:pt x="164" y="42"/>
                  </a:lnTo>
                  <a:lnTo>
                    <a:pt x="171" y="45"/>
                  </a:lnTo>
                  <a:lnTo>
                    <a:pt x="180" y="47"/>
                  </a:lnTo>
                  <a:lnTo>
                    <a:pt x="187" y="49"/>
                  </a:lnTo>
                  <a:lnTo>
                    <a:pt x="194" y="52"/>
                  </a:lnTo>
                  <a:lnTo>
                    <a:pt x="201" y="54"/>
                  </a:lnTo>
                  <a:lnTo>
                    <a:pt x="209" y="57"/>
                  </a:lnTo>
                  <a:lnTo>
                    <a:pt x="217" y="59"/>
                  </a:lnTo>
                  <a:lnTo>
                    <a:pt x="226" y="62"/>
                  </a:lnTo>
                  <a:lnTo>
                    <a:pt x="233" y="64"/>
                  </a:lnTo>
                  <a:lnTo>
                    <a:pt x="243" y="68"/>
                  </a:lnTo>
                  <a:lnTo>
                    <a:pt x="250" y="69"/>
                  </a:lnTo>
                  <a:lnTo>
                    <a:pt x="258" y="72"/>
                  </a:lnTo>
                  <a:lnTo>
                    <a:pt x="267" y="75"/>
                  </a:lnTo>
                  <a:lnTo>
                    <a:pt x="275" y="78"/>
                  </a:lnTo>
                  <a:lnTo>
                    <a:pt x="283" y="80"/>
                  </a:lnTo>
                  <a:lnTo>
                    <a:pt x="292" y="83"/>
                  </a:lnTo>
                  <a:lnTo>
                    <a:pt x="302" y="85"/>
                  </a:lnTo>
                  <a:lnTo>
                    <a:pt x="310" y="89"/>
                  </a:lnTo>
                  <a:lnTo>
                    <a:pt x="319" y="90"/>
                  </a:lnTo>
                  <a:lnTo>
                    <a:pt x="328" y="94"/>
                  </a:lnTo>
                  <a:lnTo>
                    <a:pt x="337" y="96"/>
                  </a:lnTo>
                  <a:lnTo>
                    <a:pt x="345" y="99"/>
                  </a:lnTo>
                  <a:lnTo>
                    <a:pt x="354" y="101"/>
                  </a:lnTo>
                  <a:lnTo>
                    <a:pt x="363" y="105"/>
                  </a:lnTo>
                  <a:lnTo>
                    <a:pt x="372" y="106"/>
                  </a:lnTo>
                  <a:lnTo>
                    <a:pt x="382" y="110"/>
                  </a:lnTo>
                  <a:lnTo>
                    <a:pt x="390" y="112"/>
                  </a:lnTo>
                  <a:lnTo>
                    <a:pt x="399" y="114"/>
                  </a:lnTo>
                  <a:lnTo>
                    <a:pt x="407" y="117"/>
                  </a:lnTo>
                  <a:lnTo>
                    <a:pt x="415" y="119"/>
                  </a:lnTo>
                  <a:lnTo>
                    <a:pt x="424" y="121"/>
                  </a:lnTo>
                  <a:lnTo>
                    <a:pt x="432" y="123"/>
                  </a:lnTo>
                  <a:lnTo>
                    <a:pt x="441" y="126"/>
                  </a:lnTo>
                  <a:lnTo>
                    <a:pt x="449" y="128"/>
                  </a:lnTo>
                  <a:lnTo>
                    <a:pt x="456" y="129"/>
                  </a:lnTo>
                  <a:lnTo>
                    <a:pt x="465" y="132"/>
                  </a:lnTo>
                  <a:lnTo>
                    <a:pt x="472" y="133"/>
                  </a:lnTo>
                  <a:lnTo>
                    <a:pt x="480" y="135"/>
                  </a:lnTo>
                  <a:lnTo>
                    <a:pt x="487" y="137"/>
                  </a:lnTo>
                  <a:lnTo>
                    <a:pt x="496" y="139"/>
                  </a:lnTo>
                  <a:lnTo>
                    <a:pt x="503" y="140"/>
                  </a:lnTo>
                  <a:lnTo>
                    <a:pt x="510" y="143"/>
                  </a:lnTo>
                  <a:lnTo>
                    <a:pt x="462" y="387"/>
                  </a:lnTo>
                  <a:lnTo>
                    <a:pt x="496" y="389"/>
                  </a:lnTo>
                  <a:lnTo>
                    <a:pt x="546" y="128"/>
                  </a:lnTo>
                  <a:lnTo>
                    <a:pt x="545" y="128"/>
                  </a:lnTo>
                  <a:lnTo>
                    <a:pt x="540" y="127"/>
                  </a:lnTo>
                  <a:lnTo>
                    <a:pt x="535" y="126"/>
                  </a:lnTo>
                  <a:lnTo>
                    <a:pt x="528" y="124"/>
                  </a:lnTo>
                  <a:lnTo>
                    <a:pt x="524" y="122"/>
                  </a:lnTo>
                  <a:lnTo>
                    <a:pt x="519" y="121"/>
                  </a:lnTo>
                  <a:lnTo>
                    <a:pt x="514" y="119"/>
                  </a:lnTo>
                  <a:lnTo>
                    <a:pt x="508" y="118"/>
                  </a:lnTo>
                  <a:lnTo>
                    <a:pt x="503" y="116"/>
                  </a:lnTo>
                  <a:lnTo>
                    <a:pt x="496" y="114"/>
                  </a:lnTo>
                  <a:lnTo>
                    <a:pt x="488" y="113"/>
                  </a:lnTo>
                  <a:lnTo>
                    <a:pt x="483" y="112"/>
                  </a:lnTo>
                  <a:lnTo>
                    <a:pt x="476" y="110"/>
                  </a:lnTo>
                  <a:lnTo>
                    <a:pt x="467" y="107"/>
                  </a:lnTo>
                  <a:lnTo>
                    <a:pt x="459" y="105"/>
                  </a:lnTo>
                  <a:lnTo>
                    <a:pt x="452" y="103"/>
                  </a:lnTo>
                  <a:lnTo>
                    <a:pt x="444" y="100"/>
                  </a:lnTo>
                  <a:lnTo>
                    <a:pt x="435" y="99"/>
                  </a:lnTo>
                  <a:lnTo>
                    <a:pt x="427" y="96"/>
                  </a:lnTo>
                  <a:lnTo>
                    <a:pt x="418" y="95"/>
                  </a:lnTo>
                  <a:lnTo>
                    <a:pt x="408" y="91"/>
                  </a:lnTo>
                  <a:lnTo>
                    <a:pt x="399" y="89"/>
                  </a:lnTo>
                  <a:lnTo>
                    <a:pt x="389" y="86"/>
                  </a:lnTo>
                  <a:lnTo>
                    <a:pt x="380" y="84"/>
                  </a:lnTo>
                  <a:lnTo>
                    <a:pt x="371" y="81"/>
                  </a:lnTo>
                  <a:lnTo>
                    <a:pt x="361" y="79"/>
                  </a:lnTo>
                  <a:lnTo>
                    <a:pt x="351" y="76"/>
                  </a:lnTo>
                  <a:lnTo>
                    <a:pt x="342" y="74"/>
                  </a:lnTo>
                  <a:lnTo>
                    <a:pt x="331" y="70"/>
                  </a:lnTo>
                  <a:lnTo>
                    <a:pt x="321" y="68"/>
                  </a:lnTo>
                  <a:lnTo>
                    <a:pt x="312" y="65"/>
                  </a:lnTo>
                  <a:lnTo>
                    <a:pt x="302" y="63"/>
                  </a:lnTo>
                  <a:lnTo>
                    <a:pt x="292" y="59"/>
                  </a:lnTo>
                  <a:lnTo>
                    <a:pt x="282" y="58"/>
                  </a:lnTo>
                  <a:lnTo>
                    <a:pt x="272" y="54"/>
                  </a:lnTo>
                  <a:lnTo>
                    <a:pt x="264" y="52"/>
                  </a:lnTo>
                  <a:lnTo>
                    <a:pt x="254" y="48"/>
                  </a:lnTo>
                  <a:lnTo>
                    <a:pt x="244" y="46"/>
                  </a:lnTo>
                  <a:lnTo>
                    <a:pt x="236" y="43"/>
                  </a:lnTo>
                  <a:lnTo>
                    <a:pt x="226" y="41"/>
                  </a:lnTo>
                  <a:lnTo>
                    <a:pt x="217" y="38"/>
                  </a:lnTo>
                  <a:lnTo>
                    <a:pt x="209" y="36"/>
                  </a:lnTo>
                  <a:lnTo>
                    <a:pt x="201" y="34"/>
                  </a:lnTo>
                  <a:lnTo>
                    <a:pt x="192" y="31"/>
                  </a:lnTo>
                  <a:lnTo>
                    <a:pt x="184" y="29"/>
                  </a:lnTo>
                  <a:lnTo>
                    <a:pt x="175" y="26"/>
                  </a:lnTo>
                  <a:lnTo>
                    <a:pt x="168" y="24"/>
                  </a:lnTo>
                  <a:lnTo>
                    <a:pt x="161" y="21"/>
                  </a:lnTo>
                  <a:lnTo>
                    <a:pt x="154" y="19"/>
                  </a:lnTo>
                  <a:lnTo>
                    <a:pt x="147" y="18"/>
                  </a:lnTo>
                  <a:lnTo>
                    <a:pt x="142" y="15"/>
                  </a:lnTo>
                  <a:lnTo>
                    <a:pt x="136" y="14"/>
                  </a:lnTo>
                  <a:lnTo>
                    <a:pt x="129" y="11"/>
                  </a:lnTo>
                  <a:lnTo>
                    <a:pt x="125" y="10"/>
                  </a:lnTo>
                  <a:lnTo>
                    <a:pt x="121" y="8"/>
                  </a:lnTo>
                  <a:lnTo>
                    <a:pt x="116" y="7"/>
                  </a:lnTo>
                  <a:lnTo>
                    <a:pt x="109" y="4"/>
                  </a:lnTo>
                  <a:lnTo>
                    <a:pt x="104" y="2"/>
                  </a:lnTo>
                  <a:lnTo>
                    <a:pt x="62" y="0"/>
                  </a:lnTo>
                  <a:lnTo>
                    <a:pt x="0" y="138"/>
                  </a:lnTo>
                  <a:lnTo>
                    <a:pt x="26" y="1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8" name="Freeform 243">
              <a:extLst>
                <a:ext uri="{FF2B5EF4-FFF2-40B4-BE49-F238E27FC236}">
                  <a16:creationId xmlns:a16="http://schemas.microsoft.com/office/drawing/2014/main" id="{D539EDDF-8CBE-4D96-2601-256FF765C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7" y="3552"/>
              <a:ext cx="108" cy="7"/>
            </a:xfrm>
            <a:custGeom>
              <a:avLst/>
              <a:gdLst>
                <a:gd name="T0" fmla="*/ 0 w 324"/>
                <a:gd name="T1" fmla="*/ 0 h 22"/>
                <a:gd name="T2" fmla="*/ 0 w 324"/>
                <a:gd name="T3" fmla="*/ 0 h 22"/>
                <a:gd name="T4" fmla="*/ 0 w 324"/>
                <a:gd name="T5" fmla="*/ 0 h 22"/>
                <a:gd name="T6" fmla="*/ 0 w 324"/>
                <a:gd name="T7" fmla="*/ 0 h 22"/>
                <a:gd name="T8" fmla="*/ 0 w 324"/>
                <a:gd name="T9" fmla="*/ 0 h 22"/>
                <a:gd name="T10" fmla="*/ 0 w 324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4"/>
                <a:gd name="T19" fmla="*/ 0 h 22"/>
                <a:gd name="T20" fmla="*/ 324 w 3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4" h="22">
                  <a:moveTo>
                    <a:pt x="0" y="1"/>
                  </a:moveTo>
                  <a:lnTo>
                    <a:pt x="324" y="0"/>
                  </a:lnTo>
                  <a:lnTo>
                    <a:pt x="324" y="22"/>
                  </a:lnTo>
                  <a:lnTo>
                    <a:pt x="34" y="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9" name="Freeform 244">
              <a:extLst>
                <a:ext uri="{FF2B5EF4-FFF2-40B4-BE49-F238E27FC236}">
                  <a16:creationId xmlns:a16="http://schemas.microsoft.com/office/drawing/2014/main" id="{315D4733-E34E-3A84-D0D7-2616CCF31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3595"/>
              <a:ext cx="298" cy="69"/>
            </a:xfrm>
            <a:custGeom>
              <a:avLst/>
              <a:gdLst>
                <a:gd name="T0" fmla="*/ 0 w 893"/>
                <a:gd name="T1" fmla="*/ 0 h 205"/>
                <a:gd name="T2" fmla="*/ 0 w 893"/>
                <a:gd name="T3" fmla="*/ 0 h 205"/>
                <a:gd name="T4" fmla="*/ 0 w 893"/>
                <a:gd name="T5" fmla="*/ 0 h 205"/>
                <a:gd name="T6" fmla="*/ 0 w 893"/>
                <a:gd name="T7" fmla="*/ 0 h 205"/>
                <a:gd name="T8" fmla="*/ 0 w 893"/>
                <a:gd name="T9" fmla="*/ 0 h 205"/>
                <a:gd name="T10" fmla="*/ 0 w 893"/>
                <a:gd name="T11" fmla="*/ 0 h 205"/>
                <a:gd name="T12" fmla="*/ 0 w 893"/>
                <a:gd name="T13" fmla="*/ 0 h 205"/>
                <a:gd name="T14" fmla="*/ 0 w 893"/>
                <a:gd name="T15" fmla="*/ 0 h 205"/>
                <a:gd name="T16" fmla="*/ 0 w 893"/>
                <a:gd name="T17" fmla="*/ 0 h 205"/>
                <a:gd name="T18" fmla="*/ 0 w 893"/>
                <a:gd name="T19" fmla="*/ 0 h 2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93"/>
                <a:gd name="T31" fmla="*/ 0 h 205"/>
                <a:gd name="T32" fmla="*/ 893 w 893"/>
                <a:gd name="T33" fmla="*/ 205 h 2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93" h="205">
                  <a:moveTo>
                    <a:pt x="893" y="22"/>
                  </a:moveTo>
                  <a:lnTo>
                    <a:pt x="3" y="0"/>
                  </a:lnTo>
                  <a:lnTo>
                    <a:pt x="0" y="168"/>
                  </a:lnTo>
                  <a:lnTo>
                    <a:pt x="862" y="205"/>
                  </a:lnTo>
                  <a:lnTo>
                    <a:pt x="862" y="181"/>
                  </a:lnTo>
                  <a:lnTo>
                    <a:pt x="31" y="145"/>
                  </a:lnTo>
                  <a:lnTo>
                    <a:pt x="37" y="22"/>
                  </a:lnTo>
                  <a:lnTo>
                    <a:pt x="888" y="47"/>
                  </a:lnTo>
                  <a:lnTo>
                    <a:pt x="893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0" name="Freeform 245">
              <a:extLst>
                <a:ext uri="{FF2B5EF4-FFF2-40B4-BE49-F238E27FC236}">
                  <a16:creationId xmlns:a16="http://schemas.microsoft.com/office/drawing/2014/main" id="{92977B5B-E141-D0B2-7DD4-D3887D4DA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" y="3604"/>
              <a:ext cx="9" cy="54"/>
            </a:xfrm>
            <a:custGeom>
              <a:avLst/>
              <a:gdLst>
                <a:gd name="T0" fmla="*/ 0 w 28"/>
                <a:gd name="T1" fmla="*/ 0 h 160"/>
                <a:gd name="T2" fmla="*/ 0 w 28"/>
                <a:gd name="T3" fmla="*/ 0 h 160"/>
                <a:gd name="T4" fmla="*/ 0 w 28"/>
                <a:gd name="T5" fmla="*/ 0 h 160"/>
                <a:gd name="T6" fmla="*/ 0 w 28"/>
                <a:gd name="T7" fmla="*/ 0 h 160"/>
                <a:gd name="T8" fmla="*/ 0 w 28"/>
                <a:gd name="T9" fmla="*/ 0 h 160"/>
                <a:gd name="T10" fmla="*/ 0 w 28"/>
                <a:gd name="T11" fmla="*/ 0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60"/>
                <a:gd name="T20" fmla="*/ 28 w 28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60">
                  <a:moveTo>
                    <a:pt x="0" y="160"/>
                  </a:moveTo>
                  <a:lnTo>
                    <a:pt x="0" y="0"/>
                  </a:lnTo>
                  <a:lnTo>
                    <a:pt x="28" y="3"/>
                  </a:lnTo>
                  <a:lnTo>
                    <a:pt x="28" y="157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1" name="Freeform 246">
              <a:extLst>
                <a:ext uri="{FF2B5EF4-FFF2-40B4-BE49-F238E27FC236}">
                  <a16:creationId xmlns:a16="http://schemas.microsoft.com/office/drawing/2014/main" id="{BED92F12-05D9-D703-0D67-94EB5AE25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0" y="3558"/>
              <a:ext cx="108" cy="7"/>
            </a:xfrm>
            <a:custGeom>
              <a:avLst/>
              <a:gdLst>
                <a:gd name="T0" fmla="*/ 0 w 325"/>
                <a:gd name="T1" fmla="*/ 0 h 21"/>
                <a:gd name="T2" fmla="*/ 0 w 325"/>
                <a:gd name="T3" fmla="*/ 0 h 21"/>
                <a:gd name="T4" fmla="*/ 0 w 325"/>
                <a:gd name="T5" fmla="*/ 0 h 21"/>
                <a:gd name="T6" fmla="*/ 0 w 325"/>
                <a:gd name="T7" fmla="*/ 0 h 21"/>
                <a:gd name="T8" fmla="*/ 0 w 325"/>
                <a:gd name="T9" fmla="*/ 0 h 21"/>
                <a:gd name="T10" fmla="*/ 0 w 325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5"/>
                <a:gd name="T19" fmla="*/ 0 h 21"/>
                <a:gd name="T20" fmla="*/ 325 w 325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5" h="21">
                  <a:moveTo>
                    <a:pt x="0" y="2"/>
                  </a:moveTo>
                  <a:lnTo>
                    <a:pt x="325" y="0"/>
                  </a:lnTo>
                  <a:lnTo>
                    <a:pt x="325" y="21"/>
                  </a:lnTo>
                  <a:lnTo>
                    <a:pt x="34" y="2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2" name="Freeform 247">
              <a:extLst>
                <a:ext uri="{FF2B5EF4-FFF2-40B4-BE49-F238E27FC236}">
                  <a16:creationId xmlns:a16="http://schemas.microsoft.com/office/drawing/2014/main" id="{7B4BD6C5-011F-B2F2-4F4D-C9D6E504D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2" y="3443"/>
              <a:ext cx="71" cy="130"/>
            </a:xfrm>
            <a:custGeom>
              <a:avLst/>
              <a:gdLst>
                <a:gd name="T0" fmla="*/ 0 w 215"/>
                <a:gd name="T1" fmla="*/ 0 h 390"/>
                <a:gd name="T2" fmla="*/ 0 w 215"/>
                <a:gd name="T3" fmla="*/ 0 h 390"/>
                <a:gd name="T4" fmla="*/ 0 w 215"/>
                <a:gd name="T5" fmla="*/ 0 h 390"/>
                <a:gd name="T6" fmla="*/ 0 w 215"/>
                <a:gd name="T7" fmla="*/ 0 h 390"/>
                <a:gd name="T8" fmla="*/ 0 w 215"/>
                <a:gd name="T9" fmla="*/ 0 h 390"/>
                <a:gd name="T10" fmla="*/ 0 w 215"/>
                <a:gd name="T11" fmla="*/ 0 h 390"/>
                <a:gd name="T12" fmla="*/ 0 w 215"/>
                <a:gd name="T13" fmla="*/ 0 h 390"/>
                <a:gd name="T14" fmla="*/ 0 w 215"/>
                <a:gd name="T15" fmla="*/ 0 h 390"/>
                <a:gd name="T16" fmla="*/ 0 w 215"/>
                <a:gd name="T17" fmla="*/ 0 h 390"/>
                <a:gd name="T18" fmla="*/ 0 w 215"/>
                <a:gd name="T19" fmla="*/ 0 h 390"/>
                <a:gd name="T20" fmla="*/ 0 w 215"/>
                <a:gd name="T21" fmla="*/ 0 h 390"/>
                <a:gd name="T22" fmla="*/ 0 w 215"/>
                <a:gd name="T23" fmla="*/ 0 h 390"/>
                <a:gd name="T24" fmla="*/ 0 w 215"/>
                <a:gd name="T25" fmla="*/ 0 h 390"/>
                <a:gd name="T26" fmla="*/ 0 w 215"/>
                <a:gd name="T27" fmla="*/ 0 h 390"/>
                <a:gd name="T28" fmla="*/ 0 w 215"/>
                <a:gd name="T29" fmla="*/ 0 h 390"/>
                <a:gd name="T30" fmla="*/ 0 w 215"/>
                <a:gd name="T31" fmla="*/ 0 h 390"/>
                <a:gd name="T32" fmla="*/ 0 w 215"/>
                <a:gd name="T33" fmla="*/ 0 h 390"/>
                <a:gd name="T34" fmla="*/ 0 w 215"/>
                <a:gd name="T35" fmla="*/ 0 h 390"/>
                <a:gd name="T36" fmla="*/ 0 w 215"/>
                <a:gd name="T37" fmla="*/ 0 h 390"/>
                <a:gd name="T38" fmla="*/ 0 w 215"/>
                <a:gd name="T39" fmla="*/ 0 h 390"/>
                <a:gd name="T40" fmla="*/ 0 w 215"/>
                <a:gd name="T41" fmla="*/ 0 h 390"/>
                <a:gd name="T42" fmla="*/ 0 w 215"/>
                <a:gd name="T43" fmla="*/ 0 h 390"/>
                <a:gd name="T44" fmla="*/ 0 w 215"/>
                <a:gd name="T45" fmla="*/ 0 h 390"/>
                <a:gd name="T46" fmla="*/ 0 w 215"/>
                <a:gd name="T47" fmla="*/ 0 h 390"/>
                <a:gd name="T48" fmla="*/ 0 w 215"/>
                <a:gd name="T49" fmla="*/ 0 h 390"/>
                <a:gd name="T50" fmla="*/ 0 w 215"/>
                <a:gd name="T51" fmla="*/ 0 h 390"/>
                <a:gd name="T52" fmla="*/ 0 w 215"/>
                <a:gd name="T53" fmla="*/ 0 h 390"/>
                <a:gd name="T54" fmla="*/ 0 w 215"/>
                <a:gd name="T55" fmla="*/ 0 h 390"/>
                <a:gd name="T56" fmla="*/ 0 w 215"/>
                <a:gd name="T57" fmla="*/ 0 h 390"/>
                <a:gd name="T58" fmla="*/ 0 w 215"/>
                <a:gd name="T59" fmla="*/ 0 h 390"/>
                <a:gd name="T60" fmla="*/ 0 w 215"/>
                <a:gd name="T61" fmla="*/ 0 h 390"/>
                <a:gd name="T62" fmla="*/ 0 w 215"/>
                <a:gd name="T63" fmla="*/ 0 h 390"/>
                <a:gd name="T64" fmla="*/ 0 w 215"/>
                <a:gd name="T65" fmla="*/ 0 h 390"/>
                <a:gd name="T66" fmla="*/ 0 w 215"/>
                <a:gd name="T67" fmla="*/ 0 h 390"/>
                <a:gd name="T68" fmla="*/ 0 w 215"/>
                <a:gd name="T69" fmla="*/ 0 h 390"/>
                <a:gd name="T70" fmla="*/ 0 w 215"/>
                <a:gd name="T71" fmla="*/ 0 h 390"/>
                <a:gd name="T72" fmla="*/ 0 w 215"/>
                <a:gd name="T73" fmla="*/ 0 h 390"/>
                <a:gd name="T74" fmla="*/ 0 w 215"/>
                <a:gd name="T75" fmla="*/ 0 h 390"/>
                <a:gd name="T76" fmla="*/ 0 w 215"/>
                <a:gd name="T77" fmla="*/ 0 h 390"/>
                <a:gd name="T78" fmla="*/ 0 w 215"/>
                <a:gd name="T79" fmla="*/ 0 h 390"/>
                <a:gd name="T80" fmla="*/ 0 w 215"/>
                <a:gd name="T81" fmla="*/ 0 h 390"/>
                <a:gd name="T82" fmla="*/ 0 w 215"/>
                <a:gd name="T83" fmla="*/ 0 h 390"/>
                <a:gd name="T84" fmla="*/ 0 w 215"/>
                <a:gd name="T85" fmla="*/ 0 h 390"/>
                <a:gd name="T86" fmla="*/ 0 w 215"/>
                <a:gd name="T87" fmla="*/ 0 h 390"/>
                <a:gd name="T88" fmla="*/ 0 w 215"/>
                <a:gd name="T89" fmla="*/ 0 h 390"/>
                <a:gd name="T90" fmla="*/ 0 w 215"/>
                <a:gd name="T91" fmla="*/ 0 h 390"/>
                <a:gd name="T92" fmla="*/ 0 w 215"/>
                <a:gd name="T93" fmla="*/ 0 h 390"/>
                <a:gd name="T94" fmla="*/ 0 w 215"/>
                <a:gd name="T95" fmla="*/ 0 h 390"/>
                <a:gd name="T96" fmla="*/ 0 w 215"/>
                <a:gd name="T97" fmla="*/ 0 h 390"/>
                <a:gd name="T98" fmla="*/ 0 w 215"/>
                <a:gd name="T99" fmla="*/ 0 h 390"/>
                <a:gd name="T100" fmla="*/ 0 w 215"/>
                <a:gd name="T101" fmla="*/ 0 h 390"/>
                <a:gd name="T102" fmla="*/ 0 w 215"/>
                <a:gd name="T103" fmla="*/ 0 h 390"/>
                <a:gd name="T104" fmla="*/ 0 w 215"/>
                <a:gd name="T105" fmla="*/ 0 h 390"/>
                <a:gd name="T106" fmla="*/ 0 w 215"/>
                <a:gd name="T107" fmla="*/ 0 h 390"/>
                <a:gd name="T108" fmla="*/ 0 w 215"/>
                <a:gd name="T109" fmla="*/ 0 h 390"/>
                <a:gd name="T110" fmla="*/ 0 w 215"/>
                <a:gd name="T111" fmla="*/ 0 h 390"/>
                <a:gd name="T112" fmla="*/ 0 w 215"/>
                <a:gd name="T113" fmla="*/ 0 h 390"/>
                <a:gd name="T114" fmla="*/ 0 w 215"/>
                <a:gd name="T115" fmla="*/ 0 h 390"/>
                <a:gd name="T116" fmla="*/ 0 w 215"/>
                <a:gd name="T117" fmla="*/ 0 h 390"/>
                <a:gd name="T118" fmla="*/ 0 w 215"/>
                <a:gd name="T119" fmla="*/ 0 h 39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5"/>
                <a:gd name="T181" fmla="*/ 0 h 390"/>
                <a:gd name="T182" fmla="*/ 215 w 215"/>
                <a:gd name="T183" fmla="*/ 390 h 39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5" h="390">
                  <a:moveTo>
                    <a:pt x="90" y="380"/>
                  </a:moveTo>
                  <a:lnTo>
                    <a:pt x="31" y="28"/>
                  </a:lnTo>
                  <a:lnTo>
                    <a:pt x="35" y="28"/>
                  </a:lnTo>
                  <a:lnTo>
                    <a:pt x="38" y="28"/>
                  </a:lnTo>
                  <a:lnTo>
                    <a:pt x="41" y="28"/>
                  </a:lnTo>
                  <a:lnTo>
                    <a:pt x="45" y="29"/>
                  </a:lnTo>
                  <a:lnTo>
                    <a:pt x="49" y="30"/>
                  </a:lnTo>
                  <a:lnTo>
                    <a:pt x="54" y="30"/>
                  </a:lnTo>
                  <a:lnTo>
                    <a:pt x="58" y="32"/>
                  </a:lnTo>
                  <a:lnTo>
                    <a:pt x="63" y="34"/>
                  </a:lnTo>
                  <a:lnTo>
                    <a:pt x="69" y="36"/>
                  </a:lnTo>
                  <a:lnTo>
                    <a:pt x="73" y="39"/>
                  </a:lnTo>
                  <a:lnTo>
                    <a:pt x="80" y="41"/>
                  </a:lnTo>
                  <a:lnTo>
                    <a:pt x="86" y="45"/>
                  </a:lnTo>
                  <a:lnTo>
                    <a:pt x="93" y="49"/>
                  </a:lnTo>
                  <a:lnTo>
                    <a:pt x="98" y="52"/>
                  </a:lnTo>
                  <a:lnTo>
                    <a:pt x="104" y="57"/>
                  </a:lnTo>
                  <a:lnTo>
                    <a:pt x="111" y="61"/>
                  </a:lnTo>
                  <a:lnTo>
                    <a:pt x="117" y="67"/>
                  </a:lnTo>
                  <a:lnTo>
                    <a:pt x="124" y="73"/>
                  </a:lnTo>
                  <a:lnTo>
                    <a:pt x="129" y="79"/>
                  </a:lnTo>
                  <a:lnTo>
                    <a:pt x="132" y="83"/>
                  </a:lnTo>
                  <a:lnTo>
                    <a:pt x="136" y="87"/>
                  </a:lnTo>
                  <a:lnTo>
                    <a:pt x="138" y="90"/>
                  </a:lnTo>
                  <a:lnTo>
                    <a:pt x="142" y="95"/>
                  </a:lnTo>
                  <a:lnTo>
                    <a:pt x="145" y="99"/>
                  </a:lnTo>
                  <a:lnTo>
                    <a:pt x="148" y="103"/>
                  </a:lnTo>
                  <a:lnTo>
                    <a:pt x="149" y="108"/>
                  </a:lnTo>
                  <a:lnTo>
                    <a:pt x="153" y="111"/>
                  </a:lnTo>
                  <a:lnTo>
                    <a:pt x="155" y="116"/>
                  </a:lnTo>
                  <a:lnTo>
                    <a:pt x="157" y="121"/>
                  </a:lnTo>
                  <a:lnTo>
                    <a:pt x="159" y="126"/>
                  </a:lnTo>
                  <a:lnTo>
                    <a:pt x="163" y="132"/>
                  </a:lnTo>
                  <a:lnTo>
                    <a:pt x="165" y="137"/>
                  </a:lnTo>
                  <a:lnTo>
                    <a:pt x="167" y="142"/>
                  </a:lnTo>
                  <a:lnTo>
                    <a:pt x="170" y="148"/>
                  </a:lnTo>
                  <a:lnTo>
                    <a:pt x="172" y="154"/>
                  </a:lnTo>
                  <a:lnTo>
                    <a:pt x="173" y="160"/>
                  </a:lnTo>
                  <a:lnTo>
                    <a:pt x="174" y="168"/>
                  </a:lnTo>
                  <a:lnTo>
                    <a:pt x="177" y="174"/>
                  </a:lnTo>
                  <a:lnTo>
                    <a:pt x="179" y="181"/>
                  </a:lnTo>
                  <a:lnTo>
                    <a:pt x="179" y="182"/>
                  </a:lnTo>
                  <a:lnTo>
                    <a:pt x="179" y="186"/>
                  </a:lnTo>
                  <a:lnTo>
                    <a:pt x="179" y="187"/>
                  </a:lnTo>
                  <a:lnTo>
                    <a:pt x="179" y="190"/>
                  </a:lnTo>
                  <a:lnTo>
                    <a:pt x="179" y="194"/>
                  </a:lnTo>
                  <a:lnTo>
                    <a:pt x="180" y="197"/>
                  </a:lnTo>
                  <a:lnTo>
                    <a:pt x="179" y="202"/>
                  </a:lnTo>
                  <a:lnTo>
                    <a:pt x="179" y="206"/>
                  </a:lnTo>
                  <a:lnTo>
                    <a:pt x="179" y="211"/>
                  </a:lnTo>
                  <a:lnTo>
                    <a:pt x="179" y="217"/>
                  </a:lnTo>
                  <a:lnTo>
                    <a:pt x="179" y="222"/>
                  </a:lnTo>
                  <a:lnTo>
                    <a:pt x="179" y="228"/>
                  </a:lnTo>
                  <a:lnTo>
                    <a:pt x="177" y="234"/>
                  </a:lnTo>
                  <a:lnTo>
                    <a:pt x="177" y="241"/>
                  </a:lnTo>
                  <a:lnTo>
                    <a:pt x="174" y="247"/>
                  </a:lnTo>
                  <a:lnTo>
                    <a:pt x="173" y="255"/>
                  </a:lnTo>
                  <a:lnTo>
                    <a:pt x="172" y="257"/>
                  </a:lnTo>
                  <a:lnTo>
                    <a:pt x="170" y="261"/>
                  </a:lnTo>
                  <a:lnTo>
                    <a:pt x="169" y="266"/>
                  </a:lnTo>
                  <a:lnTo>
                    <a:pt x="169" y="270"/>
                  </a:lnTo>
                  <a:lnTo>
                    <a:pt x="166" y="273"/>
                  </a:lnTo>
                  <a:lnTo>
                    <a:pt x="165" y="277"/>
                  </a:lnTo>
                  <a:lnTo>
                    <a:pt x="163" y="281"/>
                  </a:lnTo>
                  <a:lnTo>
                    <a:pt x="162" y="284"/>
                  </a:lnTo>
                  <a:lnTo>
                    <a:pt x="159" y="289"/>
                  </a:lnTo>
                  <a:lnTo>
                    <a:pt x="157" y="293"/>
                  </a:lnTo>
                  <a:lnTo>
                    <a:pt x="156" y="297"/>
                  </a:lnTo>
                  <a:lnTo>
                    <a:pt x="155" y="301"/>
                  </a:lnTo>
                  <a:lnTo>
                    <a:pt x="152" y="305"/>
                  </a:lnTo>
                  <a:lnTo>
                    <a:pt x="149" y="309"/>
                  </a:lnTo>
                  <a:lnTo>
                    <a:pt x="148" y="312"/>
                  </a:lnTo>
                  <a:lnTo>
                    <a:pt x="145" y="317"/>
                  </a:lnTo>
                  <a:lnTo>
                    <a:pt x="142" y="321"/>
                  </a:lnTo>
                  <a:lnTo>
                    <a:pt x="139" y="326"/>
                  </a:lnTo>
                  <a:lnTo>
                    <a:pt x="136" y="330"/>
                  </a:lnTo>
                  <a:lnTo>
                    <a:pt x="134" y="335"/>
                  </a:lnTo>
                  <a:lnTo>
                    <a:pt x="129" y="338"/>
                  </a:lnTo>
                  <a:lnTo>
                    <a:pt x="127" y="342"/>
                  </a:lnTo>
                  <a:lnTo>
                    <a:pt x="122" y="347"/>
                  </a:lnTo>
                  <a:lnTo>
                    <a:pt x="120" y="352"/>
                  </a:lnTo>
                  <a:lnTo>
                    <a:pt x="115" y="355"/>
                  </a:lnTo>
                  <a:lnTo>
                    <a:pt x="113" y="360"/>
                  </a:lnTo>
                  <a:lnTo>
                    <a:pt x="108" y="364"/>
                  </a:lnTo>
                  <a:lnTo>
                    <a:pt x="104" y="369"/>
                  </a:lnTo>
                  <a:lnTo>
                    <a:pt x="128" y="390"/>
                  </a:lnTo>
                  <a:lnTo>
                    <a:pt x="128" y="389"/>
                  </a:lnTo>
                  <a:lnTo>
                    <a:pt x="131" y="386"/>
                  </a:lnTo>
                  <a:lnTo>
                    <a:pt x="136" y="381"/>
                  </a:lnTo>
                  <a:lnTo>
                    <a:pt x="143" y="375"/>
                  </a:lnTo>
                  <a:lnTo>
                    <a:pt x="146" y="370"/>
                  </a:lnTo>
                  <a:lnTo>
                    <a:pt x="152" y="366"/>
                  </a:lnTo>
                  <a:lnTo>
                    <a:pt x="155" y="362"/>
                  </a:lnTo>
                  <a:lnTo>
                    <a:pt x="159" y="357"/>
                  </a:lnTo>
                  <a:lnTo>
                    <a:pt x="165" y="352"/>
                  </a:lnTo>
                  <a:lnTo>
                    <a:pt x="169" y="346"/>
                  </a:lnTo>
                  <a:lnTo>
                    <a:pt x="173" y="339"/>
                  </a:lnTo>
                  <a:lnTo>
                    <a:pt x="179" y="333"/>
                  </a:lnTo>
                  <a:lnTo>
                    <a:pt x="180" y="328"/>
                  </a:lnTo>
                  <a:lnTo>
                    <a:pt x="183" y="326"/>
                  </a:lnTo>
                  <a:lnTo>
                    <a:pt x="186" y="321"/>
                  </a:lnTo>
                  <a:lnTo>
                    <a:pt x="187" y="319"/>
                  </a:lnTo>
                  <a:lnTo>
                    <a:pt x="188" y="314"/>
                  </a:lnTo>
                  <a:lnTo>
                    <a:pt x="191" y="310"/>
                  </a:lnTo>
                  <a:lnTo>
                    <a:pt x="194" y="306"/>
                  </a:lnTo>
                  <a:lnTo>
                    <a:pt x="195" y="303"/>
                  </a:lnTo>
                  <a:lnTo>
                    <a:pt x="197" y="298"/>
                  </a:lnTo>
                  <a:lnTo>
                    <a:pt x="198" y="293"/>
                  </a:lnTo>
                  <a:lnTo>
                    <a:pt x="200" y="288"/>
                  </a:lnTo>
                  <a:lnTo>
                    <a:pt x="202" y="284"/>
                  </a:lnTo>
                  <a:lnTo>
                    <a:pt x="204" y="279"/>
                  </a:lnTo>
                  <a:lnTo>
                    <a:pt x="205" y="274"/>
                  </a:lnTo>
                  <a:lnTo>
                    <a:pt x="207" y="270"/>
                  </a:lnTo>
                  <a:lnTo>
                    <a:pt x="209" y="266"/>
                  </a:lnTo>
                  <a:lnTo>
                    <a:pt x="211" y="261"/>
                  </a:lnTo>
                  <a:lnTo>
                    <a:pt x="211" y="255"/>
                  </a:lnTo>
                  <a:lnTo>
                    <a:pt x="212" y="250"/>
                  </a:lnTo>
                  <a:lnTo>
                    <a:pt x="214" y="245"/>
                  </a:lnTo>
                  <a:lnTo>
                    <a:pt x="214" y="239"/>
                  </a:lnTo>
                  <a:lnTo>
                    <a:pt x="214" y="234"/>
                  </a:lnTo>
                  <a:lnTo>
                    <a:pt x="215" y="228"/>
                  </a:lnTo>
                  <a:lnTo>
                    <a:pt x="215" y="224"/>
                  </a:lnTo>
                  <a:lnTo>
                    <a:pt x="215" y="218"/>
                  </a:lnTo>
                  <a:lnTo>
                    <a:pt x="215" y="212"/>
                  </a:lnTo>
                  <a:lnTo>
                    <a:pt x="215" y="206"/>
                  </a:lnTo>
                  <a:lnTo>
                    <a:pt x="215" y="200"/>
                  </a:lnTo>
                  <a:lnTo>
                    <a:pt x="215" y="195"/>
                  </a:lnTo>
                  <a:lnTo>
                    <a:pt x="214" y="189"/>
                  </a:lnTo>
                  <a:lnTo>
                    <a:pt x="214" y="182"/>
                  </a:lnTo>
                  <a:lnTo>
                    <a:pt x="214" y="176"/>
                  </a:lnTo>
                  <a:lnTo>
                    <a:pt x="212" y="170"/>
                  </a:lnTo>
                  <a:lnTo>
                    <a:pt x="211" y="164"/>
                  </a:lnTo>
                  <a:lnTo>
                    <a:pt x="208" y="158"/>
                  </a:lnTo>
                  <a:lnTo>
                    <a:pt x="207" y="153"/>
                  </a:lnTo>
                  <a:lnTo>
                    <a:pt x="205" y="147"/>
                  </a:lnTo>
                  <a:lnTo>
                    <a:pt x="202" y="141"/>
                  </a:lnTo>
                  <a:lnTo>
                    <a:pt x="200" y="136"/>
                  </a:lnTo>
                  <a:lnTo>
                    <a:pt x="198" y="131"/>
                  </a:lnTo>
                  <a:lnTo>
                    <a:pt x="195" y="125"/>
                  </a:lnTo>
                  <a:lnTo>
                    <a:pt x="194" y="120"/>
                  </a:lnTo>
                  <a:lnTo>
                    <a:pt x="191" y="115"/>
                  </a:lnTo>
                  <a:lnTo>
                    <a:pt x="188" y="110"/>
                  </a:lnTo>
                  <a:lnTo>
                    <a:pt x="186" y="105"/>
                  </a:lnTo>
                  <a:lnTo>
                    <a:pt x="183" y="100"/>
                  </a:lnTo>
                  <a:lnTo>
                    <a:pt x="180" y="97"/>
                  </a:lnTo>
                  <a:lnTo>
                    <a:pt x="179" y="92"/>
                  </a:lnTo>
                  <a:lnTo>
                    <a:pt x="174" y="88"/>
                  </a:lnTo>
                  <a:lnTo>
                    <a:pt x="172" y="83"/>
                  </a:lnTo>
                  <a:lnTo>
                    <a:pt x="167" y="79"/>
                  </a:lnTo>
                  <a:lnTo>
                    <a:pt x="165" y="76"/>
                  </a:lnTo>
                  <a:lnTo>
                    <a:pt x="160" y="72"/>
                  </a:lnTo>
                  <a:lnTo>
                    <a:pt x="157" y="67"/>
                  </a:lnTo>
                  <a:lnTo>
                    <a:pt x="153" y="65"/>
                  </a:lnTo>
                  <a:lnTo>
                    <a:pt x="150" y="61"/>
                  </a:lnTo>
                  <a:lnTo>
                    <a:pt x="143" y="54"/>
                  </a:lnTo>
                  <a:lnTo>
                    <a:pt x="135" y="49"/>
                  </a:lnTo>
                  <a:lnTo>
                    <a:pt x="128" y="43"/>
                  </a:lnTo>
                  <a:lnTo>
                    <a:pt x="120" y="38"/>
                  </a:lnTo>
                  <a:lnTo>
                    <a:pt x="115" y="34"/>
                  </a:lnTo>
                  <a:lnTo>
                    <a:pt x="111" y="32"/>
                  </a:lnTo>
                  <a:lnTo>
                    <a:pt x="107" y="30"/>
                  </a:lnTo>
                  <a:lnTo>
                    <a:pt x="103" y="28"/>
                  </a:lnTo>
                  <a:lnTo>
                    <a:pt x="94" y="23"/>
                  </a:lnTo>
                  <a:lnTo>
                    <a:pt x="87" y="19"/>
                  </a:lnTo>
                  <a:lnTo>
                    <a:pt x="82" y="18"/>
                  </a:lnTo>
                  <a:lnTo>
                    <a:pt x="77" y="16"/>
                  </a:lnTo>
                  <a:lnTo>
                    <a:pt x="73" y="14"/>
                  </a:lnTo>
                  <a:lnTo>
                    <a:pt x="70" y="12"/>
                  </a:lnTo>
                  <a:lnTo>
                    <a:pt x="62" y="10"/>
                  </a:lnTo>
                  <a:lnTo>
                    <a:pt x="55" y="8"/>
                  </a:lnTo>
                  <a:lnTo>
                    <a:pt x="47" y="5"/>
                  </a:lnTo>
                  <a:lnTo>
                    <a:pt x="38" y="3"/>
                  </a:lnTo>
                  <a:lnTo>
                    <a:pt x="31" y="2"/>
                  </a:lnTo>
                  <a:lnTo>
                    <a:pt x="24" y="1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3" y="390"/>
                  </a:lnTo>
                  <a:lnTo>
                    <a:pt x="90" y="3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61" name="Freeform 260">
            <a:extLst>
              <a:ext uri="{FF2B5EF4-FFF2-40B4-BE49-F238E27FC236}">
                <a16:creationId xmlns:a16="http://schemas.microsoft.com/office/drawing/2014/main" id="{76BDA9B3-E49E-F8E2-937B-C9D8826DB043}"/>
              </a:ext>
            </a:extLst>
          </p:cNvPr>
          <p:cNvSpPr/>
          <p:nvPr/>
        </p:nvSpPr>
        <p:spPr>
          <a:xfrm>
            <a:off x="-107950" y="2662238"/>
            <a:ext cx="6361113" cy="4406900"/>
          </a:xfrm>
          <a:custGeom>
            <a:avLst/>
            <a:gdLst>
              <a:gd name="connsiteX0" fmla="*/ 5970494 w 6360458"/>
              <a:gd name="connsiteY0" fmla="*/ 4329953 h 4406383"/>
              <a:gd name="connsiteX1" fmla="*/ 6037729 w 6360458"/>
              <a:gd name="connsiteY1" fmla="*/ 4208929 h 4406383"/>
              <a:gd name="connsiteX2" fmla="*/ 6104964 w 6360458"/>
              <a:gd name="connsiteY2" fmla="*/ 4114800 h 4406383"/>
              <a:gd name="connsiteX3" fmla="*/ 6158752 w 6360458"/>
              <a:gd name="connsiteY3" fmla="*/ 4034117 h 4406383"/>
              <a:gd name="connsiteX4" fmla="*/ 6172200 w 6360458"/>
              <a:gd name="connsiteY4" fmla="*/ 3993776 h 4406383"/>
              <a:gd name="connsiteX5" fmla="*/ 6239435 w 6360458"/>
              <a:gd name="connsiteY5" fmla="*/ 3953435 h 4406383"/>
              <a:gd name="connsiteX6" fmla="*/ 6347011 w 6360458"/>
              <a:gd name="connsiteY6" fmla="*/ 3792070 h 4406383"/>
              <a:gd name="connsiteX7" fmla="*/ 6360458 w 6360458"/>
              <a:gd name="connsiteY7" fmla="*/ 3751729 h 4406383"/>
              <a:gd name="connsiteX8" fmla="*/ 6347011 w 6360458"/>
              <a:gd name="connsiteY8" fmla="*/ 3119717 h 4406383"/>
              <a:gd name="connsiteX9" fmla="*/ 6333564 w 6360458"/>
              <a:gd name="connsiteY9" fmla="*/ 3052482 h 4406383"/>
              <a:gd name="connsiteX10" fmla="*/ 6225988 w 6360458"/>
              <a:gd name="connsiteY10" fmla="*/ 2944906 h 4406383"/>
              <a:gd name="connsiteX11" fmla="*/ 6158752 w 6360458"/>
              <a:gd name="connsiteY11" fmla="*/ 2877670 h 4406383"/>
              <a:gd name="connsiteX12" fmla="*/ 6118411 w 6360458"/>
              <a:gd name="connsiteY12" fmla="*/ 2850776 h 4406383"/>
              <a:gd name="connsiteX13" fmla="*/ 6078070 w 6360458"/>
              <a:gd name="connsiteY13" fmla="*/ 2810435 h 4406383"/>
              <a:gd name="connsiteX14" fmla="*/ 6010835 w 6360458"/>
              <a:gd name="connsiteY14" fmla="*/ 2756647 h 4406383"/>
              <a:gd name="connsiteX15" fmla="*/ 5970494 w 6360458"/>
              <a:gd name="connsiteY15" fmla="*/ 2729753 h 4406383"/>
              <a:gd name="connsiteX16" fmla="*/ 5809129 w 6360458"/>
              <a:gd name="connsiteY16" fmla="*/ 2716306 h 4406383"/>
              <a:gd name="connsiteX17" fmla="*/ 5688105 w 6360458"/>
              <a:gd name="connsiteY17" fmla="*/ 2689411 h 4406383"/>
              <a:gd name="connsiteX18" fmla="*/ 5647764 w 6360458"/>
              <a:gd name="connsiteY18" fmla="*/ 2662517 h 4406383"/>
              <a:gd name="connsiteX19" fmla="*/ 5540188 w 6360458"/>
              <a:gd name="connsiteY19" fmla="*/ 2635623 h 4406383"/>
              <a:gd name="connsiteX20" fmla="*/ 5432611 w 6360458"/>
              <a:gd name="connsiteY20" fmla="*/ 2595282 h 4406383"/>
              <a:gd name="connsiteX21" fmla="*/ 5351929 w 6360458"/>
              <a:gd name="connsiteY21" fmla="*/ 2581835 h 4406383"/>
              <a:gd name="connsiteX22" fmla="*/ 5311588 w 6360458"/>
              <a:gd name="connsiteY22" fmla="*/ 2568388 h 4406383"/>
              <a:gd name="connsiteX23" fmla="*/ 5082988 w 6360458"/>
              <a:gd name="connsiteY23" fmla="*/ 2541494 h 4406383"/>
              <a:gd name="connsiteX24" fmla="*/ 4921623 w 6360458"/>
              <a:gd name="connsiteY24" fmla="*/ 2487706 h 4406383"/>
              <a:gd name="connsiteX25" fmla="*/ 4746811 w 6360458"/>
              <a:gd name="connsiteY25" fmla="*/ 2433917 h 4406383"/>
              <a:gd name="connsiteX26" fmla="*/ 4572000 w 6360458"/>
              <a:gd name="connsiteY26" fmla="*/ 2380129 h 4406383"/>
              <a:gd name="connsiteX27" fmla="*/ 4450976 w 6360458"/>
              <a:gd name="connsiteY27" fmla="*/ 2339788 h 4406383"/>
              <a:gd name="connsiteX28" fmla="*/ 4316505 w 6360458"/>
              <a:gd name="connsiteY28" fmla="*/ 2299447 h 4406383"/>
              <a:gd name="connsiteX29" fmla="*/ 3993776 w 6360458"/>
              <a:gd name="connsiteY29" fmla="*/ 2286000 h 4406383"/>
              <a:gd name="connsiteX30" fmla="*/ 3818964 w 6360458"/>
              <a:gd name="connsiteY30" fmla="*/ 2272553 h 4406383"/>
              <a:gd name="connsiteX31" fmla="*/ 3281082 w 6360458"/>
              <a:gd name="connsiteY31" fmla="*/ 2259106 h 4406383"/>
              <a:gd name="connsiteX32" fmla="*/ 3173505 w 6360458"/>
              <a:gd name="connsiteY32" fmla="*/ 2232211 h 4406383"/>
              <a:gd name="connsiteX33" fmla="*/ 3065929 w 6360458"/>
              <a:gd name="connsiteY33" fmla="*/ 2191870 h 4406383"/>
              <a:gd name="connsiteX34" fmla="*/ 2998694 w 6360458"/>
              <a:gd name="connsiteY34" fmla="*/ 2151529 h 4406383"/>
              <a:gd name="connsiteX35" fmla="*/ 2918011 w 6360458"/>
              <a:gd name="connsiteY35" fmla="*/ 2111188 h 4406383"/>
              <a:gd name="connsiteX36" fmla="*/ 2770094 w 6360458"/>
              <a:gd name="connsiteY36" fmla="*/ 2017058 h 4406383"/>
              <a:gd name="connsiteX37" fmla="*/ 2662517 w 6360458"/>
              <a:gd name="connsiteY37" fmla="*/ 1976717 h 4406383"/>
              <a:gd name="connsiteX38" fmla="*/ 2608729 w 6360458"/>
              <a:gd name="connsiteY38" fmla="*/ 1922929 h 4406383"/>
              <a:gd name="connsiteX39" fmla="*/ 2568388 w 6360458"/>
              <a:gd name="connsiteY39" fmla="*/ 1869141 h 4406383"/>
              <a:gd name="connsiteX40" fmla="*/ 2460811 w 6360458"/>
              <a:gd name="connsiteY40" fmla="*/ 1842247 h 4406383"/>
              <a:gd name="connsiteX41" fmla="*/ 2353235 w 6360458"/>
              <a:gd name="connsiteY41" fmla="*/ 1775011 h 4406383"/>
              <a:gd name="connsiteX42" fmla="*/ 2245658 w 6360458"/>
              <a:gd name="connsiteY42" fmla="*/ 1694329 h 4406383"/>
              <a:gd name="connsiteX43" fmla="*/ 2124635 w 6360458"/>
              <a:gd name="connsiteY43" fmla="*/ 1573306 h 4406383"/>
              <a:gd name="connsiteX44" fmla="*/ 2097741 w 6360458"/>
              <a:gd name="connsiteY44" fmla="*/ 1532964 h 4406383"/>
              <a:gd name="connsiteX45" fmla="*/ 2057400 w 6360458"/>
              <a:gd name="connsiteY45" fmla="*/ 1492623 h 4406383"/>
              <a:gd name="connsiteX46" fmla="*/ 2017058 w 6360458"/>
              <a:gd name="connsiteY46" fmla="*/ 1438835 h 4406383"/>
              <a:gd name="connsiteX47" fmla="*/ 1976717 w 6360458"/>
              <a:gd name="connsiteY47" fmla="*/ 1398494 h 4406383"/>
              <a:gd name="connsiteX48" fmla="*/ 1936376 w 6360458"/>
              <a:gd name="connsiteY48" fmla="*/ 1344706 h 4406383"/>
              <a:gd name="connsiteX49" fmla="*/ 1882588 w 6360458"/>
              <a:gd name="connsiteY49" fmla="*/ 1304364 h 4406383"/>
              <a:gd name="connsiteX50" fmla="*/ 1815352 w 6360458"/>
              <a:gd name="connsiteY50" fmla="*/ 1223682 h 4406383"/>
              <a:gd name="connsiteX51" fmla="*/ 1748117 w 6360458"/>
              <a:gd name="connsiteY51" fmla="*/ 1169894 h 4406383"/>
              <a:gd name="connsiteX52" fmla="*/ 1640541 w 6360458"/>
              <a:gd name="connsiteY52" fmla="*/ 1048870 h 4406383"/>
              <a:gd name="connsiteX53" fmla="*/ 1586752 w 6360458"/>
              <a:gd name="connsiteY53" fmla="*/ 995082 h 4406383"/>
              <a:gd name="connsiteX54" fmla="*/ 1546411 w 6360458"/>
              <a:gd name="connsiteY54" fmla="*/ 941294 h 4406383"/>
              <a:gd name="connsiteX55" fmla="*/ 1465729 w 6360458"/>
              <a:gd name="connsiteY55" fmla="*/ 887506 h 4406383"/>
              <a:gd name="connsiteX56" fmla="*/ 1371600 w 6360458"/>
              <a:gd name="connsiteY56" fmla="*/ 820270 h 4406383"/>
              <a:gd name="connsiteX57" fmla="*/ 1317811 w 6360458"/>
              <a:gd name="connsiteY57" fmla="*/ 793376 h 4406383"/>
              <a:gd name="connsiteX58" fmla="*/ 1250576 w 6360458"/>
              <a:gd name="connsiteY58" fmla="*/ 779929 h 4406383"/>
              <a:gd name="connsiteX59" fmla="*/ 1210235 w 6360458"/>
              <a:gd name="connsiteY59" fmla="*/ 766482 h 4406383"/>
              <a:gd name="connsiteX60" fmla="*/ 1102658 w 6360458"/>
              <a:gd name="connsiteY60" fmla="*/ 739588 h 4406383"/>
              <a:gd name="connsiteX61" fmla="*/ 1021976 w 6360458"/>
              <a:gd name="connsiteY61" fmla="*/ 685800 h 4406383"/>
              <a:gd name="connsiteX62" fmla="*/ 887505 w 6360458"/>
              <a:gd name="connsiteY62" fmla="*/ 632011 h 4406383"/>
              <a:gd name="connsiteX63" fmla="*/ 820270 w 6360458"/>
              <a:gd name="connsiteY63" fmla="*/ 591670 h 4406383"/>
              <a:gd name="connsiteX64" fmla="*/ 779929 w 6360458"/>
              <a:gd name="connsiteY64" fmla="*/ 564776 h 4406383"/>
              <a:gd name="connsiteX65" fmla="*/ 658905 w 6360458"/>
              <a:gd name="connsiteY65" fmla="*/ 510988 h 4406383"/>
              <a:gd name="connsiteX66" fmla="*/ 591670 w 6360458"/>
              <a:gd name="connsiteY66" fmla="*/ 457200 h 4406383"/>
              <a:gd name="connsiteX67" fmla="*/ 510988 w 6360458"/>
              <a:gd name="connsiteY67" fmla="*/ 403411 h 4406383"/>
              <a:gd name="connsiteX68" fmla="*/ 430305 w 6360458"/>
              <a:gd name="connsiteY68" fmla="*/ 322729 h 4406383"/>
              <a:gd name="connsiteX69" fmla="*/ 376517 w 6360458"/>
              <a:gd name="connsiteY69" fmla="*/ 282388 h 4406383"/>
              <a:gd name="connsiteX70" fmla="*/ 322729 w 6360458"/>
              <a:gd name="connsiteY70" fmla="*/ 255494 h 4406383"/>
              <a:gd name="connsiteX71" fmla="*/ 242047 w 6360458"/>
              <a:gd name="connsiteY71" fmla="*/ 174811 h 4406383"/>
              <a:gd name="connsiteX72" fmla="*/ 215152 w 6360458"/>
              <a:gd name="connsiteY72" fmla="*/ 147917 h 4406383"/>
              <a:gd name="connsiteX73" fmla="*/ 134470 w 6360458"/>
              <a:gd name="connsiteY73" fmla="*/ 94129 h 4406383"/>
              <a:gd name="connsiteX74" fmla="*/ 53788 w 6360458"/>
              <a:gd name="connsiteY74" fmla="*/ 53788 h 4406383"/>
              <a:gd name="connsiteX75" fmla="*/ 13447 w 6360458"/>
              <a:gd name="connsiteY75" fmla="*/ 13447 h 4406383"/>
              <a:gd name="connsiteX76" fmla="*/ 0 w 6360458"/>
              <a:gd name="connsiteY76" fmla="*/ 0 h 4406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6360458" h="4406383">
                <a:moveTo>
                  <a:pt x="5970494" y="4329953"/>
                </a:moveTo>
                <a:cubicBezTo>
                  <a:pt x="6097110" y="4203334"/>
                  <a:pt x="5906093" y="4406383"/>
                  <a:pt x="6037729" y="4208929"/>
                </a:cubicBezTo>
                <a:cubicBezTo>
                  <a:pt x="6125178" y="4077756"/>
                  <a:pt x="5988192" y="4281619"/>
                  <a:pt x="6104964" y="4114800"/>
                </a:cubicBezTo>
                <a:cubicBezTo>
                  <a:pt x="6123500" y="4088320"/>
                  <a:pt x="6148530" y="4064781"/>
                  <a:pt x="6158752" y="4034117"/>
                </a:cubicBezTo>
                <a:cubicBezTo>
                  <a:pt x="6163235" y="4020670"/>
                  <a:pt x="6162177" y="4003799"/>
                  <a:pt x="6172200" y="3993776"/>
                </a:cubicBezTo>
                <a:cubicBezTo>
                  <a:pt x="6190681" y="3975295"/>
                  <a:pt x="6217023" y="3966882"/>
                  <a:pt x="6239435" y="3953435"/>
                </a:cubicBezTo>
                <a:cubicBezTo>
                  <a:pt x="6297157" y="3876472"/>
                  <a:pt x="6315718" y="3865087"/>
                  <a:pt x="6347011" y="3792070"/>
                </a:cubicBezTo>
                <a:cubicBezTo>
                  <a:pt x="6352595" y="3779042"/>
                  <a:pt x="6355976" y="3765176"/>
                  <a:pt x="6360458" y="3751729"/>
                </a:cubicBezTo>
                <a:cubicBezTo>
                  <a:pt x="6355976" y="3541058"/>
                  <a:pt x="6355110" y="3330280"/>
                  <a:pt x="6347011" y="3119717"/>
                </a:cubicBezTo>
                <a:cubicBezTo>
                  <a:pt x="6346133" y="3096878"/>
                  <a:pt x="6346574" y="3071274"/>
                  <a:pt x="6333564" y="3052482"/>
                </a:cubicBezTo>
                <a:cubicBezTo>
                  <a:pt x="6304698" y="3010787"/>
                  <a:pt x="6261847" y="2980765"/>
                  <a:pt x="6225988" y="2944906"/>
                </a:cubicBezTo>
                <a:lnTo>
                  <a:pt x="6158752" y="2877670"/>
                </a:lnTo>
                <a:cubicBezTo>
                  <a:pt x="6145305" y="2868705"/>
                  <a:pt x="6130826" y="2861122"/>
                  <a:pt x="6118411" y="2850776"/>
                </a:cubicBezTo>
                <a:cubicBezTo>
                  <a:pt x="6103802" y="2838602"/>
                  <a:pt x="6092382" y="2822958"/>
                  <a:pt x="6078070" y="2810435"/>
                </a:cubicBezTo>
                <a:cubicBezTo>
                  <a:pt x="6056470" y="2791535"/>
                  <a:pt x="6033796" y="2773868"/>
                  <a:pt x="6010835" y="2756647"/>
                </a:cubicBezTo>
                <a:cubicBezTo>
                  <a:pt x="5997906" y="2746950"/>
                  <a:pt x="5986341" y="2732922"/>
                  <a:pt x="5970494" y="2729753"/>
                </a:cubicBezTo>
                <a:cubicBezTo>
                  <a:pt x="5917567" y="2719168"/>
                  <a:pt x="5862917" y="2720788"/>
                  <a:pt x="5809129" y="2716306"/>
                </a:cubicBezTo>
                <a:cubicBezTo>
                  <a:pt x="5797169" y="2713914"/>
                  <a:pt x="5704717" y="2696530"/>
                  <a:pt x="5688105" y="2689411"/>
                </a:cubicBezTo>
                <a:cubicBezTo>
                  <a:pt x="5673250" y="2683045"/>
                  <a:pt x="5662219" y="2669745"/>
                  <a:pt x="5647764" y="2662517"/>
                </a:cubicBezTo>
                <a:cubicBezTo>
                  <a:pt x="5612268" y="2644769"/>
                  <a:pt x="5578547" y="2647131"/>
                  <a:pt x="5540188" y="2635623"/>
                </a:cubicBezTo>
                <a:cubicBezTo>
                  <a:pt x="5510282" y="2626651"/>
                  <a:pt x="5466203" y="2602747"/>
                  <a:pt x="5432611" y="2595282"/>
                </a:cubicBezTo>
                <a:cubicBezTo>
                  <a:pt x="5405995" y="2589367"/>
                  <a:pt x="5378545" y="2587750"/>
                  <a:pt x="5351929" y="2581835"/>
                </a:cubicBezTo>
                <a:cubicBezTo>
                  <a:pt x="5338092" y="2578760"/>
                  <a:pt x="5325534" y="2570924"/>
                  <a:pt x="5311588" y="2568388"/>
                </a:cubicBezTo>
                <a:cubicBezTo>
                  <a:pt x="5282547" y="2563108"/>
                  <a:pt x="5106481" y="2544104"/>
                  <a:pt x="5082988" y="2541494"/>
                </a:cubicBezTo>
                <a:cubicBezTo>
                  <a:pt x="5029200" y="2523565"/>
                  <a:pt x="4976139" y="2503283"/>
                  <a:pt x="4921623" y="2487706"/>
                </a:cubicBezTo>
                <a:cubicBezTo>
                  <a:pt x="4882023" y="2476391"/>
                  <a:pt x="4787399" y="2450829"/>
                  <a:pt x="4746811" y="2433917"/>
                </a:cubicBezTo>
                <a:cubicBezTo>
                  <a:pt x="4604596" y="2374661"/>
                  <a:pt x="4730875" y="2402825"/>
                  <a:pt x="4572000" y="2380129"/>
                </a:cubicBezTo>
                <a:lnTo>
                  <a:pt x="4450976" y="2339788"/>
                </a:lnTo>
                <a:cubicBezTo>
                  <a:pt x="4437777" y="2335388"/>
                  <a:pt x="4342372" y="2301295"/>
                  <a:pt x="4316505" y="2299447"/>
                </a:cubicBezTo>
                <a:cubicBezTo>
                  <a:pt x="4209109" y="2291776"/>
                  <a:pt x="4101289" y="2291811"/>
                  <a:pt x="3993776" y="2286000"/>
                </a:cubicBezTo>
                <a:cubicBezTo>
                  <a:pt x="3935418" y="2282846"/>
                  <a:pt x="3877365" y="2274757"/>
                  <a:pt x="3818964" y="2272553"/>
                </a:cubicBezTo>
                <a:cubicBezTo>
                  <a:pt x="3639742" y="2265790"/>
                  <a:pt x="3460376" y="2263588"/>
                  <a:pt x="3281082" y="2259106"/>
                </a:cubicBezTo>
                <a:cubicBezTo>
                  <a:pt x="3245223" y="2250141"/>
                  <a:pt x="3208571" y="2243900"/>
                  <a:pt x="3173505" y="2232211"/>
                </a:cubicBezTo>
                <a:cubicBezTo>
                  <a:pt x="2962561" y="2161896"/>
                  <a:pt x="3268814" y="2242591"/>
                  <a:pt x="3065929" y="2191870"/>
                </a:cubicBezTo>
                <a:cubicBezTo>
                  <a:pt x="3043517" y="2178423"/>
                  <a:pt x="3021639" y="2164044"/>
                  <a:pt x="2998694" y="2151529"/>
                </a:cubicBezTo>
                <a:cubicBezTo>
                  <a:pt x="2972297" y="2137131"/>
                  <a:pt x="2943928" y="2126433"/>
                  <a:pt x="2918011" y="2111188"/>
                </a:cubicBezTo>
                <a:cubicBezTo>
                  <a:pt x="2867637" y="2081556"/>
                  <a:pt x="2824357" y="2038763"/>
                  <a:pt x="2770094" y="2017058"/>
                </a:cubicBezTo>
                <a:cubicBezTo>
                  <a:pt x="2689697" y="1984900"/>
                  <a:pt x="2725758" y="1997797"/>
                  <a:pt x="2662517" y="1976717"/>
                </a:cubicBezTo>
                <a:cubicBezTo>
                  <a:pt x="2644588" y="1958788"/>
                  <a:pt x="2625426" y="1942011"/>
                  <a:pt x="2608729" y="1922929"/>
                </a:cubicBezTo>
                <a:cubicBezTo>
                  <a:pt x="2593971" y="1906063"/>
                  <a:pt x="2588063" y="1879873"/>
                  <a:pt x="2568388" y="1869141"/>
                </a:cubicBezTo>
                <a:cubicBezTo>
                  <a:pt x="2535939" y="1851441"/>
                  <a:pt x="2460811" y="1842247"/>
                  <a:pt x="2460811" y="1842247"/>
                </a:cubicBezTo>
                <a:cubicBezTo>
                  <a:pt x="2424952" y="1819835"/>
                  <a:pt x="2386255" y="1801427"/>
                  <a:pt x="2353235" y="1775011"/>
                </a:cubicBezTo>
                <a:cubicBezTo>
                  <a:pt x="2273380" y="1711127"/>
                  <a:pt x="2309881" y="1737143"/>
                  <a:pt x="2245658" y="1694329"/>
                </a:cubicBezTo>
                <a:cubicBezTo>
                  <a:pt x="2152973" y="1570749"/>
                  <a:pt x="2271488" y="1720160"/>
                  <a:pt x="2124635" y="1573306"/>
                </a:cubicBezTo>
                <a:cubicBezTo>
                  <a:pt x="2113207" y="1561878"/>
                  <a:pt x="2108087" y="1545380"/>
                  <a:pt x="2097741" y="1532964"/>
                </a:cubicBezTo>
                <a:cubicBezTo>
                  <a:pt x="2085567" y="1518355"/>
                  <a:pt x="2069776" y="1507062"/>
                  <a:pt x="2057400" y="1492623"/>
                </a:cubicBezTo>
                <a:cubicBezTo>
                  <a:pt x="2042814" y="1475607"/>
                  <a:pt x="2031644" y="1455851"/>
                  <a:pt x="2017058" y="1438835"/>
                </a:cubicBezTo>
                <a:cubicBezTo>
                  <a:pt x="2004682" y="1424396"/>
                  <a:pt x="1989093" y="1412933"/>
                  <a:pt x="1976717" y="1398494"/>
                </a:cubicBezTo>
                <a:cubicBezTo>
                  <a:pt x="1962132" y="1381478"/>
                  <a:pt x="1952223" y="1360554"/>
                  <a:pt x="1936376" y="1344706"/>
                </a:cubicBezTo>
                <a:cubicBezTo>
                  <a:pt x="1920529" y="1328858"/>
                  <a:pt x="1900517" y="1317811"/>
                  <a:pt x="1882588" y="1304364"/>
                </a:cubicBezTo>
                <a:cubicBezTo>
                  <a:pt x="1824892" y="1188971"/>
                  <a:pt x="1891380" y="1299709"/>
                  <a:pt x="1815352" y="1223682"/>
                </a:cubicBezTo>
                <a:cubicBezTo>
                  <a:pt x="1754527" y="1162858"/>
                  <a:pt x="1826654" y="1196073"/>
                  <a:pt x="1748117" y="1169894"/>
                </a:cubicBezTo>
                <a:cubicBezTo>
                  <a:pt x="1700126" y="1097908"/>
                  <a:pt x="1732648" y="1140977"/>
                  <a:pt x="1640541" y="1048870"/>
                </a:cubicBezTo>
                <a:cubicBezTo>
                  <a:pt x="1622611" y="1030940"/>
                  <a:pt x="1601966" y="1015367"/>
                  <a:pt x="1586752" y="995082"/>
                </a:cubicBezTo>
                <a:cubicBezTo>
                  <a:pt x="1573305" y="977153"/>
                  <a:pt x="1563162" y="956184"/>
                  <a:pt x="1546411" y="941294"/>
                </a:cubicBezTo>
                <a:cubicBezTo>
                  <a:pt x="1522253" y="919820"/>
                  <a:pt x="1488584" y="910362"/>
                  <a:pt x="1465729" y="887506"/>
                </a:cubicBezTo>
                <a:cubicBezTo>
                  <a:pt x="1424143" y="845918"/>
                  <a:pt x="1441896" y="859323"/>
                  <a:pt x="1371600" y="820270"/>
                </a:cubicBezTo>
                <a:cubicBezTo>
                  <a:pt x="1354077" y="810535"/>
                  <a:pt x="1336828" y="799715"/>
                  <a:pt x="1317811" y="793376"/>
                </a:cubicBezTo>
                <a:cubicBezTo>
                  <a:pt x="1296128" y="786149"/>
                  <a:pt x="1272749" y="785472"/>
                  <a:pt x="1250576" y="779929"/>
                </a:cubicBezTo>
                <a:cubicBezTo>
                  <a:pt x="1236825" y="776491"/>
                  <a:pt x="1223910" y="770212"/>
                  <a:pt x="1210235" y="766482"/>
                </a:cubicBezTo>
                <a:cubicBezTo>
                  <a:pt x="1174575" y="756757"/>
                  <a:pt x="1102658" y="739588"/>
                  <a:pt x="1102658" y="739588"/>
                </a:cubicBezTo>
                <a:cubicBezTo>
                  <a:pt x="1075764" y="721659"/>
                  <a:pt x="1051987" y="697804"/>
                  <a:pt x="1021976" y="685800"/>
                </a:cubicBezTo>
                <a:cubicBezTo>
                  <a:pt x="977152" y="667870"/>
                  <a:pt x="928902" y="656849"/>
                  <a:pt x="887505" y="632011"/>
                </a:cubicBezTo>
                <a:cubicBezTo>
                  <a:pt x="865093" y="618564"/>
                  <a:pt x="842434" y="605522"/>
                  <a:pt x="820270" y="591670"/>
                </a:cubicBezTo>
                <a:cubicBezTo>
                  <a:pt x="806565" y="583105"/>
                  <a:pt x="794384" y="572004"/>
                  <a:pt x="779929" y="564776"/>
                </a:cubicBezTo>
                <a:cubicBezTo>
                  <a:pt x="733344" y="541483"/>
                  <a:pt x="701678" y="539503"/>
                  <a:pt x="658905" y="510988"/>
                </a:cubicBezTo>
                <a:cubicBezTo>
                  <a:pt x="635024" y="495068"/>
                  <a:pt x="614881" y="474081"/>
                  <a:pt x="591670" y="457200"/>
                </a:cubicBezTo>
                <a:cubicBezTo>
                  <a:pt x="565530" y="438189"/>
                  <a:pt x="533844" y="426266"/>
                  <a:pt x="510988" y="403411"/>
                </a:cubicBezTo>
                <a:cubicBezTo>
                  <a:pt x="484094" y="376517"/>
                  <a:pt x="460732" y="345549"/>
                  <a:pt x="430305" y="322729"/>
                </a:cubicBezTo>
                <a:cubicBezTo>
                  <a:pt x="412376" y="309282"/>
                  <a:pt x="395522" y="294266"/>
                  <a:pt x="376517" y="282388"/>
                </a:cubicBezTo>
                <a:cubicBezTo>
                  <a:pt x="359518" y="271764"/>
                  <a:pt x="338382" y="268016"/>
                  <a:pt x="322729" y="255494"/>
                </a:cubicBezTo>
                <a:cubicBezTo>
                  <a:pt x="293029" y="231734"/>
                  <a:pt x="268941" y="201705"/>
                  <a:pt x="242047" y="174811"/>
                </a:cubicBezTo>
                <a:cubicBezTo>
                  <a:pt x="233082" y="165846"/>
                  <a:pt x="225701" y="154950"/>
                  <a:pt x="215152" y="147917"/>
                </a:cubicBezTo>
                <a:cubicBezTo>
                  <a:pt x="188258" y="129988"/>
                  <a:pt x="165134" y="104350"/>
                  <a:pt x="134470" y="94129"/>
                </a:cubicBezTo>
                <a:cubicBezTo>
                  <a:pt x="94039" y="80652"/>
                  <a:pt x="88545" y="82752"/>
                  <a:pt x="53788" y="53788"/>
                </a:cubicBezTo>
                <a:cubicBezTo>
                  <a:pt x="39179" y="41614"/>
                  <a:pt x="26894" y="26894"/>
                  <a:pt x="13447" y="13447"/>
                </a:cubicBez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5" name="Freeform 264">
            <a:extLst>
              <a:ext uri="{FF2B5EF4-FFF2-40B4-BE49-F238E27FC236}">
                <a16:creationId xmlns:a16="http://schemas.microsoft.com/office/drawing/2014/main" id="{040E6046-998C-BC9F-2AF5-98403A6D5794}"/>
              </a:ext>
            </a:extLst>
          </p:cNvPr>
          <p:cNvSpPr/>
          <p:nvPr/>
        </p:nvSpPr>
        <p:spPr>
          <a:xfrm>
            <a:off x="-120650" y="3294063"/>
            <a:ext cx="6037263" cy="3633787"/>
          </a:xfrm>
          <a:custGeom>
            <a:avLst/>
            <a:gdLst>
              <a:gd name="connsiteX0" fmla="*/ 5392271 w 6037730"/>
              <a:gd name="connsiteY0" fmla="*/ 3630705 h 3633419"/>
              <a:gd name="connsiteX1" fmla="*/ 5459506 w 6037730"/>
              <a:gd name="connsiteY1" fmla="*/ 3617258 h 3633419"/>
              <a:gd name="connsiteX2" fmla="*/ 5446059 w 6037730"/>
              <a:gd name="connsiteY2" fmla="*/ 3576917 h 3633419"/>
              <a:gd name="connsiteX3" fmla="*/ 5432612 w 6037730"/>
              <a:gd name="connsiteY3" fmla="*/ 3402105 h 3633419"/>
              <a:gd name="connsiteX4" fmla="*/ 5499848 w 6037730"/>
              <a:gd name="connsiteY4" fmla="*/ 3334870 h 3633419"/>
              <a:gd name="connsiteX5" fmla="*/ 5526742 w 6037730"/>
              <a:gd name="connsiteY5" fmla="*/ 3294529 h 3633419"/>
              <a:gd name="connsiteX6" fmla="*/ 5607424 w 6037730"/>
              <a:gd name="connsiteY6" fmla="*/ 3240741 h 3633419"/>
              <a:gd name="connsiteX7" fmla="*/ 5647765 w 6037730"/>
              <a:gd name="connsiteY7" fmla="*/ 3200400 h 3633419"/>
              <a:gd name="connsiteX8" fmla="*/ 5768789 w 6037730"/>
              <a:gd name="connsiteY8" fmla="*/ 3186953 h 3633419"/>
              <a:gd name="connsiteX9" fmla="*/ 5795683 w 6037730"/>
              <a:gd name="connsiteY9" fmla="*/ 3160058 h 3633419"/>
              <a:gd name="connsiteX10" fmla="*/ 5849471 w 6037730"/>
              <a:gd name="connsiteY10" fmla="*/ 3133164 h 3633419"/>
              <a:gd name="connsiteX11" fmla="*/ 5903259 w 6037730"/>
              <a:gd name="connsiteY11" fmla="*/ 3052482 h 3633419"/>
              <a:gd name="connsiteX12" fmla="*/ 5970495 w 6037730"/>
              <a:gd name="connsiteY12" fmla="*/ 2998694 h 3633419"/>
              <a:gd name="connsiteX13" fmla="*/ 6010836 w 6037730"/>
              <a:gd name="connsiteY13" fmla="*/ 2904564 h 3633419"/>
              <a:gd name="connsiteX14" fmla="*/ 6037730 w 6037730"/>
              <a:gd name="connsiteY14" fmla="*/ 2783541 h 3633419"/>
              <a:gd name="connsiteX15" fmla="*/ 6024283 w 6037730"/>
              <a:gd name="connsiteY15" fmla="*/ 2554941 h 3633419"/>
              <a:gd name="connsiteX16" fmla="*/ 6010836 w 6037730"/>
              <a:gd name="connsiteY16" fmla="*/ 2514600 h 3633419"/>
              <a:gd name="connsiteX17" fmla="*/ 5943600 w 6037730"/>
              <a:gd name="connsiteY17" fmla="*/ 2447364 h 3633419"/>
              <a:gd name="connsiteX18" fmla="*/ 5889812 w 6037730"/>
              <a:gd name="connsiteY18" fmla="*/ 2366682 h 3633419"/>
              <a:gd name="connsiteX19" fmla="*/ 5795683 w 6037730"/>
              <a:gd name="connsiteY19" fmla="*/ 2326341 h 3633419"/>
              <a:gd name="connsiteX20" fmla="*/ 5755342 w 6037730"/>
              <a:gd name="connsiteY20" fmla="*/ 2312894 h 3633419"/>
              <a:gd name="connsiteX21" fmla="*/ 5715000 w 6037730"/>
              <a:gd name="connsiteY21" fmla="*/ 2286000 h 3633419"/>
              <a:gd name="connsiteX22" fmla="*/ 5593977 w 6037730"/>
              <a:gd name="connsiteY22" fmla="*/ 2245658 h 3633419"/>
              <a:gd name="connsiteX23" fmla="*/ 5553636 w 6037730"/>
              <a:gd name="connsiteY23" fmla="*/ 2232211 h 3633419"/>
              <a:gd name="connsiteX24" fmla="*/ 5513295 w 6037730"/>
              <a:gd name="connsiteY24" fmla="*/ 2218764 h 3633419"/>
              <a:gd name="connsiteX25" fmla="*/ 5432612 w 6037730"/>
              <a:gd name="connsiteY25" fmla="*/ 2205317 h 3633419"/>
              <a:gd name="connsiteX26" fmla="*/ 5311589 w 6037730"/>
              <a:gd name="connsiteY26" fmla="*/ 2178423 h 3633419"/>
              <a:gd name="connsiteX27" fmla="*/ 5096436 w 6037730"/>
              <a:gd name="connsiteY27" fmla="*/ 2164976 h 3633419"/>
              <a:gd name="connsiteX28" fmla="*/ 5002306 w 6037730"/>
              <a:gd name="connsiteY28" fmla="*/ 2151529 h 3633419"/>
              <a:gd name="connsiteX29" fmla="*/ 4074459 w 6037730"/>
              <a:gd name="connsiteY29" fmla="*/ 2124635 h 3633419"/>
              <a:gd name="connsiteX30" fmla="*/ 3899648 w 6037730"/>
              <a:gd name="connsiteY30" fmla="*/ 2084294 h 3633419"/>
              <a:gd name="connsiteX31" fmla="*/ 3778624 w 6037730"/>
              <a:gd name="connsiteY31" fmla="*/ 2043953 h 3633419"/>
              <a:gd name="connsiteX32" fmla="*/ 3738283 w 6037730"/>
              <a:gd name="connsiteY32" fmla="*/ 2030505 h 3633419"/>
              <a:gd name="connsiteX33" fmla="*/ 3684495 w 6037730"/>
              <a:gd name="connsiteY33" fmla="*/ 2017058 h 3633419"/>
              <a:gd name="connsiteX34" fmla="*/ 3603812 w 6037730"/>
              <a:gd name="connsiteY34" fmla="*/ 1990164 h 3633419"/>
              <a:gd name="connsiteX35" fmla="*/ 3496236 w 6037730"/>
              <a:gd name="connsiteY35" fmla="*/ 1963270 h 3633419"/>
              <a:gd name="connsiteX36" fmla="*/ 3415553 w 6037730"/>
              <a:gd name="connsiteY36" fmla="*/ 1936376 h 3633419"/>
              <a:gd name="connsiteX37" fmla="*/ 3361765 w 6037730"/>
              <a:gd name="connsiteY37" fmla="*/ 1922929 h 3633419"/>
              <a:gd name="connsiteX38" fmla="*/ 3321424 w 6037730"/>
              <a:gd name="connsiteY38" fmla="*/ 1909482 h 3633419"/>
              <a:gd name="connsiteX39" fmla="*/ 3281083 w 6037730"/>
              <a:gd name="connsiteY39" fmla="*/ 1882588 h 3633419"/>
              <a:gd name="connsiteX40" fmla="*/ 3186953 w 6037730"/>
              <a:gd name="connsiteY40" fmla="*/ 1869141 h 3633419"/>
              <a:gd name="connsiteX41" fmla="*/ 3119718 w 6037730"/>
              <a:gd name="connsiteY41" fmla="*/ 1855694 h 3633419"/>
              <a:gd name="connsiteX42" fmla="*/ 3079377 w 6037730"/>
              <a:gd name="connsiteY42" fmla="*/ 1828800 h 3633419"/>
              <a:gd name="connsiteX43" fmla="*/ 3052483 w 6037730"/>
              <a:gd name="connsiteY43" fmla="*/ 1801905 h 3633419"/>
              <a:gd name="connsiteX44" fmla="*/ 3012142 w 6037730"/>
              <a:gd name="connsiteY44" fmla="*/ 1788458 h 3633419"/>
              <a:gd name="connsiteX45" fmla="*/ 2918012 w 6037730"/>
              <a:gd name="connsiteY45" fmla="*/ 1721223 h 3633419"/>
              <a:gd name="connsiteX46" fmla="*/ 2837330 w 6037730"/>
              <a:gd name="connsiteY46" fmla="*/ 1640541 h 3633419"/>
              <a:gd name="connsiteX47" fmla="*/ 2810436 w 6037730"/>
              <a:gd name="connsiteY47" fmla="*/ 1586753 h 3633419"/>
              <a:gd name="connsiteX48" fmla="*/ 2770095 w 6037730"/>
              <a:gd name="connsiteY48" fmla="*/ 1573305 h 3633419"/>
              <a:gd name="connsiteX49" fmla="*/ 2729753 w 6037730"/>
              <a:gd name="connsiteY49" fmla="*/ 1546411 h 3633419"/>
              <a:gd name="connsiteX50" fmla="*/ 2689412 w 6037730"/>
              <a:gd name="connsiteY50" fmla="*/ 1532964 h 3633419"/>
              <a:gd name="connsiteX51" fmla="*/ 2608730 w 6037730"/>
              <a:gd name="connsiteY51" fmla="*/ 1492623 h 3633419"/>
              <a:gd name="connsiteX52" fmla="*/ 2514600 w 6037730"/>
              <a:gd name="connsiteY52" fmla="*/ 1425388 h 3633419"/>
              <a:gd name="connsiteX53" fmla="*/ 2433918 w 6037730"/>
              <a:gd name="connsiteY53" fmla="*/ 1398494 h 3633419"/>
              <a:gd name="connsiteX54" fmla="*/ 2393577 w 6037730"/>
              <a:gd name="connsiteY54" fmla="*/ 1371600 h 3633419"/>
              <a:gd name="connsiteX55" fmla="*/ 2299448 w 6037730"/>
              <a:gd name="connsiteY55" fmla="*/ 1344705 h 3633419"/>
              <a:gd name="connsiteX56" fmla="*/ 2259106 w 6037730"/>
              <a:gd name="connsiteY56" fmla="*/ 1317811 h 3633419"/>
              <a:gd name="connsiteX57" fmla="*/ 2164977 w 6037730"/>
              <a:gd name="connsiteY57" fmla="*/ 1290917 h 3633419"/>
              <a:gd name="connsiteX58" fmla="*/ 2057400 w 6037730"/>
              <a:gd name="connsiteY58" fmla="*/ 1196788 h 3633419"/>
              <a:gd name="connsiteX59" fmla="*/ 1990165 w 6037730"/>
              <a:gd name="connsiteY59" fmla="*/ 1129553 h 3633419"/>
              <a:gd name="connsiteX60" fmla="*/ 1949824 w 6037730"/>
              <a:gd name="connsiteY60" fmla="*/ 1075764 h 3633419"/>
              <a:gd name="connsiteX61" fmla="*/ 1909483 w 6037730"/>
              <a:gd name="connsiteY61" fmla="*/ 1062317 h 3633419"/>
              <a:gd name="connsiteX62" fmla="*/ 1869142 w 6037730"/>
              <a:gd name="connsiteY62" fmla="*/ 1035423 h 3633419"/>
              <a:gd name="connsiteX63" fmla="*/ 1788459 w 6037730"/>
              <a:gd name="connsiteY63" fmla="*/ 1008529 h 3633419"/>
              <a:gd name="connsiteX64" fmla="*/ 1734671 w 6037730"/>
              <a:gd name="connsiteY64" fmla="*/ 981635 h 3633419"/>
              <a:gd name="connsiteX65" fmla="*/ 1680883 w 6037730"/>
              <a:gd name="connsiteY65" fmla="*/ 941294 h 3633419"/>
              <a:gd name="connsiteX66" fmla="*/ 1600200 w 6037730"/>
              <a:gd name="connsiteY66" fmla="*/ 914400 h 3633419"/>
              <a:gd name="connsiteX67" fmla="*/ 1559859 w 6037730"/>
              <a:gd name="connsiteY67" fmla="*/ 900953 h 3633419"/>
              <a:gd name="connsiteX68" fmla="*/ 1358153 w 6037730"/>
              <a:gd name="connsiteY68" fmla="*/ 874058 h 3633419"/>
              <a:gd name="connsiteX69" fmla="*/ 900953 w 6037730"/>
              <a:gd name="connsiteY69" fmla="*/ 860611 h 3633419"/>
              <a:gd name="connsiteX70" fmla="*/ 779930 w 6037730"/>
              <a:gd name="connsiteY70" fmla="*/ 793376 h 3633419"/>
              <a:gd name="connsiteX71" fmla="*/ 726142 w 6037730"/>
              <a:gd name="connsiteY71" fmla="*/ 753035 h 3633419"/>
              <a:gd name="connsiteX72" fmla="*/ 672353 w 6037730"/>
              <a:gd name="connsiteY72" fmla="*/ 672353 h 3633419"/>
              <a:gd name="connsiteX73" fmla="*/ 645459 w 6037730"/>
              <a:gd name="connsiteY73" fmla="*/ 645458 h 3633419"/>
              <a:gd name="connsiteX74" fmla="*/ 591671 w 6037730"/>
              <a:gd name="connsiteY74" fmla="*/ 564776 h 3633419"/>
              <a:gd name="connsiteX75" fmla="*/ 551330 w 6037730"/>
              <a:gd name="connsiteY75" fmla="*/ 524435 h 3633419"/>
              <a:gd name="connsiteX76" fmla="*/ 484095 w 6037730"/>
              <a:gd name="connsiteY76" fmla="*/ 430305 h 3633419"/>
              <a:gd name="connsiteX77" fmla="*/ 403412 w 6037730"/>
              <a:gd name="connsiteY77" fmla="*/ 363070 h 3633419"/>
              <a:gd name="connsiteX78" fmla="*/ 336177 w 6037730"/>
              <a:gd name="connsiteY78" fmla="*/ 295835 h 3633419"/>
              <a:gd name="connsiteX79" fmla="*/ 309283 w 6037730"/>
              <a:gd name="connsiteY79" fmla="*/ 255494 h 3633419"/>
              <a:gd name="connsiteX80" fmla="*/ 268942 w 6037730"/>
              <a:gd name="connsiteY80" fmla="*/ 228600 h 3633419"/>
              <a:gd name="connsiteX81" fmla="*/ 215153 w 6037730"/>
              <a:gd name="connsiteY81" fmla="*/ 174811 h 3633419"/>
              <a:gd name="connsiteX82" fmla="*/ 188259 w 6037730"/>
              <a:gd name="connsiteY82" fmla="*/ 134470 h 3633419"/>
              <a:gd name="connsiteX83" fmla="*/ 107577 w 6037730"/>
              <a:gd name="connsiteY83" fmla="*/ 80682 h 3633419"/>
              <a:gd name="connsiteX84" fmla="*/ 67236 w 6037730"/>
              <a:gd name="connsiteY84" fmla="*/ 53788 h 3633419"/>
              <a:gd name="connsiteX85" fmla="*/ 26895 w 6037730"/>
              <a:gd name="connsiteY85" fmla="*/ 26894 h 3633419"/>
              <a:gd name="connsiteX86" fmla="*/ 0 w 6037730"/>
              <a:gd name="connsiteY86" fmla="*/ 0 h 363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6037730" h="3633419">
                <a:moveTo>
                  <a:pt x="5392271" y="3630705"/>
                </a:moveTo>
                <a:cubicBezTo>
                  <a:pt x="5414683" y="3626223"/>
                  <a:pt x="5443345" y="3633419"/>
                  <a:pt x="5459506" y="3617258"/>
                </a:cubicBezTo>
                <a:cubicBezTo>
                  <a:pt x="5469529" y="3607235"/>
                  <a:pt x="5447817" y="3590982"/>
                  <a:pt x="5446059" y="3576917"/>
                </a:cubicBezTo>
                <a:cubicBezTo>
                  <a:pt x="5438810" y="3518925"/>
                  <a:pt x="5437094" y="3460376"/>
                  <a:pt x="5432612" y="3402105"/>
                </a:cubicBezTo>
                <a:cubicBezTo>
                  <a:pt x="5504329" y="3294530"/>
                  <a:pt x="5410200" y="3424516"/>
                  <a:pt x="5499848" y="3334870"/>
                </a:cubicBezTo>
                <a:cubicBezTo>
                  <a:pt x="5511276" y="3323442"/>
                  <a:pt x="5514579" y="3305171"/>
                  <a:pt x="5526742" y="3294529"/>
                </a:cubicBezTo>
                <a:cubicBezTo>
                  <a:pt x="5551067" y="3273244"/>
                  <a:pt x="5584568" y="3263597"/>
                  <a:pt x="5607424" y="3240741"/>
                </a:cubicBezTo>
                <a:cubicBezTo>
                  <a:pt x="5620871" y="3227294"/>
                  <a:pt x="5629724" y="3206414"/>
                  <a:pt x="5647765" y="3200400"/>
                </a:cubicBezTo>
                <a:cubicBezTo>
                  <a:pt x="5686272" y="3187565"/>
                  <a:pt x="5728448" y="3191435"/>
                  <a:pt x="5768789" y="3186953"/>
                </a:cubicBezTo>
                <a:cubicBezTo>
                  <a:pt x="5777754" y="3177988"/>
                  <a:pt x="5785134" y="3167091"/>
                  <a:pt x="5795683" y="3160058"/>
                </a:cubicBezTo>
                <a:cubicBezTo>
                  <a:pt x="5812362" y="3148939"/>
                  <a:pt x="5835297" y="3147338"/>
                  <a:pt x="5849471" y="3133164"/>
                </a:cubicBezTo>
                <a:cubicBezTo>
                  <a:pt x="5872327" y="3110308"/>
                  <a:pt x="5876365" y="3070411"/>
                  <a:pt x="5903259" y="3052482"/>
                </a:cubicBezTo>
                <a:cubicBezTo>
                  <a:pt x="5954149" y="3018555"/>
                  <a:pt x="5932172" y="3037016"/>
                  <a:pt x="5970495" y="2998694"/>
                </a:cubicBezTo>
                <a:cubicBezTo>
                  <a:pt x="6009100" y="2844272"/>
                  <a:pt x="5955118" y="3034572"/>
                  <a:pt x="6010836" y="2904564"/>
                </a:cubicBezTo>
                <a:cubicBezTo>
                  <a:pt x="6017957" y="2887948"/>
                  <a:pt x="6035337" y="2795507"/>
                  <a:pt x="6037730" y="2783541"/>
                </a:cubicBezTo>
                <a:cubicBezTo>
                  <a:pt x="6033248" y="2707341"/>
                  <a:pt x="6031878" y="2630894"/>
                  <a:pt x="6024283" y="2554941"/>
                </a:cubicBezTo>
                <a:cubicBezTo>
                  <a:pt x="6022873" y="2540837"/>
                  <a:pt x="6019341" y="2525939"/>
                  <a:pt x="6010836" y="2514600"/>
                </a:cubicBezTo>
                <a:cubicBezTo>
                  <a:pt x="5991819" y="2489244"/>
                  <a:pt x="5961181" y="2473736"/>
                  <a:pt x="5943600" y="2447364"/>
                </a:cubicBezTo>
                <a:cubicBezTo>
                  <a:pt x="5925671" y="2420470"/>
                  <a:pt x="5920476" y="2376903"/>
                  <a:pt x="5889812" y="2366682"/>
                </a:cubicBezTo>
                <a:cubicBezTo>
                  <a:pt x="5795205" y="2335146"/>
                  <a:pt x="5911998" y="2376190"/>
                  <a:pt x="5795683" y="2326341"/>
                </a:cubicBezTo>
                <a:cubicBezTo>
                  <a:pt x="5782655" y="2320757"/>
                  <a:pt x="5768020" y="2319233"/>
                  <a:pt x="5755342" y="2312894"/>
                </a:cubicBezTo>
                <a:cubicBezTo>
                  <a:pt x="5740887" y="2305666"/>
                  <a:pt x="5729769" y="2292564"/>
                  <a:pt x="5715000" y="2286000"/>
                </a:cubicBezTo>
                <a:cubicBezTo>
                  <a:pt x="5714990" y="2285995"/>
                  <a:pt x="5614153" y="2252383"/>
                  <a:pt x="5593977" y="2245658"/>
                </a:cubicBezTo>
                <a:lnTo>
                  <a:pt x="5553636" y="2232211"/>
                </a:lnTo>
                <a:cubicBezTo>
                  <a:pt x="5540189" y="2227729"/>
                  <a:pt x="5527277" y="2221094"/>
                  <a:pt x="5513295" y="2218764"/>
                </a:cubicBezTo>
                <a:cubicBezTo>
                  <a:pt x="5486401" y="2214282"/>
                  <a:pt x="5459348" y="2210664"/>
                  <a:pt x="5432612" y="2205317"/>
                </a:cubicBezTo>
                <a:cubicBezTo>
                  <a:pt x="5389417" y="2196678"/>
                  <a:pt x="5356425" y="2182693"/>
                  <a:pt x="5311589" y="2178423"/>
                </a:cubicBezTo>
                <a:cubicBezTo>
                  <a:pt x="5240055" y="2171610"/>
                  <a:pt x="5168154" y="2169458"/>
                  <a:pt x="5096436" y="2164976"/>
                </a:cubicBezTo>
                <a:cubicBezTo>
                  <a:pt x="5065059" y="2160494"/>
                  <a:pt x="5033988" y="2152447"/>
                  <a:pt x="5002306" y="2151529"/>
                </a:cubicBezTo>
                <a:cubicBezTo>
                  <a:pt x="4616105" y="2140335"/>
                  <a:pt x="4389091" y="2177073"/>
                  <a:pt x="4074459" y="2124635"/>
                </a:cubicBezTo>
                <a:cubicBezTo>
                  <a:pt x="4031790" y="2117524"/>
                  <a:pt x="3931053" y="2094762"/>
                  <a:pt x="3899648" y="2084294"/>
                </a:cubicBezTo>
                <a:lnTo>
                  <a:pt x="3778624" y="2043953"/>
                </a:lnTo>
                <a:cubicBezTo>
                  <a:pt x="3765177" y="2039470"/>
                  <a:pt x="3752034" y="2033943"/>
                  <a:pt x="3738283" y="2030505"/>
                </a:cubicBezTo>
                <a:cubicBezTo>
                  <a:pt x="3720354" y="2026023"/>
                  <a:pt x="3702197" y="2022368"/>
                  <a:pt x="3684495" y="2017058"/>
                </a:cubicBezTo>
                <a:cubicBezTo>
                  <a:pt x="3657341" y="2008912"/>
                  <a:pt x="3631315" y="1997040"/>
                  <a:pt x="3603812" y="1990164"/>
                </a:cubicBezTo>
                <a:cubicBezTo>
                  <a:pt x="3567953" y="1981199"/>
                  <a:pt x="3531302" y="1974958"/>
                  <a:pt x="3496236" y="1963270"/>
                </a:cubicBezTo>
                <a:cubicBezTo>
                  <a:pt x="3469342" y="1954305"/>
                  <a:pt x="3443056" y="1943252"/>
                  <a:pt x="3415553" y="1936376"/>
                </a:cubicBezTo>
                <a:cubicBezTo>
                  <a:pt x="3397624" y="1931894"/>
                  <a:pt x="3379535" y="1928006"/>
                  <a:pt x="3361765" y="1922929"/>
                </a:cubicBezTo>
                <a:cubicBezTo>
                  <a:pt x="3348136" y="1919035"/>
                  <a:pt x="3334102" y="1915821"/>
                  <a:pt x="3321424" y="1909482"/>
                </a:cubicBezTo>
                <a:cubicBezTo>
                  <a:pt x="3306969" y="1902254"/>
                  <a:pt x="3296563" y="1887232"/>
                  <a:pt x="3281083" y="1882588"/>
                </a:cubicBezTo>
                <a:cubicBezTo>
                  <a:pt x="3250724" y="1873481"/>
                  <a:pt x="3218217" y="1874352"/>
                  <a:pt x="3186953" y="1869141"/>
                </a:cubicBezTo>
                <a:cubicBezTo>
                  <a:pt x="3164408" y="1865384"/>
                  <a:pt x="3142130" y="1860176"/>
                  <a:pt x="3119718" y="1855694"/>
                </a:cubicBezTo>
                <a:cubicBezTo>
                  <a:pt x="3106271" y="1846729"/>
                  <a:pt x="3091997" y="1838896"/>
                  <a:pt x="3079377" y="1828800"/>
                </a:cubicBezTo>
                <a:cubicBezTo>
                  <a:pt x="3069477" y="1820880"/>
                  <a:pt x="3063354" y="1808428"/>
                  <a:pt x="3052483" y="1801905"/>
                </a:cubicBezTo>
                <a:cubicBezTo>
                  <a:pt x="3040329" y="1794612"/>
                  <a:pt x="3025589" y="1792940"/>
                  <a:pt x="3012142" y="1788458"/>
                </a:cubicBezTo>
                <a:cubicBezTo>
                  <a:pt x="2856865" y="1633185"/>
                  <a:pt x="3095019" y="1862828"/>
                  <a:pt x="2918012" y="1721223"/>
                </a:cubicBezTo>
                <a:cubicBezTo>
                  <a:pt x="2888313" y="1697463"/>
                  <a:pt x="2854339" y="1674560"/>
                  <a:pt x="2837330" y="1640541"/>
                </a:cubicBezTo>
                <a:cubicBezTo>
                  <a:pt x="2828365" y="1622612"/>
                  <a:pt x="2824610" y="1600927"/>
                  <a:pt x="2810436" y="1586753"/>
                </a:cubicBezTo>
                <a:cubicBezTo>
                  <a:pt x="2800413" y="1576730"/>
                  <a:pt x="2782773" y="1579644"/>
                  <a:pt x="2770095" y="1573305"/>
                </a:cubicBezTo>
                <a:cubicBezTo>
                  <a:pt x="2755640" y="1566077"/>
                  <a:pt x="2744208" y="1553639"/>
                  <a:pt x="2729753" y="1546411"/>
                </a:cubicBezTo>
                <a:cubicBezTo>
                  <a:pt x="2717075" y="1540072"/>
                  <a:pt x="2702090" y="1539303"/>
                  <a:pt x="2689412" y="1532964"/>
                </a:cubicBezTo>
                <a:cubicBezTo>
                  <a:pt x="2585142" y="1480829"/>
                  <a:pt x="2710128" y="1526422"/>
                  <a:pt x="2608730" y="1492623"/>
                </a:cubicBezTo>
                <a:cubicBezTo>
                  <a:pt x="2601501" y="1487202"/>
                  <a:pt x="2530691" y="1432540"/>
                  <a:pt x="2514600" y="1425388"/>
                </a:cubicBezTo>
                <a:cubicBezTo>
                  <a:pt x="2488695" y="1413875"/>
                  <a:pt x="2457506" y="1414219"/>
                  <a:pt x="2433918" y="1398494"/>
                </a:cubicBezTo>
                <a:cubicBezTo>
                  <a:pt x="2420471" y="1389529"/>
                  <a:pt x="2408032" y="1378828"/>
                  <a:pt x="2393577" y="1371600"/>
                </a:cubicBezTo>
                <a:cubicBezTo>
                  <a:pt x="2374289" y="1361956"/>
                  <a:pt x="2316678" y="1349013"/>
                  <a:pt x="2299448" y="1344705"/>
                </a:cubicBezTo>
                <a:cubicBezTo>
                  <a:pt x="2286001" y="1335740"/>
                  <a:pt x="2273561" y="1325039"/>
                  <a:pt x="2259106" y="1317811"/>
                </a:cubicBezTo>
                <a:cubicBezTo>
                  <a:pt x="2239814" y="1308165"/>
                  <a:pt x="2182211" y="1295226"/>
                  <a:pt x="2164977" y="1290917"/>
                </a:cubicBezTo>
                <a:cubicBezTo>
                  <a:pt x="2122331" y="1262486"/>
                  <a:pt x="2088864" y="1243984"/>
                  <a:pt x="2057400" y="1196788"/>
                </a:cubicBezTo>
                <a:cubicBezTo>
                  <a:pt x="2021541" y="1143000"/>
                  <a:pt x="2043953" y="1165412"/>
                  <a:pt x="1990165" y="1129553"/>
                </a:cubicBezTo>
                <a:cubicBezTo>
                  <a:pt x="1976718" y="1111623"/>
                  <a:pt x="1967041" y="1090112"/>
                  <a:pt x="1949824" y="1075764"/>
                </a:cubicBezTo>
                <a:cubicBezTo>
                  <a:pt x="1938935" y="1066690"/>
                  <a:pt x="1922161" y="1068656"/>
                  <a:pt x="1909483" y="1062317"/>
                </a:cubicBezTo>
                <a:cubicBezTo>
                  <a:pt x="1895028" y="1055089"/>
                  <a:pt x="1883910" y="1041987"/>
                  <a:pt x="1869142" y="1035423"/>
                </a:cubicBezTo>
                <a:cubicBezTo>
                  <a:pt x="1843236" y="1023909"/>
                  <a:pt x="1813815" y="1021207"/>
                  <a:pt x="1788459" y="1008529"/>
                </a:cubicBezTo>
                <a:cubicBezTo>
                  <a:pt x="1770530" y="999564"/>
                  <a:pt x="1751670" y="992259"/>
                  <a:pt x="1734671" y="981635"/>
                </a:cubicBezTo>
                <a:cubicBezTo>
                  <a:pt x="1715666" y="969757"/>
                  <a:pt x="1700929" y="951317"/>
                  <a:pt x="1680883" y="941294"/>
                </a:cubicBezTo>
                <a:cubicBezTo>
                  <a:pt x="1655527" y="928616"/>
                  <a:pt x="1627094" y="923365"/>
                  <a:pt x="1600200" y="914400"/>
                </a:cubicBezTo>
                <a:lnTo>
                  <a:pt x="1559859" y="900953"/>
                </a:lnTo>
                <a:cubicBezTo>
                  <a:pt x="1474646" y="872548"/>
                  <a:pt x="1509530" y="880640"/>
                  <a:pt x="1358153" y="874058"/>
                </a:cubicBezTo>
                <a:cubicBezTo>
                  <a:pt x="1205831" y="867435"/>
                  <a:pt x="1053353" y="865093"/>
                  <a:pt x="900953" y="860611"/>
                </a:cubicBezTo>
                <a:cubicBezTo>
                  <a:pt x="838059" y="839646"/>
                  <a:pt x="853911" y="848861"/>
                  <a:pt x="779930" y="793376"/>
                </a:cubicBezTo>
                <a:cubicBezTo>
                  <a:pt x="762001" y="779929"/>
                  <a:pt x="741032" y="769786"/>
                  <a:pt x="726142" y="753035"/>
                </a:cubicBezTo>
                <a:cubicBezTo>
                  <a:pt x="704668" y="728877"/>
                  <a:pt x="695208" y="695209"/>
                  <a:pt x="672353" y="672353"/>
                </a:cubicBezTo>
                <a:cubicBezTo>
                  <a:pt x="663388" y="663388"/>
                  <a:pt x="653066" y="655601"/>
                  <a:pt x="645459" y="645458"/>
                </a:cubicBezTo>
                <a:cubicBezTo>
                  <a:pt x="626066" y="619600"/>
                  <a:pt x="614527" y="587632"/>
                  <a:pt x="591671" y="564776"/>
                </a:cubicBezTo>
                <a:cubicBezTo>
                  <a:pt x="578224" y="551329"/>
                  <a:pt x="563504" y="539044"/>
                  <a:pt x="551330" y="524435"/>
                </a:cubicBezTo>
                <a:cubicBezTo>
                  <a:pt x="513157" y="478627"/>
                  <a:pt x="532534" y="478744"/>
                  <a:pt x="484095" y="430305"/>
                </a:cubicBezTo>
                <a:cubicBezTo>
                  <a:pt x="378312" y="324522"/>
                  <a:pt x="513565" y="495253"/>
                  <a:pt x="403412" y="363070"/>
                </a:cubicBezTo>
                <a:cubicBezTo>
                  <a:pt x="347383" y="295835"/>
                  <a:pt x="410136" y="345141"/>
                  <a:pt x="336177" y="295835"/>
                </a:cubicBezTo>
                <a:cubicBezTo>
                  <a:pt x="327212" y="282388"/>
                  <a:pt x="320711" y="266922"/>
                  <a:pt x="309283" y="255494"/>
                </a:cubicBezTo>
                <a:cubicBezTo>
                  <a:pt x="297855" y="244066"/>
                  <a:pt x="279038" y="241220"/>
                  <a:pt x="268942" y="228600"/>
                </a:cubicBezTo>
                <a:cubicBezTo>
                  <a:pt x="216784" y="163401"/>
                  <a:pt x="303171" y="204150"/>
                  <a:pt x="215153" y="174811"/>
                </a:cubicBezTo>
                <a:cubicBezTo>
                  <a:pt x="206188" y="161364"/>
                  <a:pt x="200422" y="145112"/>
                  <a:pt x="188259" y="134470"/>
                </a:cubicBezTo>
                <a:cubicBezTo>
                  <a:pt x="163934" y="113185"/>
                  <a:pt x="134471" y="98611"/>
                  <a:pt x="107577" y="80682"/>
                </a:cubicBezTo>
                <a:lnTo>
                  <a:pt x="67236" y="53788"/>
                </a:lnTo>
                <a:cubicBezTo>
                  <a:pt x="53789" y="44823"/>
                  <a:pt x="38323" y="38322"/>
                  <a:pt x="26895" y="26894"/>
                </a:cubicBez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105" name="Picture 104" descr="MCBL00683_0000[1]">
            <a:extLst>
              <a:ext uri="{FF2B5EF4-FFF2-40B4-BE49-F238E27FC236}">
                <a16:creationId xmlns:a16="http://schemas.microsoft.com/office/drawing/2014/main" id="{B4DA8D10-4771-E698-CF3D-9CA48656B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5357813"/>
            <a:ext cx="47783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7" name="Freeform 276">
            <a:extLst>
              <a:ext uri="{FF2B5EF4-FFF2-40B4-BE49-F238E27FC236}">
                <a16:creationId xmlns:a16="http://schemas.microsoft.com/office/drawing/2014/main" id="{72B2915D-DC23-66C2-17DE-CB224B0CFA3D}"/>
              </a:ext>
            </a:extLst>
          </p:cNvPr>
          <p:cNvSpPr/>
          <p:nvPr/>
        </p:nvSpPr>
        <p:spPr>
          <a:xfrm rot="21352517">
            <a:off x="6181725" y="508000"/>
            <a:ext cx="2263775" cy="850900"/>
          </a:xfrm>
          <a:custGeom>
            <a:avLst/>
            <a:gdLst>
              <a:gd name="connsiteX0" fmla="*/ 17289 w 2263922"/>
              <a:gd name="connsiteY0" fmla="*/ 433314 h 850173"/>
              <a:gd name="connsiteX1" fmla="*/ 44183 w 2263922"/>
              <a:gd name="connsiteY1" fmla="*/ 339185 h 850173"/>
              <a:gd name="connsiteX2" fmla="*/ 84524 w 2263922"/>
              <a:gd name="connsiteY2" fmla="*/ 325738 h 850173"/>
              <a:gd name="connsiteX3" fmla="*/ 380359 w 2263922"/>
              <a:gd name="connsiteY3" fmla="*/ 298844 h 850173"/>
              <a:gd name="connsiteX4" fmla="*/ 461041 w 2263922"/>
              <a:gd name="connsiteY4" fmla="*/ 245056 h 850173"/>
              <a:gd name="connsiteX5" fmla="*/ 501383 w 2263922"/>
              <a:gd name="connsiteY5" fmla="*/ 231609 h 850173"/>
              <a:gd name="connsiteX6" fmla="*/ 595512 w 2263922"/>
              <a:gd name="connsiteY6" fmla="*/ 204714 h 850173"/>
              <a:gd name="connsiteX7" fmla="*/ 635853 w 2263922"/>
              <a:gd name="connsiteY7" fmla="*/ 177820 h 850173"/>
              <a:gd name="connsiteX8" fmla="*/ 703089 w 2263922"/>
              <a:gd name="connsiteY8" fmla="*/ 164373 h 850173"/>
              <a:gd name="connsiteX9" fmla="*/ 756877 w 2263922"/>
              <a:gd name="connsiteY9" fmla="*/ 150926 h 850173"/>
              <a:gd name="connsiteX10" fmla="*/ 824112 w 2263922"/>
              <a:gd name="connsiteY10" fmla="*/ 137479 h 850173"/>
              <a:gd name="connsiteX11" fmla="*/ 918241 w 2263922"/>
              <a:gd name="connsiteY11" fmla="*/ 110585 h 850173"/>
              <a:gd name="connsiteX12" fmla="*/ 1308206 w 2263922"/>
              <a:gd name="connsiteY12" fmla="*/ 97138 h 850173"/>
              <a:gd name="connsiteX13" fmla="*/ 1388889 w 2263922"/>
              <a:gd name="connsiteY13" fmla="*/ 124032 h 850173"/>
              <a:gd name="connsiteX14" fmla="*/ 1429230 w 2263922"/>
              <a:gd name="connsiteY14" fmla="*/ 150926 h 850173"/>
              <a:gd name="connsiteX15" fmla="*/ 1456124 w 2263922"/>
              <a:gd name="connsiteY15" fmla="*/ 191267 h 850173"/>
              <a:gd name="connsiteX16" fmla="*/ 1509912 w 2263922"/>
              <a:gd name="connsiteY16" fmla="*/ 218161 h 850173"/>
              <a:gd name="connsiteX17" fmla="*/ 1604041 w 2263922"/>
              <a:gd name="connsiteY17" fmla="*/ 245056 h 850173"/>
              <a:gd name="connsiteX18" fmla="*/ 1819194 w 2263922"/>
              <a:gd name="connsiteY18" fmla="*/ 285397 h 850173"/>
              <a:gd name="connsiteX19" fmla="*/ 1872983 w 2263922"/>
              <a:gd name="connsiteY19" fmla="*/ 298844 h 850173"/>
              <a:gd name="connsiteX20" fmla="*/ 1953665 w 2263922"/>
              <a:gd name="connsiteY20" fmla="*/ 392973 h 850173"/>
              <a:gd name="connsiteX21" fmla="*/ 1980559 w 2263922"/>
              <a:gd name="connsiteY21" fmla="*/ 473656 h 850173"/>
              <a:gd name="connsiteX22" fmla="*/ 2007453 w 2263922"/>
              <a:gd name="connsiteY22" fmla="*/ 567785 h 850173"/>
              <a:gd name="connsiteX23" fmla="*/ 2061241 w 2263922"/>
              <a:gd name="connsiteY23" fmla="*/ 648467 h 850173"/>
              <a:gd name="connsiteX24" fmla="*/ 2128477 w 2263922"/>
              <a:gd name="connsiteY24" fmla="*/ 661914 h 850173"/>
              <a:gd name="connsiteX25" fmla="*/ 2209159 w 2263922"/>
              <a:gd name="connsiteY25" fmla="*/ 688809 h 850173"/>
              <a:gd name="connsiteX26" fmla="*/ 2249500 w 2263922"/>
              <a:gd name="connsiteY26" fmla="*/ 823279 h 850173"/>
              <a:gd name="connsiteX27" fmla="*/ 2209159 w 2263922"/>
              <a:gd name="connsiteY27" fmla="*/ 850173 h 850173"/>
              <a:gd name="connsiteX28" fmla="*/ 1994006 w 2263922"/>
              <a:gd name="connsiteY28" fmla="*/ 836726 h 850173"/>
              <a:gd name="connsiteX29" fmla="*/ 1913324 w 2263922"/>
              <a:gd name="connsiteY29" fmla="*/ 809832 h 850173"/>
              <a:gd name="connsiteX30" fmla="*/ 1872983 w 2263922"/>
              <a:gd name="connsiteY30" fmla="*/ 769491 h 850173"/>
              <a:gd name="connsiteX31" fmla="*/ 1832641 w 2263922"/>
              <a:gd name="connsiteY31" fmla="*/ 742597 h 850173"/>
              <a:gd name="connsiteX32" fmla="*/ 1778853 w 2263922"/>
              <a:gd name="connsiteY32" fmla="*/ 661914 h 850173"/>
              <a:gd name="connsiteX33" fmla="*/ 1684724 w 2263922"/>
              <a:gd name="connsiteY33" fmla="*/ 581232 h 850173"/>
              <a:gd name="connsiteX34" fmla="*/ 1644383 w 2263922"/>
              <a:gd name="connsiteY34" fmla="*/ 540891 h 850173"/>
              <a:gd name="connsiteX35" fmla="*/ 1563700 w 2263922"/>
              <a:gd name="connsiteY35" fmla="*/ 500550 h 850173"/>
              <a:gd name="connsiteX36" fmla="*/ 1523359 w 2263922"/>
              <a:gd name="connsiteY36" fmla="*/ 473656 h 850173"/>
              <a:gd name="connsiteX37" fmla="*/ 1509912 w 2263922"/>
              <a:gd name="connsiteY37" fmla="*/ 433314 h 850173"/>
              <a:gd name="connsiteX38" fmla="*/ 1456124 w 2263922"/>
              <a:gd name="connsiteY38" fmla="*/ 392973 h 850173"/>
              <a:gd name="connsiteX39" fmla="*/ 1415783 w 2263922"/>
              <a:gd name="connsiteY39" fmla="*/ 366079 h 850173"/>
              <a:gd name="connsiteX40" fmla="*/ 1254418 w 2263922"/>
              <a:gd name="connsiteY40" fmla="*/ 339185 h 850173"/>
              <a:gd name="connsiteX41" fmla="*/ 1039265 w 2263922"/>
              <a:gd name="connsiteY41" fmla="*/ 325738 h 850173"/>
              <a:gd name="connsiteX42" fmla="*/ 703089 w 2263922"/>
              <a:gd name="connsiteY42" fmla="*/ 312291 h 850173"/>
              <a:gd name="connsiteX43" fmla="*/ 582065 w 2263922"/>
              <a:gd name="connsiteY43" fmla="*/ 325738 h 850173"/>
              <a:gd name="connsiteX44" fmla="*/ 501383 w 2263922"/>
              <a:gd name="connsiteY44" fmla="*/ 352632 h 850173"/>
              <a:gd name="connsiteX45" fmla="*/ 461041 w 2263922"/>
              <a:gd name="connsiteY45" fmla="*/ 366079 h 850173"/>
              <a:gd name="connsiteX46" fmla="*/ 420700 w 2263922"/>
              <a:gd name="connsiteY46" fmla="*/ 392973 h 850173"/>
              <a:gd name="connsiteX47" fmla="*/ 245889 w 2263922"/>
              <a:gd name="connsiteY47" fmla="*/ 419867 h 850173"/>
              <a:gd name="connsiteX48" fmla="*/ 205547 w 2263922"/>
              <a:gd name="connsiteY48" fmla="*/ 446761 h 850173"/>
              <a:gd name="connsiteX49" fmla="*/ 178653 w 2263922"/>
              <a:gd name="connsiteY49" fmla="*/ 473656 h 850173"/>
              <a:gd name="connsiteX50" fmla="*/ 97971 w 2263922"/>
              <a:gd name="connsiteY50" fmla="*/ 500550 h 850173"/>
              <a:gd name="connsiteX51" fmla="*/ 30736 w 2263922"/>
              <a:gd name="connsiteY51" fmla="*/ 487103 h 850173"/>
              <a:gd name="connsiteX52" fmla="*/ 30736 w 2263922"/>
              <a:gd name="connsiteY52" fmla="*/ 406420 h 850173"/>
              <a:gd name="connsiteX53" fmla="*/ 17289 w 2263922"/>
              <a:gd name="connsiteY53" fmla="*/ 433314 h 85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263922" h="850173">
                <a:moveTo>
                  <a:pt x="17289" y="433314"/>
                </a:moveTo>
                <a:cubicBezTo>
                  <a:pt x="19530" y="422108"/>
                  <a:pt x="37753" y="345615"/>
                  <a:pt x="44183" y="339185"/>
                </a:cubicBezTo>
                <a:cubicBezTo>
                  <a:pt x="54206" y="329162"/>
                  <a:pt x="70542" y="328068"/>
                  <a:pt x="84524" y="325738"/>
                </a:cubicBezTo>
                <a:cubicBezTo>
                  <a:pt x="152756" y="314366"/>
                  <a:pt x="324723" y="303124"/>
                  <a:pt x="380359" y="298844"/>
                </a:cubicBezTo>
                <a:cubicBezTo>
                  <a:pt x="407253" y="280915"/>
                  <a:pt x="430377" y="255277"/>
                  <a:pt x="461041" y="245056"/>
                </a:cubicBezTo>
                <a:cubicBezTo>
                  <a:pt x="474488" y="240574"/>
                  <a:pt x="487754" y="235503"/>
                  <a:pt x="501383" y="231609"/>
                </a:cubicBezTo>
                <a:cubicBezTo>
                  <a:pt x="521483" y="225866"/>
                  <a:pt x="574022" y="215459"/>
                  <a:pt x="595512" y="204714"/>
                </a:cubicBezTo>
                <a:cubicBezTo>
                  <a:pt x="609967" y="197486"/>
                  <a:pt x="620721" y="183495"/>
                  <a:pt x="635853" y="177820"/>
                </a:cubicBezTo>
                <a:cubicBezTo>
                  <a:pt x="657254" y="169795"/>
                  <a:pt x="680777" y="169331"/>
                  <a:pt x="703089" y="164373"/>
                </a:cubicBezTo>
                <a:cubicBezTo>
                  <a:pt x="721130" y="160364"/>
                  <a:pt x="738836" y="154935"/>
                  <a:pt x="756877" y="150926"/>
                </a:cubicBezTo>
                <a:cubicBezTo>
                  <a:pt x="779188" y="145968"/>
                  <a:pt x="801801" y="142437"/>
                  <a:pt x="824112" y="137479"/>
                </a:cubicBezTo>
                <a:cubicBezTo>
                  <a:pt x="874766" y="126222"/>
                  <a:pt x="873317" y="125560"/>
                  <a:pt x="918241" y="110585"/>
                </a:cubicBezTo>
                <a:cubicBezTo>
                  <a:pt x="1028830" y="0"/>
                  <a:pt x="951022" y="64667"/>
                  <a:pt x="1308206" y="97138"/>
                </a:cubicBezTo>
                <a:cubicBezTo>
                  <a:pt x="1336439" y="99705"/>
                  <a:pt x="1388889" y="124032"/>
                  <a:pt x="1388889" y="124032"/>
                </a:cubicBezTo>
                <a:cubicBezTo>
                  <a:pt x="1402336" y="132997"/>
                  <a:pt x="1417802" y="139498"/>
                  <a:pt x="1429230" y="150926"/>
                </a:cubicBezTo>
                <a:cubicBezTo>
                  <a:pt x="1440658" y="162354"/>
                  <a:pt x="1443709" y="180921"/>
                  <a:pt x="1456124" y="191267"/>
                </a:cubicBezTo>
                <a:cubicBezTo>
                  <a:pt x="1471523" y="204100"/>
                  <a:pt x="1491487" y="210264"/>
                  <a:pt x="1509912" y="218161"/>
                </a:cubicBezTo>
                <a:cubicBezTo>
                  <a:pt x="1545069" y="233229"/>
                  <a:pt x="1566121" y="233680"/>
                  <a:pt x="1604041" y="245056"/>
                </a:cubicBezTo>
                <a:cubicBezTo>
                  <a:pt x="1748028" y="288252"/>
                  <a:pt x="1623832" y="265861"/>
                  <a:pt x="1819194" y="285397"/>
                </a:cubicBezTo>
                <a:cubicBezTo>
                  <a:pt x="1837124" y="289879"/>
                  <a:pt x="1856937" y="289675"/>
                  <a:pt x="1872983" y="298844"/>
                </a:cubicBezTo>
                <a:cubicBezTo>
                  <a:pt x="1897565" y="312891"/>
                  <a:pt x="1939162" y="373636"/>
                  <a:pt x="1953665" y="392973"/>
                </a:cubicBezTo>
                <a:cubicBezTo>
                  <a:pt x="1962630" y="419867"/>
                  <a:pt x="1973683" y="446153"/>
                  <a:pt x="1980559" y="473656"/>
                </a:cubicBezTo>
                <a:cubicBezTo>
                  <a:pt x="1983724" y="486317"/>
                  <a:pt x="1998684" y="552001"/>
                  <a:pt x="2007453" y="567785"/>
                </a:cubicBezTo>
                <a:cubicBezTo>
                  <a:pt x="2023150" y="596040"/>
                  <a:pt x="2029546" y="642128"/>
                  <a:pt x="2061241" y="648467"/>
                </a:cubicBezTo>
                <a:cubicBezTo>
                  <a:pt x="2083653" y="652949"/>
                  <a:pt x="2106427" y="655900"/>
                  <a:pt x="2128477" y="661914"/>
                </a:cubicBezTo>
                <a:cubicBezTo>
                  <a:pt x="2155827" y="669373"/>
                  <a:pt x="2209159" y="688809"/>
                  <a:pt x="2209159" y="688809"/>
                </a:cubicBezTo>
                <a:cubicBezTo>
                  <a:pt x="2238259" y="732458"/>
                  <a:pt x="2263922" y="758382"/>
                  <a:pt x="2249500" y="823279"/>
                </a:cubicBezTo>
                <a:cubicBezTo>
                  <a:pt x="2245994" y="839055"/>
                  <a:pt x="2222606" y="841208"/>
                  <a:pt x="2209159" y="850173"/>
                </a:cubicBezTo>
                <a:cubicBezTo>
                  <a:pt x="2137441" y="845691"/>
                  <a:pt x="2065205" y="846435"/>
                  <a:pt x="1994006" y="836726"/>
                </a:cubicBezTo>
                <a:cubicBezTo>
                  <a:pt x="1965917" y="832896"/>
                  <a:pt x="1913324" y="809832"/>
                  <a:pt x="1913324" y="809832"/>
                </a:cubicBezTo>
                <a:cubicBezTo>
                  <a:pt x="1899877" y="796385"/>
                  <a:pt x="1887592" y="781665"/>
                  <a:pt x="1872983" y="769491"/>
                </a:cubicBezTo>
                <a:cubicBezTo>
                  <a:pt x="1860567" y="759145"/>
                  <a:pt x="1843283" y="754760"/>
                  <a:pt x="1832641" y="742597"/>
                </a:cubicBezTo>
                <a:cubicBezTo>
                  <a:pt x="1811356" y="718272"/>
                  <a:pt x="1801709" y="684770"/>
                  <a:pt x="1778853" y="661914"/>
                </a:cubicBezTo>
                <a:cubicBezTo>
                  <a:pt x="1678752" y="561813"/>
                  <a:pt x="1805477" y="684734"/>
                  <a:pt x="1684724" y="581232"/>
                </a:cubicBezTo>
                <a:cubicBezTo>
                  <a:pt x="1670285" y="568856"/>
                  <a:pt x="1658992" y="553065"/>
                  <a:pt x="1644383" y="540891"/>
                </a:cubicBezTo>
                <a:cubicBezTo>
                  <a:pt x="1586577" y="492720"/>
                  <a:pt x="1624346" y="530873"/>
                  <a:pt x="1563700" y="500550"/>
                </a:cubicBezTo>
                <a:cubicBezTo>
                  <a:pt x="1549245" y="493322"/>
                  <a:pt x="1536806" y="482621"/>
                  <a:pt x="1523359" y="473656"/>
                </a:cubicBezTo>
                <a:cubicBezTo>
                  <a:pt x="1518877" y="460209"/>
                  <a:pt x="1518986" y="444203"/>
                  <a:pt x="1509912" y="433314"/>
                </a:cubicBezTo>
                <a:cubicBezTo>
                  <a:pt x="1495565" y="416097"/>
                  <a:pt x="1474361" y="406000"/>
                  <a:pt x="1456124" y="392973"/>
                </a:cubicBezTo>
                <a:cubicBezTo>
                  <a:pt x="1442973" y="383579"/>
                  <a:pt x="1430638" y="372445"/>
                  <a:pt x="1415783" y="366079"/>
                </a:cubicBezTo>
                <a:cubicBezTo>
                  <a:pt x="1380664" y="351028"/>
                  <a:pt x="1275275" y="340923"/>
                  <a:pt x="1254418" y="339185"/>
                </a:cubicBezTo>
                <a:cubicBezTo>
                  <a:pt x="1182809" y="333218"/>
                  <a:pt x="1111037" y="329239"/>
                  <a:pt x="1039265" y="325738"/>
                </a:cubicBezTo>
                <a:lnTo>
                  <a:pt x="703089" y="312291"/>
                </a:lnTo>
                <a:cubicBezTo>
                  <a:pt x="662748" y="316773"/>
                  <a:pt x="621866" y="317778"/>
                  <a:pt x="582065" y="325738"/>
                </a:cubicBezTo>
                <a:cubicBezTo>
                  <a:pt x="554267" y="331298"/>
                  <a:pt x="528277" y="343667"/>
                  <a:pt x="501383" y="352632"/>
                </a:cubicBezTo>
                <a:lnTo>
                  <a:pt x="461041" y="366079"/>
                </a:lnTo>
                <a:cubicBezTo>
                  <a:pt x="447594" y="375044"/>
                  <a:pt x="435555" y="386607"/>
                  <a:pt x="420700" y="392973"/>
                </a:cubicBezTo>
                <a:cubicBezTo>
                  <a:pt x="379940" y="410442"/>
                  <a:pt x="270184" y="417168"/>
                  <a:pt x="245889" y="419867"/>
                </a:cubicBezTo>
                <a:cubicBezTo>
                  <a:pt x="232442" y="428832"/>
                  <a:pt x="218167" y="436665"/>
                  <a:pt x="205547" y="446761"/>
                </a:cubicBezTo>
                <a:cubicBezTo>
                  <a:pt x="195647" y="454681"/>
                  <a:pt x="189993" y="467986"/>
                  <a:pt x="178653" y="473656"/>
                </a:cubicBezTo>
                <a:cubicBezTo>
                  <a:pt x="153297" y="486334"/>
                  <a:pt x="97971" y="500550"/>
                  <a:pt x="97971" y="500550"/>
                </a:cubicBezTo>
                <a:cubicBezTo>
                  <a:pt x="75559" y="496068"/>
                  <a:pt x="49753" y="499781"/>
                  <a:pt x="30736" y="487103"/>
                </a:cubicBezTo>
                <a:cubicBezTo>
                  <a:pt x="0" y="466612"/>
                  <a:pt x="25613" y="426911"/>
                  <a:pt x="30736" y="406420"/>
                </a:cubicBezTo>
                <a:cubicBezTo>
                  <a:pt x="31823" y="402071"/>
                  <a:pt x="15048" y="444520"/>
                  <a:pt x="17289" y="433314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0" name="Freeform 279">
            <a:extLst>
              <a:ext uri="{FF2B5EF4-FFF2-40B4-BE49-F238E27FC236}">
                <a16:creationId xmlns:a16="http://schemas.microsoft.com/office/drawing/2014/main" id="{C1D2B083-1784-210A-767F-ACC369D6BB06}"/>
              </a:ext>
            </a:extLst>
          </p:cNvPr>
          <p:cNvSpPr/>
          <p:nvPr/>
        </p:nvSpPr>
        <p:spPr>
          <a:xfrm rot="21326839">
            <a:off x="5719763" y="388938"/>
            <a:ext cx="3386137" cy="1327150"/>
          </a:xfrm>
          <a:custGeom>
            <a:avLst/>
            <a:gdLst>
              <a:gd name="connsiteX0" fmla="*/ 198602 w 3385555"/>
              <a:gd name="connsiteY0" fmla="*/ 923910 h 1327322"/>
              <a:gd name="connsiteX1" fmla="*/ 64131 w 3385555"/>
              <a:gd name="connsiteY1" fmla="*/ 829780 h 1327322"/>
              <a:gd name="connsiteX2" fmla="*/ 50684 w 3385555"/>
              <a:gd name="connsiteY2" fmla="*/ 789439 h 1327322"/>
              <a:gd name="connsiteX3" fmla="*/ 10343 w 3385555"/>
              <a:gd name="connsiteY3" fmla="*/ 749098 h 1327322"/>
              <a:gd name="connsiteX4" fmla="*/ 37237 w 3385555"/>
              <a:gd name="connsiteY4" fmla="*/ 560839 h 1327322"/>
              <a:gd name="connsiteX5" fmla="*/ 50684 w 3385555"/>
              <a:gd name="connsiteY5" fmla="*/ 493604 h 1327322"/>
              <a:gd name="connsiteX6" fmla="*/ 91025 w 3385555"/>
              <a:gd name="connsiteY6" fmla="*/ 480157 h 1327322"/>
              <a:gd name="connsiteX7" fmla="*/ 185155 w 3385555"/>
              <a:gd name="connsiteY7" fmla="*/ 466710 h 1327322"/>
              <a:gd name="connsiteX8" fmla="*/ 333072 w 3385555"/>
              <a:gd name="connsiteY8" fmla="*/ 399475 h 1327322"/>
              <a:gd name="connsiteX9" fmla="*/ 400308 w 3385555"/>
              <a:gd name="connsiteY9" fmla="*/ 345686 h 1327322"/>
              <a:gd name="connsiteX10" fmla="*/ 440649 w 3385555"/>
              <a:gd name="connsiteY10" fmla="*/ 318792 h 1327322"/>
              <a:gd name="connsiteX11" fmla="*/ 467543 w 3385555"/>
              <a:gd name="connsiteY11" fmla="*/ 278451 h 1327322"/>
              <a:gd name="connsiteX12" fmla="*/ 507884 w 3385555"/>
              <a:gd name="connsiteY12" fmla="*/ 251557 h 1327322"/>
              <a:gd name="connsiteX13" fmla="*/ 669249 w 3385555"/>
              <a:gd name="connsiteY13" fmla="*/ 211216 h 1327322"/>
              <a:gd name="connsiteX14" fmla="*/ 817166 w 3385555"/>
              <a:gd name="connsiteY14" fmla="*/ 184322 h 1327322"/>
              <a:gd name="connsiteX15" fmla="*/ 897849 w 3385555"/>
              <a:gd name="connsiteY15" fmla="*/ 170875 h 1327322"/>
              <a:gd name="connsiteX16" fmla="*/ 1018872 w 3385555"/>
              <a:gd name="connsiteY16" fmla="*/ 103639 h 1327322"/>
              <a:gd name="connsiteX17" fmla="*/ 1059213 w 3385555"/>
              <a:gd name="connsiteY17" fmla="*/ 63298 h 1327322"/>
              <a:gd name="connsiteX18" fmla="*/ 1099555 w 3385555"/>
              <a:gd name="connsiteY18" fmla="*/ 49851 h 1327322"/>
              <a:gd name="connsiteX19" fmla="*/ 1193684 w 3385555"/>
              <a:gd name="connsiteY19" fmla="*/ 9510 h 1327322"/>
              <a:gd name="connsiteX20" fmla="*/ 1691225 w 3385555"/>
              <a:gd name="connsiteY20" fmla="*/ 22957 h 1327322"/>
              <a:gd name="connsiteX21" fmla="*/ 1879484 w 3385555"/>
              <a:gd name="connsiteY21" fmla="*/ 36404 h 1327322"/>
              <a:gd name="connsiteX22" fmla="*/ 1919825 w 3385555"/>
              <a:gd name="connsiteY22" fmla="*/ 76745 h 1327322"/>
              <a:gd name="connsiteX23" fmla="*/ 1973613 w 3385555"/>
              <a:gd name="connsiteY23" fmla="*/ 143980 h 1327322"/>
              <a:gd name="connsiteX24" fmla="*/ 2081190 w 3385555"/>
              <a:gd name="connsiteY24" fmla="*/ 238110 h 1327322"/>
              <a:gd name="connsiteX25" fmla="*/ 2444261 w 3385555"/>
              <a:gd name="connsiteY25" fmla="*/ 278451 h 1327322"/>
              <a:gd name="connsiteX26" fmla="*/ 2484602 w 3385555"/>
              <a:gd name="connsiteY26" fmla="*/ 359133 h 1327322"/>
              <a:gd name="connsiteX27" fmla="*/ 2511496 w 3385555"/>
              <a:gd name="connsiteY27" fmla="*/ 466710 h 1327322"/>
              <a:gd name="connsiteX28" fmla="*/ 2551837 w 3385555"/>
              <a:gd name="connsiteY28" fmla="*/ 520498 h 1327322"/>
              <a:gd name="connsiteX29" fmla="*/ 2578731 w 3385555"/>
              <a:gd name="connsiteY29" fmla="*/ 560839 h 1327322"/>
              <a:gd name="connsiteX30" fmla="*/ 2686308 w 3385555"/>
              <a:gd name="connsiteY30" fmla="*/ 614628 h 1327322"/>
              <a:gd name="connsiteX31" fmla="*/ 2699755 w 3385555"/>
              <a:gd name="connsiteY31" fmla="*/ 654969 h 1327322"/>
              <a:gd name="connsiteX32" fmla="*/ 2820778 w 3385555"/>
              <a:gd name="connsiteY32" fmla="*/ 762545 h 1327322"/>
              <a:gd name="connsiteX33" fmla="*/ 2941802 w 3385555"/>
              <a:gd name="connsiteY33" fmla="*/ 829780 h 1327322"/>
              <a:gd name="connsiteX34" fmla="*/ 3062825 w 3385555"/>
              <a:gd name="connsiteY34" fmla="*/ 856675 h 1327322"/>
              <a:gd name="connsiteX35" fmla="*/ 3103166 w 3385555"/>
              <a:gd name="connsiteY35" fmla="*/ 883569 h 1327322"/>
              <a:gd name="connsiteX36" fmla="*/ 3183849 w 3385555"/>
              <a:gd name="connsiteY36" fmla="*/ 977698 h 1327322"/>
              <a:gd name="connsiteX37" fmla="*/ 3224190 w 3385555"/>
              <a:gd name="connsiteY37" fmla="*/ 991145 h 1327322"/>
              <a:gd name="connsiteX38" fmla="*/ 3264531 w 3385555"/>
              <a:gd name="connsiteY38" fmla="*/ 1031486 h 1327322"/>
              <a:gd name="connsiteX39" fmla="*/ 3277978 w 3385555"/>
              <a:gd name="connsiteY39" fmla="*/ 1071828 h 1327322"/>
              <a:gd name="connsiteX40" fmla="*/ 3372108 w 3385555"/>
              <a:gd name="connsiteY40" fmla="*/ 1112169 h 1327322"/>
              <a:gd name="connsiteX41" fmla="*/ 3385555 w 3385555"/>
              <a:gd name="connsiteY41" fmla="*/ 1152510 h 1327322"/>
              <a:gd name="connsiteX42" fmla="*/ 3358661 w 3385555"/>
              <a:gd name="connsiteY42" fmla="*/ 1273533 h 1327322"/>
              <a:gd name="connsiteX43" fmla="*/ 3291425 w 3385555"/>
              <a:gd name="connsiteY43" fmla="*/ 1327322 h 1327322"/>
              <a:gd name="connsiteX44" fmla="*/ 2888013 w 3385555"/>
              <a:gd name="connsiteY44" fmla="*/ 1313875 h 1327322"/>
              <a:gd name="connsiteX45" fmla="*/ 2847672 w 3385555"/>
              <a:gd name="connsiteY45" fmla="*/ 1300428 h 1327322"/>
              <a:gd name="connsiteX46" fmla="*/ 2766990 w 3385555"/>
              <a:gd name="connsiteY46" fmla="*/ 1286980 h 1327322"/>
              <a:gd name="connsiteX47" fmla="*/ 2672861 w 3385555"/>
              <a:gd name="connsiteY47" fmla="*/ 1233192 h 1327322"/>
              <a:gd name="connsiteX48" fmla="*/ 2605625 w 3385555"/>
              <a:gd name="connsiteY48" fmla="*/ 1192851 h 1327322"/>
              <a:gd name="connsiteX49" fmla="*/ 2565284 w 3385555"/>
              <a:gd name="connsiteY49" fmla="*/ 1152510 h 1327322"/>
              <a:gd name="connsiteX50" fmla="*/ 2444261 w 3385555"/>
              <a:gd name="connsiteY50" fmla="*/ 1085275 h 1327322"/>
              <a:gd name="connsiteX51" fmla="*/ 2350131 w 3385555"/>
              <a:gd name="connsiteY51" fmla="*/ 1004592 h 1327322"/>
              <a:gd name="connsiteX52" fmla="*/ 2309790 w 3385555"/>
              <a:gd name="connsiteY52" fmla="*/ 977698 h 1327322"/>
              <a:gd name="connsiteX53" fmla="*/ 2269449 w 3385555"/>
              <a:gd name="connsiteY53" fmla="*/ 964251 h 1327322"/>
              <a:gd name="connsiteX54" fmla="*/ 2134978 w 3385555"/>
              <a:gd name="connsiteY54" fmla="*/ 910463 h 1327322"/>
              <a:gd name="connsiteX55" fmla="*/ 1960166 w 3385555"/>
              <a:gd name="connsiteY55" fmla="*/ 897016 h 1327322"/>
              <a:gd name="connsiteX56" fmla="*/ 1906378 w 3385555"/>
              <a:gd name="connsiteY56" fmla="*/ 883569 h 1327322"/>
              <a:gd name="connsiteX57" fmla="*/ 1798802 w 3385555"/>
              <a:gd name="connsiteY57" fmla="*/ 789439 h 1327322"/>
              <a:gd name="connsiteX58" fmla="*/ 1758461 w 3385555"/>
              <a:gd name="connsiteY58" fmla="*/ 762545 h 1327322"/>
              <a:gd name="connsiteX59" fmla="*/ 1731566 w 3385555"/>
              <a:gd name="connsiteY59" fmla="*/ 735651 h 1327322"/>
              <a:gd name="connsiteX60" fmla="*/ 1691225 w 3385555"/>
              <a:gd name="connsiteY60" fmla="*/ 722204 h 1327322"/>
              <a:gd name="connsiteX61" fmla="*/ 1650884 w 3385555"/>
              <a:gd name="connsiteY61" fmla="*/ 695310 h 1327322"/>
              <a:gd name="connsiteX62" fmla="*/ 1543308 w 3385555"/>
              <a:gd name="connsiteY62" fmla="*/ 681863 h 1327322"/>
              <a:gd name="connsiteX63" fmla="*/ 1489519 w 3385555"/>
              <a:gd name="connsiteY63" fmla="*/ 668416 h 1327322"/>
              <a:gd name="connsiteX64" fmla="*/ 1247472 w 3385555"/>
              <a:gd name="connsiteY64" fmla="*/ 654969 h 1327322"/>
              <a:gd name="connsiteX65" fmla="*/ 1059213 w 3385555"/>
              <a:gd name="connsiteY65" fmla="*/ 668416 h 1327322"/>
              <a:gd name="connsiteX66" fmla="*/ 1018872 w 3385555"/>
              <a:gd name="connsiteY66" fmla="*/ 681863 h 1327322"/>
              <a:gd name="connsiteX67" fmla="*/ 938190 w 3385555"/>
              <a:gd name="connsiteY67" fmla="*/ 735651 h 1327322"/>
              <a:gd name="connsiteX68" fmla="*/ 830613 w 3385555"/>
              <a:gd name="connsiteY68" fmla="*/ 762545 h 1327322"/>
              <a:gd name="connsiteX69" fmla="*/ 723037 w 3385555"/>
              <a:gd name="connsiteY69" fmla="*/ 789439 h 1327322"/>
              <a:gd name="connsiteX70" fmla="*/ 682696 w 3385555"/>
              <a:gd name="connsiteY70" fmla="*/ 829780 h 1327322"/>
              <a:gd name="connsiteX71" fmla="*/ 602013 w 3385555"/>
              <a:gd name="connsiteY71" fmla="*/ 856675 h 1327322"/>
              <a:gd name="connsiteX72" fmla="*/ 265837 w 3385555"/>
              <a:gd name="connsiteY72" fmla="*/ 883569 h 1327322"/>
              <a:gd name="connsiteX73" fmla="*/ 198602 w 3385555"/>
              <a:gd name="connsiteY73" fmla="*/ 923910 h 132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385555" h="1327322">
                <a:moveTo>
                  <a:pt x="198602" y="923910"/>
                </a:moveTo>
                <a:cubicBezTo>
                  <a:pt x="164984" y="914945"/>
                  <a:pt x="143777" y="889516"/>
                  <a:pt x="64131" y="829780"/>
                </a:cubicBezTo>
                <a:cubicBezTo>
                  <a:pt x="59649" y="816333"/>
                  <a:pt x="58547" y="801233"/>
                  <a:pt x="50684" y="789439"/>
                </a:cubicBezTo>
                <a:cubicBezTo>
                  <a:pt x="40135" y="773616"/>
                  <a:pt x="13235" y="767894"/>
                  <a:pt x="10343" y="749098"/>
                </a:cubicBezTo>
                <a:cubicBezTo>
                  <a:pt x="0" y="681869"/>
                  <a:pt x="23380" y="623198"/>
                  <a:pt x="37237" y="560839"/>
                </a:cubicBezTo>
                <a:cubicBezTo>
                  <a:pt x="42195" y="538528"/>
                  <a:pt x="38006" y="512621"/>
                  <a:pt x="50684" y="493604"/>
                </a:cubicBezTo>
                <a:cubicBezTo>
                  <a:pt x="58547" y="481810"/>
                  <a:pt x="77126" y="482937"/>
                  <a:pt x="91025" y="480157"/>
                </a:cubicBezTo>
                <a:cubicBezTo>
                  <a:pt x="122105" y="473941"/>
                  <a:pt x="153778" y="471192"/>
                  <a:pt x="185155" y="466710"/>
                </a:cubicBezTo>
                <a:cubicBezTo>
                  <a:pt x="305409" y="406583"/>
                  <a:pt x="254697" y="425600"/>
                  <a:pt x="333072" y="399475"/>
                </a:cubicBezTo>
                <a:cubicBezTo>
                  <a:pt x="457251" y="316686"/>
                  <a:pt x="304492" y="422338"/>
                  <a:pt x="400308" y="345686"/>
                </a:cubicBezTo>
                <a:cubicBezTo>
                  <a:pt x="412928" y="335590"/>
                  <a:pt x="427202" y="327757"/>
                  <a:pt x="440649" y="318792"/>
                </a:cubicBezTo>
                <a:cubicBezTo>
                  <a:pt x="449614" y="305345"/>
                  <a:pt x="456115" y="289879"/>
                  <a:pt x="467543" y="278451"/>
                </a:cubicBezTo>
                <a:cubicBezTo>
                  <a:pt x="478971" y="267023"/>
                  <a:pt x="493116" y="258121"/>
                  <a:pt x="507884" y="251557"/>
                </a:cubicBezTo>
                <a:cubicBezTo>
                  <a:pt x="571813" y="223144"/>
                  <a:pt x="601593" y="222492"/>
                  <a:pt x="669249" y="211216"/>
                </a:cubicBezTo>
                <a:cubicBezTo>
                  <a:pt x="748346" y="184850"/>
                  <a:pt x="684122" y="203328"/>
                  <a:pt x="817166" y="184322"/>
                </a:cubicBezTo>
                <a:cubicBezTo>
                  <a:pt x="844157" y="180466"/>
                  <a:pt x="870955" y="175357"/>
                  <a:pt x="897849" y="170875"/>
                </a:cubicBezTo>
                <a:cubicBezTo>
                  <a:pt x="948578" y="153965"/>
                  <a:pt x="972632" y="149879"/>
                  <a:pt x="1018872" y="103639"/>
                </a:cubicBezTo>
                <a:cubicBezTo>
                  <a:pt x="1032319" y="90192"/>
                  <a:pt x="1043390" y="73847"/>
                  <a:pt x="1059213" y="63298"/>
                </a:cubicBezTo>
                <a:cubicBezTo>
                  <a:pt x="1071007" y="55435"/>
                  <a:pt x="1086526" y="55435"/>
                  <a:pt x="1099555" y="49851"/>
                </a:cubicBezTo>
                <a:cubicBezTo>
                  <a:pt x="1215876" y="0"/>
                  <a:pt x="1099073" y="41047"/>
                  <a:pt x="1193684" y="9510"/>
                </a:cubicBezTo>
                <a:lnTo>
                  <a:pt x="1691225" y="22957"/>
                </a:lnTo>
                <a:cubicBezTo>
                  <a:pt x="1754090" y="25422"/>
                  <a:pt x="1818244" y="21995"/>
                  <a:pt x="1879484" y="36404"/>
                </a:cubicBezTo>
                <a:cubicBezTo>
                  <a:pt x="1897995" y="40760"/>
                  <a:pt x="1906378" y="63298"/>
                  <a:pt x="1919825" y="76745"/>
                </a:cubicBezTo>
                <a:cubicBezTo>
                  <a:pt x="1942866" y="145867"/>
                  <a:pt x="1916367" y="93890"/>
                  <a:pt x="1973613" y="143980"/>
                </a:cubicBezTo>
                <a:cubicBezTo>
                  <a:pt x="1986820" y="155536"/>
                  <a:pt x="2047853" y="227853"/>
                  <a:pt x="2081190" y="238110"/>
                </a:cubicBezTo>
                <a:cubicBezTo>
                  <a:pt x="2199931" y="274646"/>
                  <a:pt x="2321283" y="271217"/>
                  <a:pt x="2444261" y="278451"/>
                </a:cubicBezTo>
                <a:cubicBezTo>
                  <a:pt x="2472507" y="320820"/>
                  <a:pt x="2471755" y="312025"/>
                  <a:pt x="2484602" y="359133"/>
                </a:cubicBezTo>
                <a:cubicBezTo>
                  <a:pt x="2494327" y="394793"/>
                  <a:pt x="2489318" y="437140"/>
                  <a:pt x="2511496" y="466710"/>
                </a:cubicBezTo>
                <a:cubicBezTo>
                  <a:pt x="2524943" y="484639"/>
                  <a:pt x="2538810" y="502261"/>
                  <a:pt x="2551837" y="520498"/>
                </a:cubicBezTo>
                <a:cubicBezTo>
                  <a:pt x="2561231" y="533649"/>
                  <a:pt x="2565491" y="551571"/>
                  <a:pt x="2578731" y="560839"/>
                </a:cubicBezTo>
                <a:cubicBezTo>
                  <a:pt x="2611575" y="583830"/>
                  <a:pt x="2686308" y="614628"/>
                  <a:pt x="2686308" y="614628"/>
                </a:cubicBezTo>
                <a:cubicBezTo>
                  <a:pt x="2690790" y="628075"/>
                  <a:pt x="2692723" y="642662"/>
                  <a:pt x="2699755" y="654969"/>
                </a:cubicBezTo>
                <a:cubicBezTo>
                  <a:pt x="2735266" y="717113"/>
                  <a:pt x="2756384" y="721567"/>
                  <a:pt x="2820778" y="762545"/>
                </a:cubicBezTo>
                <a:cubicBezTo>
                  <a:pt x="2845343" y="778177"/>
                  <a:pt x="2910547" y="818059"/>
                  <a:pt x="2941802" y="829780"/>
                </a:cubicBezTo>
                <a:cubicBezTo>
                  <a:pt x="2963512" y="837922"/>
                  <a:pt x="3044559" y="853022"/>
                  <a:pt x="3062825" y="856675"/>
                </a:cubicBezTo>
                <a:cubicBezTo>
                  <a:pt x="3076272" y="865640"/>
                  <a:pt x="3091738" y="872141"/>
                  <a:pt x="3103166" y="883569"/>
                </a:cubicBezTo>
                <a:cubicBezTo>
                  <a:pt x="3174235" y="954637"/>
                  <a:pt x="3071395" y="897374"/>
                  <a:pt x="3183849" y="977698"/>
                </a:cubicBezTo>
                <a:cubicBezTo>
                  <a:pt x="3195383" y="985937"/>
                  <a:pt x="3210743" y="986663"/>
                  <a:pt x="3224190" y="991145"/>
                </a:cubicBezTo>
                <a:cubicBezTo>
                  <a:pt x="3237637" y="1004592"/>
                  <a:pt x="3253982" y="1015663"/>
                  <a:pt x="3264531" y="1031486"/>
                </a:cubicBezTo>
                <a:cubicBezTo>
                  <a:pt x="3272394" y="1043280"/>
                  <a:pt x="3267955" y="1061805"/>
                  <a:pt x="3277978" y="1071828"/>
                </a:cubicBezTo>
                <a:cubicBezTo>
                  <a:pt x="3294595" y="1088445"/>
                  <a:pt x="3347999" y="1104133"/>
                  <a:pt x="3372108" y="1112169"/>
                </a:cubicBezTo>
                <a:cubicBezTo>
                  <a:pt x="3376590" y="1125616"/>
                  <a:pt x="3385555" y="1138336"/>
                  <a:pt x="3385555" y="1152510"/>
                </a:cubicBezTo>
                <a:cubicBezTo>
                  <a:pt x="3385555" y="1164277"/>
                  <a:pt x="3372528" y="1250422"/>
                  <a:pt x="3358661" y="1273533"/>
                </a:cubicBezTo>
                <a:cubicBezTo>
                  <a:pt x="3345887" y="1294824"/>
                  <a:pt x="3309748" y="1315106"/>
                  <a:pt x="3291425" y="1327322"/>
                </a:cubicBezTo>
                <a:cubicBezTo>
                  <a:pt x="3156954" y="1322840"/>
                  <a:pt x="3022312" y="1322014"/>
                  <a:pt x="2888013" y="1313875"/>
                </a:cubicBezTo>
                <a:cubicBezTo>
                  <a:pt x="2873865" y="1313018"/>
                  <a:pt x="2861509" y="1303503"/>
                  <a:pt x="2847672" y="1300428"/>
                </a:cubicBezTo>
                <a:cubicBezTo>
                  <a:pt x="2821056" y="1294513"/>
                  <a:pt x="2793884" y="1291463"/>
                  <a:pt x="2766990" y="1286980"/>
                </a:cubicBezTo>
                <a:cubicBezTo>
                  <a:pt x="2730178" y="1268574"/>
                  <a:pt x="2704540" y="1258535"/>
                  <a:pt x="2672861" y="1233192"/>
                </a:cubicBezTo>
                <a:cubicBezTo>
                  <a:pt x="2620123" y="1191002"/>
                  <a:pt x="2675681" y="1216203"/>
                  <a:pt x="2605625" y="1192851"/>
                </a:cubicBezTo>
                <a:cubicBezTo>
                  <a:pt x="2592178" y="1179404"/>
                  <a:pt x="2581107" y="1163059"/>
                  <a:pt x="2565284" y="1152510"/>
                </a:cubicBezTo>
                <a:cubicBezTo>
                  <a:pt x="2463828" y="1084872"/>
                  <a:pt x="2606177" y="1247191"/>
                  <a:pt x="2444261" y="1085275"/>
                </a:cubicBezTo>
                <a:cubicBezTo>
                  <a:pt x="2395390" y="1036404"/>
                  <a:pt x="2410508" y="1047718"/>
                  <a:pt x="2350131" y="1004592"/>
                </a:cubicBezTo>
                <a:cubicBezTo>
                  <a:pt x="2336980" y="995198"/>
                  <a:pt x="2324245" y="984926"/>
                  <a:pt x="2309790" y="977698"/>
                </a:cubicBezTo>
                <a:cubicBezTo>
                  <a:pt x="2297112" y="971359"/>
                  <a:pt x="2282477" y="969835"/>
                  <a:pt x="2269449" y="964251"/>
                </a:cubicBezTo>
                <a:cubicBezTo>
                  <a:pt x="2225632" y="945472"/>
                  <a:pt x="2184717" y="914289"/>
                  <a:pt x="2134978" y="910463"/>
                </a:cubicBezTo>
                <a:lnTo>
                  <a:pt x="1960166" y="897016"/>
                </a:lnTo>
                <a:cubicBezTo>
                  <a:pt x="1942237" y="892534"/>
                  <a:pt x="1923365" y="890849"/>
                  <a:pt x="1906378" y="883569"/>
                </a:cubicBezTo>
                <a:cubicBezTo>
                  <a:pt x="1850222" y="859502"/>
                  <a:pt x="1856762" y="828079"/>
                  <a:pt x="1798802" y="789439"/>
                </a:cubicBezTo>
                <a:cubicBezTo>
                  <a:pt x="1785355" y="780474"/>
                  <a:pt x="1771081" y="772641"/>
                  <a:pt x="1758461" y="762545"/>
                </a:cubicBezTo>
                <a:cubicBezTo>
                  <a:pt x="1748561" y="754625"/>
                  <a:pt x="1742438" y="742174"/>
                  <a:pt x="1731566" y="735651"/>
                </a:cubicBezTo>
                <a:cubicBezTo>
                  <a:pt x="1719412" y="728358"/>
                  <a:pt x="1703903" y="728543"/>
                  <a:pt x="1691225" y="722204"/>
                </a:cubicBezTo>
                <a:cubicBezTo>
                  <a:pt x="1676770" y="714976"/>
                  <a:pt x="1666476" y="699562"/>
                  <a:pt x="1650884" y="695310"/>
                </a:cubicBezTo>
                <a:cubicBezTo>
                  <a:pt x="1616020" y="685802"/>
                  <a:pt x="1578954" y="687804"/>
                  <a:pt x="1543308" y="681863"/>
                </a:cubicBezTo>
                <a:cubicBezTo>
                  <a:pt x="1525078" y="678825"/>
                  <a:pt x="1507925" y="670089"/>
                  <a:pt x="1489519" y="668416"/>
                </a:cubicBezTo>
                <a:cubicBezTo>
                  <a:pt x="1409044" y="661100"/>
                  <a:pt x="1328154" y="659451"/>
                  <a:pt x="1247472" y="654969"/>
                </a:cubicBezTo>
                <a:cubicBezTo>
                  <a:pt x="1184719" y="659451"/>
                  <a:pt x="1121695" y="661065"/>
                  <a:pt x="1059213" y="668416"/>
                </a:cubicBezTo>
                <a:cubicBezTo>
                  <a:pt x="1045136" y="670072"/>
                  <a:pt x="1031263" y="674979"/>
                  <a:pt x="1018872" y="681863"/>
                </a:cubicBezTo>
                <a:cubicBezTo>
                  <a:pt x="990617" y="697560"/>
                  <a:pt x="969885" y="729312"/>
                  <a:pt x="938190" y="735651"/>
                </a:cubicBezTo>
                <a:cubicBezTo>
                  <a:pt x="773721" y="768545"/>
                  <a:pt x="944321" y="731534"/>
                  <a:pt x="830613" y="762545"/>
                </a:cubicBezTo>
                <a:cubicBezTo>
                  <a:pt x="794953" y="772270"/>
                  <a:pt x="723037" y="789439"/>
                  <a:pt x="723037" y="789439"/>
                </a:cubicBezTo>
                <a:cubicBezTo>
                  <a:pt x="709590" y="802886"/>
                  <a:pt x="699320" y="820545"/>
                  <a:pt x="682696" y="829780"/>
                </a:cubicBezTo>
                <a:cubicBezTo>
                  <a:pt x="657914" y="843548"/>
                  <a:pt x="628907" y="847710"/>
                  <a:pt x="602013" y="856675"/>
                </a:cubicBezTo>
                <a:cubicBezTo>
                  <a:pt x="468027" y="901338"/>
                  <a:pt x="575814" y="869479"/>
                  <a:pt x="265837" y="883569"/>
                </a:cubicBezTo>
                <a:cubicBezTo>
                  <a:pt x="186170" y="899502"/>
                  <a:pt x="232220" y="932875"/>
                  <a:pt x="198602" y="923910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08" name="Picture 114" descr="UniLogoGif">
            <a:extLst>
              <a:ext uri="{FF2B5EF4-FFF2-40B4-BE49-F238E27FC236}">
                <a16:creationId xmlns:a16="http://schemas.microsoft.com/office/drawing/2014/main" id="{8FDF9DC1-BE7A-D82C-9164-A4A6CB81E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138" y="120650"/>
            <a:ext cx="3841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64" descr="MCj02900830000[1]">
            <a:extLst>
              <a:ext uri="{FF2B5EF4-FFF2-40B4-BE49-F238E27FC236}">
                <a16:creationId xmlns:a16="http://schemas.microsoft.com/office/drawing/2014/main" id="{1FF9E42D-1485-41D0-E72C-652BEF51C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738290" y="1940416"/>
            <a:ext cx="758848" cy="76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6" name="Picture 5" descr="A close up of a logo&#10;&#10;Description automatically generated with medium confidence">
            <a:extLst>
              <a:ext uri="{FF2B5EF4-FFF2-40B4-BE49-F238E27FC236}">
                <a16:creationId xmlns:a16="http://schemas.microsoft.com/office/drawing/2014/main" id="{06FE378B-1355-5605-B7DF-6ABCED7FDAA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869" y="136947"/>
            <a:ext cx="859021" cy="339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reeform 68">
            <a:extLst>
              <a:ext uri="{FF2B5EF4-FFF2-40B4-BE49-F238E27FC236}">
                <a16:creationId xmlns:a16="http://schemas.microsoft.com/office/drawing/2014/main" id="{26E561D3-9E62-9DFC-92BA-B93C830ED5C0}"/>
              </a:ext>
            </a:extLst>
          </p:cNvPr>
          <p:cNvSpPr/>
          <p:nvPr/>
        </p:nvSpPr>
        <p:spPr>
          <a:xfrm>
            <a:off x="6492875" y="-80963"/>
            <a:ext cx="3521075" cy="5343526"/>
          </a:xfrm>
          <a:custGeom>
            <a:avLst/>
            <a:gdLst>
              <a:gd name="connsiteX0" fmla="*/ 48409 w 3018426"/>
              <a:gd name="connsiteY0" fmla="*/ 53789 h 5344420"/>
              <a:gd name="connsiteX1" fmla="*/ 360381 w 3018426"/>
              <a:gd name="connsiteY1" fmla="*/ 64546 h 5344420"/>
              <a:gd name="connsiteX2" fmla="*/ 424927 w 3018426"/>
              <a:gd name="connsiteY2" fmla="*/ 86062 h 5344420"/>
              <a:gd name="connsiteX3" fmla="*/ 457199 w 3018426"/>
              <a:gd name="connsiteY3" fmla="*/ 96819 h 5344420"/>
              <a:gd name="connsiteX4" fmla="*/ 489472 w 3018426"/>
              <a:gd name="connsiteY4" fmla="*/ 107577 h 5344420"/>
              <a:gd name="connsiteX5" fmla="*/ 586291 w 3018426"/>
              <a:gd name="connsiteY5" fmla="*/ 118335 h 5344420"/>
              <a:gd name="connsiteX6" fmla="*/ 629322 w 3018426"/>
              <a:gd name="connsiteY6" fmla="*/ 161365 h 5344420"/>
              <a:gd name="connsiteX7" fmla="*/ 726141 w 3018426"/>
              <a:gd name="connsiteY7" fmla="*/ 215153 h 5344420"/>
              <a:gd name="connsiteX8" fmla="*/ 769171 w 3018426"/>
              <a:gd name="connsiteY8" fmla="*/ 268942 h 5344420"/>
              <a:gd name="connsiteX9" fmla="*/ 758414 w 3018426"/>
              <a:gd name="connsiteY9" fmla="*/ 301215 h 5344420"/>
              <a:gd name="connsiteX10" fmla="*/ 790687 w 3018426"/>
              <a:gd name="connsiteY10" fmla="*/ 398033 h 5344420"/>
              <a:gd name="connsiteX11" fmla="*/ 801444 w 3018426"/>
              <a:gd name="connsiteY11" fmla="*/ 430306 h 5344420"/>
              <a:gd name="connsiteX12" fmla="*/ 844475 w 3018426"/>
              <a:gd name="connsiteY12" fmla="*/ 473337 h 5344420"/>
              <a:gd name="connsiteX13" fmla="*/ 822959 w 3018426"/>
              <a:gd name="connsiteY13" fmla="*/ 602429 h 5344420"/>
              <a:gd name="connsiteX14" fmla="*/ 801444 w 3018426"/>
              <a:gd name="connsiteY14" fmla="*/ 666975 h 5344420"/>
              <a:gd name="connsiteX15" fmla="*/ 801444 w 3018426"/>
              <a:gd name="connsiteY15" fmla="*/ 1118796 h 5344420"/>
              <a:gd name="connsiteX16" fmla="*/ 812202 w 3018426"/>
              <a:gd name="connsiteY16" fmla="*/ 1215615 h 5344420"/>
              <a:gd name="connsiteX17" fmla="*/ 822959 w 3018426"/>
              <a:gd name="connsiteY17" fmla="*/ 1247887 h 5344420"/>
              <a:gd name="connsiteX18" fmla="*/ 855232 w 3018426"/>
              <a:gd name="connsiteY18" fmla="*/ 1258645 h 5344420"/>
              <a:gd name="connsiteX19" fmla="*/ 930536 w 3018426"/>
              <a:gd name="connsiteY19" fmla="*/ 1290918 h 5344420"/>
              <a:gd name="connsiteX20" fmla="*/ 962809 w 3018426"/>
              <a:gd name="connsiteY20" fmla="*/ 1323191 h 5344420"/>
              <a:gd name="connsiteX21" fmla="*/ 995082 w 3018426"/>
              <a:gd name="connsiteY21" fmla="*/ 1333949 h 5344420"/>
              <a:gd name="connsiteX22" fmla="*/ 1016597 w 3018426"/>
              <a:gd name="connsiteY22" fmla="*/ 1366222 h 5344420"/>
              <a:gd name="connsiteX23" fmla="*/ 1081143 w 3018426"/>
              <a:gd name="connsiteY23" fmla="*/ 1387737 h 5344420"/>
              <a:gd name="connsiteX24" fmla="*/ 1113416 w 3018426"/>
              <a:gd name="connsiteY24" fmla="*/ 1409252 h 5344420"/>
              <a:gd name="connsiteX25" fmla="*/ 1177962 w 3018426"/>
              <a:gd name="connsiteY25" fmla="*/ 1430767 h 5344420"/>
              <a:gd name="connsiteX26" fmla="*/ 1220992 w 3018426"/>
              <a:gd name="connsiteY26" fmla="*/ 1463040 h 5344420"/>
              <a:gd name="connsiteX27" fmla="*/ 1264023 w 3018426"/>
              <a:gd name="connsiteY27" fmla="*/ 1484556 h 5344420"/>
              <a:gd name="connsiteX28" fmla="*/ 1296296 w 3018426"/>
              <a:gd name="connsiteY28" fmla="*/ 1527586 h 5344420"/>
              <a:gd name="connsiteX29" fmla="*/ 1360842 w 3018426"/>
              <a:gd name="connsiteY29" fmla="*/ 1570617 h 5344420"/>
              <a:gd name="connsiteX30" fmla="*/ 1425388 w 3018426"/>
              <a:gd name="connsiteY30" fmla="*/ 1613647 h 5344420"/>
              <a:gd name="connsiteX31" fmla="*/ 1457661 w 3018426"/>
              <a:gd name="connsiteY31" fmla="*/ 1635163 h 5344420"/>
              <a:gd name="connsiteX32" fmla="*/ 1532964 w 3018426"/>
              <a:gd name="connsiteY32" fmla="*/ 1699709 h 5344420"/>
              <a:gd name="connsiteX33" fmla="*/ 1608268 w 3018426"/>
              <a:gd name="connsiteY33" fmla="*/ 1775012 h 5344420"/>
              <a:gd name="connsiteX34" fmla="*/ 1662056 w 3018426"/>
              <a:gd name="connsiteY34" fmla="*/ 1796527 h 5344420"/>
              <a:gd name="connsiteX35" fmla="*/ 1705087 w 3018426"/>
              <a:gd name="connsiteY35" fmla="*/ 1818043 h 5344420"/>
              <a:gd name="connsiteX36" fmla="*/ 1769632 w 3018426"/>
              <a:gd name="connsiteY36" fmla="*/ 1893346 h 5344420"/>
              <a:gd name="connsiteX37" fmla="*/ 1834178 w 3018426"/>
              <a:gd name="connsiteY37" fmla="*/ 1957892 h 5344420"/>
              <a:gd name="connsiteX38" fmla="*/ 1887967 w 3018426"/>
              <a:gd name="connsiteY38" fmla="*/ 2000923 h 5344420"/>
              <a:gd name="connsiteX39" fmla="*/ 1920239 w 3018426"/>
              <a:gd name="connsiteY39" fmla="*/ 2054711 h 5344420"/>
              <a:gd name="connsiteX40" fmla="*/ 1941755 w 3018426"/>
              <a:gd name="connsiteY40" fmla="*/ 2130015 h 5344420"/>
              <a:gd name="connsiteX41" fmla="*/ 1963270 w 3018426"/>
              <a:gd name="connsiteY41" fmla="*/ 2280622 h 5344420"/>
              <a:gd name="connsiteX42" fmla="*/ 1984785 w 3018426"/>
              <a:gd name="connsiteY42" fmla="*/ 2345167 h 5344420"/>
              <a:gd name="connsiteX43" fmla="*/ 1995543 w 3018426"/>
              <a:gd name="connsiteY43" fmla="*/ 2517290 h 5344420"/>
              <a:gd name="connsiteX44" fmla="*/ 2006301 w 3018426"/>
              <a:gd name="connsiteY44" fmla="*/ 2592593 h 5344420"/>
              <a:gd name="connsiteX45" fmla="*/ 1984785 w 3018426"/>
              <a:gd name="connsiteY45" fmla="*/ 2700170 h 5344420"/>
              <a:gd name="connsiteX46" fmla="*/ 1963270 w 3018426"/>
              <a:gd name="connsiteY46" fmla="*/ 2732443 h 5344420"/>
              <a:gd name="connsiteX47" fmla="*/ 1952512 w 3018426"/>
              <a:gd name="connsiteY47" fmla="*/ 2786231 h 5344420"/>
              <a:gd name="connsiteX48" fmla="*/ 1941755 w 3018426"/>
              <a:gd name="connsiteY48" fmla="*/ 2850777 h 5344420"/>
              <a:gd name="connsiteX49" fmla="*/ 1920239 w 3018426"/>
              <a:gd name="connsiteY49" fmla="*/ 2915323 h 5344420"/>
              <a:gd name="connsiteX50" fmla="*/ 1909482 w 3018426"/>
              <a:gd name="connsiteY50" fmla="*/ 3001384 h 5344420"/>
              <a:gd name="connsiteX51" fmla="*/ 1898724 w 3018426"/>
              <a:gd name="connsiteY51" fmla="*/ 3033657 h 5344420"/>
              <a:gd name="connsiteX52" fmla="*/ 1877209 w 3018426"/>
              <a:gd name="connsiteY52" fmla="*/ 3195022 h 5344420"/>
              <a:gd name="connsiteX53" fmla="*/ 1844936 w 3018426"/>
              <a:gd name="connsiteY53" fmla="*/ 3238052 h 5344420"/>
              <a:gd name="connsiteX54" fmla="*/ 1823421 w 3018426"/>
              <a:gd name="connsiteY54" fmla="*/ 3270325 h 5344420"/>
              <a:gd name="connsiteX55" fmla="*/ 1769632 w 3018426"/>
              <a:gd name="connsiteY55" fmla="*/ 3356386 h 5344420"/>
              <a:gd name="connsiteX56" fmla="*/ 1758875 w 3018426"/>
              <a:gd name="connsiteY56" fmla="*/ 3388659 h 5344420"/>
              <a:gd name="connsiteX57" fmla="*/ 1748117 w 3018426"/>
              <a:gd name="connsiteY57" fmla="*/ 3431690 h 5344420"/>
              <a:gd name="connsiteX58" fmla="*/ 1715844 w 3018426"/>
              <a:gd name="connsiteY58" fmla="*/ 3485478 h 5344420"/>
              <a:gd name="connsiteX59" fmla="*/ 1672814 w 3018426"/>
              <a:gd name="connsiteY59" fmla="*/ 3582297 h 5344420"/>
              <a:gd name="connsiteX60" fmla="*/ 1651298 w 3018426"/>
              <a:gd name="connsiteY60" fmla="*/ 3679116 h 5344420"/>
              <a:gd name="connsiteX61" fmla="*/ 1672814 w 3018426"/>
              <a:gd name="connsiteY61" fmla="*/ 3958815 h 5344420"/>
              <a:gd name="connsiteX62" fmla="*/ 1683571 w 3018426"/>
              <a:gd name="connsiteY62" fmla="*/ 4120179 h 5344420"/>
              <a:gd name="connsiteX63" fmla="*/ 1705087 w 3018426"/>
              <a:gd name="connsiteY63" fmla="*/ 4141695 h 5344420"/>
              <a:gd name="connsiteX64" fmla="*/ 1769632 w 3018426"/>
              <a:gd name="connsiteY64" fmla="*/ 4227756 h 5344420"/>
              <a:gd name="connsiteX65" fmla="*/ 1801905 w 3018426"/>
              <a:gd name="connsiteY65" fmla="*/ 4303059 h 5344420"/>
              <a:gd name="connsiteX66" fmla="*/ 1823421 w 3018426"/>
              <a:gd name="connsiteY66" fmla="*/ 4367605 h 5344420"/>
              <a:gd name="connsiteX67" fmla="*/ 1834178 w 3018426"/>
              <a:gd name="connsiteY67" fmla="*/ 4432151 h 5344420"/>
              <a:gd name="connsiteX68" fmla="*/ 1866451 w 3018426"/>
              <a:gd name="connsiteY68" fmla="*/ 4518212 h 5344420"/>
              <a:gd name="connsiteX69" fmla="*/ 1877209 w 3018426"/>
              <a:gd name="connsiteY69" fmla="*/ 4647304 h 5344420"/>
              <a:gd name="connsiteX70" fmla="*/ 1898724 w 3018426"/>
              <a:gd name="connsiteY70" fmla="*/ 4733365 h 5344420"/>
              <a:gd name="connsiteX71" fmla="*/ 1920239 w 3018426"/>
              <a:gd name="connsiteY71" fmla="*/ 4808669 h 5344420"/>
              <a:gd name="connsiteX72" fmla="*/ 1974028 w 3018426"/>
              <a:gd name="connsiteY72" fmla="*/ 4905487 h 5344420"/>
              <a:gd name="connsiteX73" fmla="*/ 1984785 w 3018426"/>
              <a:gd name="connsiteY73" fmla="*/ 4937760 h 5344420"/>
              <a:gd name="connsiteX74" fmla="*/ 2049331 w 3018426"/>
              <a:gd name="connsiteY74" fmla="*/ 4980791 h 5344420"/>
              <a:gd name="connsiteX75" fmla="*/ 2113877 w 3018426"/>
              <a:gd name="connsiteY75" fmla="*/ 5066852 h 5344420"/>
              <a:gd name="connsiteX76" fmla="*/ 2146150 w 3018426"/>
              <a:gd name="connsiteY76" fmla="*/ 5077610 h 5344420"/>
              <a:gd name="connsiteX77" fmla="*/ 2210696 w 3018426"/>
              <a:gd name="connsiteY77" fmla="*/ 5120640 h 5344420"/>
              <a:gd name="connsiteX78" fmla="*/ 2232211 w 3018426"/>
              <a:gd name="connsiteY78" fmla="*/ 5152913 h 5344420"/>
              <a:gd name="connsiteX79" fmla="*/ 2264484 w 3018426"/>
              <a:gd name="connsiteY79" fmla="*/ 5163671 h 5344420"/>
              <a:gd name="connsiteX80" fmla="*/ 2296757 w 3018426"/>
              <a:gd name="connsiteY80" fmla="*/ 5185186 h 5344420"/>
              <a:gd name="connsiteX81" fmla="*/ 2490395 w 3018426"/>
              <a:gd name="connsiteY81" fmla="*/ 5195944 h 5344420"/>
              <a:gd name="connsiteX82" fmla="*/ 2587214 w 3018426"/>
              <a:gd name="connsiteY82" fmla="*/ 5217459 h 5344420"/>
              <a:gd name="connsiteX83" fmla="*/ 2619487 w 3018426"/>
              <a:gd name="connsiteY83" fmla="*/ 5249732 h 5344420"/>
              <a:gd name="connsiteX84" fmla="*/ 2748578 w 3018426"/>
              <a:gd name="connsiteY84" fmla="*/ 5282005 h 5344420"/>
              <a:gd name="connsiteX85" fmla="*/ 2942216 w 3018426"/>
              <a:gd name="connsiteY85" fmla="*/ 5303520 h 5344420"/>
              <a:gd name="connsiteX86" fmla="*/ 2963731 w 3018426"/>
              <a:gd name="connsiteY86" fmla="*/ 4808669 h 5344420"/>
              <a:gd name="connsiteX87" fmla="*/ 2985247 w 3018426"/>
              <a:gd name="connsiteY87" fmla="*/ 4722607 h 5344420"/>
              <a:gd name="connsiteX88" fmla="*/ 2985247 w 3018426"/>
              <a:gd name="connsiteY88" fmla="*/ 4066391 h 5344420"/>
              <a:gd name="connsiteX89" fmla="*/ 2974489 w 3018426"/>
              <a:gd name="connsiteY89" fmla="*/ 4023360 h 5344420"/>
              <a:gd name="connsiteX90" fmla="*/ 2963731 w 3018426"/>
              <a:gd name="connsiteY90" fmla="*/ 3969572 h 5344420"/>
              <a:gd name="connsiteX91" fmla="*/ 2974489 w 3018426"/>
              <a:gd name="connsiteY91" fmla="*/ 3818965 h 5344420"/>
              <a:gd name="connsiteX92" fmla="*/ 2996004 w 3018426"/>
              <a:gd name="connsiteY92" fmla="*/ 3754419 h 5344420"/>
              <a:gd name="connsiteX93" fmla="*/ 3006762 w 3018426"/>
              <a:gd name="connsiteY93" fmla="*/ 3700631 h 5344420"/>
              <a:gd name="connsiteX94" fmla="*/ 2996004 w 3018426"/>
              <a:gd name="connsiteY94" fmla="*/ 3560782 h 5344420"/>
              <a:gd name="connsiteX95" fmla="*/ 2985247 w 3018426"/>
              <a:gd name="connsiteY95" fmla="*/ 3463963 h 5344420"/>
              <a:gd name="connsiteX96" fmla="*/ 2974489 w 3018426"/>
              <a:gd name="connsiteY96" fmla="*/ 3108960 h 5344420"/>
              <a:gd name="connsiteX97" fmla="*/ 2952974 w 3018426"/>
              <a:gd name="connsiteY97" fmla="*/ 2624866 h 5344420"/>
              <a:gd name="connsiteX98" fmla="*/ 2931458 w 3018426"/>
              <a:gd name="connsiteY98" fmla="*/ 2409713 h 5344420"/>
              <a:gd name="connsiteX99" fmla="*/ 2942216 w 3018426"/>
              <a:gd name="connsiteY99" fmla="*/ 2302137 h 5344420"/>
              <a:gd name="connsiteX100" fmla="*/ 2952974 w 3018426"/>
              <a:gd name="connsiteY100" fmla="*/ 2237591 h 5344420"/>
              <a:gd name="connsiteX101" fmla="*/ 2931458 w 3018426"/>
              <a:gd name="connsiteY101" fmla="*/ 1731982 h 5344420"/>
              <a:gd name="connsiteX102" fmla="*/ 2942216 w 3018426"/>
              <a:gd name="connsiteY102" fmla="*/ 1527586 h 5344420"/>
              <a:gd name="connsiteX103" fmla="*/ 2942216 w 3018426"/>
              <a:gd name="connsiteY103" fmla="*/ 1355464 h 5344420"/>
              <a:gd name="connsiteX104" fmla="*/ 2952974 w 3018426"/>
              <a:gd name="connsiteY104" fmla="*/ 1108038 h 5344420"/>
              <a:gd name="connsiteX105" fmla="*/ 2974489 w 3018426"/>
              <a:gd name="connsiteY105" fmla="*/ 1032735 h 5344420"/>
              <a:gd name="connsiteX106" fmla="*/ 2985247 w 3018426"/>
              <a:gd name="connsiteY106" fmla="*/ 946673 h 5344420"/>
              <a:gd name="connsiteX107" fmla="*/ 2963731 w 3018426"/>
              <a:gd name="connsiteY107" fmla="*/ 731520 h 5344420"/>
              <a:gd name="connsiteX108" fmla="*/ 2963731 w 3018426"/>
              <a:gd name="connsiteY108" fmla="*/ 118335 h 5344420"/>
              <a:gd name="connsiteX109" fmla="*/ 2942216 w 3018426"/>
              <a:gd name="connsiteY109" fmla="*/ 43031 h 5344420"/>
              <a:gd name="connsiteX110" fmla="*/ 2909943 w 3018426"/>
              <a:gd name="connsiteY110" fmla="*/ 21516 h 5344420"/>
              <a:gd name="connsiteX111" fmla="*/ 2834639 w 3018426"/>
              <a:gd name="connsiteY111" fmla="*/ 0 h 5344420"/>
              <a:gd name="connsiteX112" fmla="*/ 2694790 w 3018426"/>
              <a:gd name="connsiteY112" fmla="*/ 21516 h 5344420"/>
              <a:gd name="connsiteX113" fmla="*/ 2630244 w 3018426"/>
              <a:gd name="connsiteY113" fmla="*/ 43031 h 5344420"/>
              <a:gd name="connsiteX114" fmla="*/ 2554941 w 3018426"/>
              <a:gd name="connsiteY114" fmla="*/ 64546 h 5344420"/>
              <a:gd name="connsiteX115" fmla="*/ 2275242 w 3018426"/>
              <a:gd name="connsiteY115" fmla="*/ 53789 h 5344420"/>
              <a:gd name="connsiteX116" fmla="*/ 2199938 w 3018426"/>
              <a:gd name="connsiteY116" fmla="*/ 53789 h 5344420"/>
              <a:gd name="connsiteX117" fmla="*/ 1403872 w 3018426"/>
              <a:gd name="connsiteY117" fmla="*/ 43031 h 5344420"/>
              <a:gd name="connsiteX118" fmla="*/ 597049 w 3018426"/>
              <a:gd name="connsiteY118" fmla="*/ 21516 h 5344420"/>
              <a:gd name="connsiteX119" fmla="*/ 220531 w 3018426"/>
              <a:gd name="connsiteY119" fmla="*/ 21516 h 5344420"/>
              <a:gd name="connsiteX120" fmla="*/ 123712 w 3018426"/>
              <a:gd name="connsiteY120" fmla="*/ 32273 h 5344420"/>
              <a:gd name="connsiteX121" fmla="*/ 69924 w 3018426"/>
              <a:gd name="connsiteY121" fmla="*/ 43031 h 5344420"/>
              <a:gd name="connsiteX122" fmla="*/ 48409 w 3018426"/>
              <a:gd name="connsiteY122" fmla="*/ 53789 h 5344420"/>
              <a:gd name="connsiteX0" fmla="*/ 48409 w 3018426"/>
              <a:gd name="connsiteY0" fmla="*/ 53789 h 5344420"/>
              <a:gd name="connsiteX1" fmla="*/ 360381 w 3018426"/>
              <a:gd name="connsiteY1" fmla="*/ 64546 h 5344420"/>
              <a:gd name="connsiteX2" fmla="*/ 424927 w 3018426"/>
              <a:gd name="connsiteY2" fmla="*/ 86062 h 5344420"/>
              <a:gd name="connsiteX3" fmla="*/ 457199 w 3018426"/>
              <a:gd name="connsiteY3" fmla="*/ 96819 h 5344420"/>
              <a:gd name="connsiteX4" fmla="*/ 489472 w 3018426"/>
              <a:gd name="connsiteY4" fmla="*/ 107577 h 5344420"/>
              <a:gd name="connsiteX5" fmla="*/ 586291 w 3018426"/>
              <a:gd name="connsiteY5" fmla="*/ 118335 h 5344420"/>
              <a:gd name="connsiteX6" fmla="*/ 629322 w 3018426"/>
              <a:gd name="connsiteY6" fmla="*/ 161365 h 5344420"/>
              <a:gd name="connsiteX7" fmla="*/ 726141 w 3018426"/>
              <a:gd name="connsiteY7" fmla="*/ 215153 h 5344420"/>
              <a:gd name="connsiteX8" fmla="*/ 769171 w 3018426"/>
              <a:gd name="connsiteY8" fmla="*/ 268942 h 5344420"/>
              <a:gd name="connsiteX9" fmla="*/ 758414 w 3018426"/>
              <a:gd name="connsiteY9" fmla="*/ 301215 h 5344420"/>
              <a:gd name="connsiteX10" fmla="*/ 790687 w 3018426"/>
              <a:gd name="connsiteY10" fmla="*/ 398033 h 5344420"/>
              <a:gd name="connsiteX11" fmla="*/ 801444 w 3018426"/>
              <a:gd name="connsiteY11" fmla="*/ 430306 h 5344420"/>
              <a:gd name="connsiteX12" fmla="*/ 844475 w 3018426"/>
              <a:gd name="connsiteY12" fmla="*/ 473337 h 5344420"/>
              <a:gd name="connsiteX13" fmla="*/ 822959 w 3018426"/>
              <a:gd name="connsiteY13" fmla="*/ 602429 h 5344420"/>
              <a:gd name="connsiteX14" fmla="*/ 801444 w 3018426"/>
              <a:gd name="connsiteY14" fmla="*/ 666975 h 5344420"/>
              <a:gd name="connsiteX15" fmla="*/ 801444 w 3018426"/>
              <a:gd name="connsiteY15" fmla="*/ 1118796 h 5344420"/>
              <a:gd name="connsiteX16" fmla="*/ 812202 w 3018426"/>
              <a:gd name="connsiteY16" fmla="*/ 1215615 h 5344420"/>
              <a:gd name="connsiteX17" fmla="*/ 822959 w 3018426"/>
              <a:gd name="connsiteY17" fmla="*/ 1247887 h 5344420"/>
              <a:gd name="connsiteX18" fmla="*/ 855232 w 3018426"/>
              <a:gd name="connsiteY18" fmla="*/ 1258645 h 5344420"/>
              <a:gd name="connsiteX19" fmla="*/ 930536 w 3018426"/>
              <a:gd name="connsiteY19" fmla="*/ 1290918 h 5344420"/>
              <a:gd name="connsiteX20" fmla="*/ 962809 w 3018426"/>
              <a:gd name="connsiteY20" fmla="*/ 1323191 h 5344420"/>
              <a:gd name="connsiteX21" fmla="*/ 995082 w 3018426"/>
              <a:gd name="connsiteY21" fmla="*/ 1333949 h 5344420"/>
              <a:gd name="connsiteX22" fmla="*/ 1016597 w 3018426"/>
              <a:gd name="connsiteY22" fmla="*/ 1366222 h 5344420"/>
              <a:gd name="connsiteX23" fmla="*/ 1081143 w 3018426"/>
              <a:gd name="connsiteY23" fmla="*/ 1387737 h 5344420"/>
              <a:gd name="connsiteX24" fmla="*/ 1113416 w 3018426"/>
              <a:gd name="connsiteY24" fmla="*/ 1409252 h 5344420"/>
              <a:gd name="connsiteX25" fmla="*/ 1177962 w 3018426"/>
              <a:gd name="connsiteY25" fmla="*/ 1430767 h 5344420"/>
              <a:gd name="connsiteX26" fmla="*/ 1220992 w 3018426"/>
              <a:gd name="connsiteY26" fmla="*/ 1463040 h 5344420"/>
              <a:gd name="connsiteX27" fmla="*/ 1264023 w 3018426"/>
              <a:gd name="connsiteY27" fmla="*/ 1484556 h 5344420"/>
              <a:gd name="connsiteX28" fmla="*/ 1296296 w 3018426"/>
              <a:gd name="connsiteY28" fmla="*/ 1527586 h 5344420"/>
              <a:gd name="connsiteX29" fmla="*/ 1360842 w 3018426"/>
              <a:gd name="connsiteY29" fmla="*/ 1570617 h 5344420"/>
              <a:gd name="connsiteX30" fmla="*/ 1425388 w 3018426"/>
              <a:gd name="connsiteY30" fmla="*/ 1613647 h 5344420"/>
              <a:gd name="connsiteX31" fmla="*/ 1457661 w 3018426"/>
              <a:gd name="connsiteY31" fmla="*/ 1635163 h 5344420"/>
              <a:gd name="connsiteX32" fmla="*/ 1532964 w 3018426"/>
              <a:gd name="connsiteY32" fmla="*/ 1699709 h 5344420"/>
              <a:gd name="connsiteX33" fmla="*/ 1608268 w 3018426"/>
              <a:gd name="connsiteY33" fmla="*/ 1775012 h 5344420"/>
              <a:gd name="connsiteX34" fmla="*/ 1662056 w 3018426"/>
              <a:gd name="connsiteY34" fmla="*/ 1796527 h 5344420"/>
              <a:gd name="connsiteX35" fmla="*/ 1705087 w 3018426"/>
              <a:gd name="connsiteY35" fmla="*/ 1818043 h 5344420"/>
              <a:gd name="connsiteX36" fmla="*/ 1769632 w 3018426"/>
              <a:gd name="connsiteY36" fmla="*/ 1893346 h 5344420"/>
              <a:gd name="connsiteX37" fmla="*/ 1834178 w 3018426"/>
              <a:gd name="connsiteY37" fmla="*/ 1957892 h 5344420"/>
              <a:gd name="connsiteX38" fmla="*/ 1887967 w 3018426"/>
              <a:gd name="connsiteY38" fmla="*/ 2000923 h 5344420"/>
              <a:gd name="connsiteX39" fmla="*/ 1920239 w 3018426"/>
              <a:gd name="connsiteY39" fmla="*/ 2054711 h 5344420"/>
              <a:gd name="connsiteX40" fmla="*/ 1941755 w 3018426"/>
              <a:gd name="connsiteY40" fmla="*/ 2130015 h 5344420"/>
              <a:gd name="connsiteX41" fmla="*/ 1963270 w 3018426"/>
              <a:gd name="connsiteY41" fmla="*/ 2280622 h 5344420"/>
              <a:gd name="connsiteX42" fmla="*/ 1984785 w 3018426"/>
              <a:gd name="connsiteY42" fmla="*/ 2345167 h 5344420"/>
              <a:gd name="connsiteX43" fmla="*/ 1995543 w 3018426"/>
              <a:gd name="connsiteY43" fmla="*/ 2517290 h 5344420"/>
              <a:gd name="connsiteX44" fmla="*/ 2006301 w 3018426"/>
              <a:gd name="connsiteY44" fmla="*/ 2592593 h 5344420"/>
              <a:gd name="connsiteX45" fmla="*/ 1984785 w 3018426"/>
              <a:gd name="connsiteY45" fmla="*/ 2700170 h 5344420"/>
              <a:gd name="connsiteX46" fmla="*/ 1963270 w 3018426"/>
              <a:gd name="connsiteY46" fmla="*/ 2732443 h 5344420"/>
              <a:gd name="connsiteX47" fmla="*/ 1952512 w 3018426"/>
              <a:gd name="connsiteY47" fmla="*/ 2786231 h 5344420"/>
              <a:gd name="connsiteX48" fmla="*/ 1941755 w 3018426"/>
              <a:gd name="connsiteY48" fmla="*/ 2850777 h 5344420"/>
              <a:gd name="connsiteX49" fmla="*/ 1920239 w 3018426"/>
              <a:gd name="connsiteY49" fmla="*/ 2915323 h 5344420"/>
              <a:gd name="connsiteX50" fmla="*/ 1909482 w 3018426"/>
              <a:gd name="connsiteY50" fmla="*/ 3001384 h 5344420"/>
              <a:gd name="connsiteX51" fmla="*/ 1898724 w 3018426"/>
              <a:gd name="connsiteY51" fmla="*/ 3033657 h 5344420"/>
              <a:gd name="connsiteX52" fmla="*/ 1877209 w 3018426"/>
              <a:gd name="connsiteY52" fmla="*/ 3195022 h 5344420"/>
              <a:gd name="connsiteX53" fmla="*/ 1844936 w 3018426"/>
              <a:gd name="connsiteY53" fmla="*/ 3238052 h 5344420"/>
              <a:gd name="connsiteX54" fmla="*/ 1823421 w 3018426"/>
              <a:gd name="connsiteY54" fmla="*/ 3270325 h 5344420"/>
              <a:gd name="connsiteX55" fmla="*/ 1769632 w 3018426"/>
              <a:gd name="connsiteY55" fmla="*/ 3356386 h 5344420"/>
              <a:gd name="connsiteX56" fmla="*/ 1758875 w 3018426"/>
              <a:gd name="connsiteY56" fmla="*/ 3388659 h 5344420"/>
              <a:gd name="connsiteX57" fmla="*/ 1748117 w 3018426"/>
              <a:gd name="connsiteY57" fmla="*/ 3431690 h 5344420"/>
              <a:gd name="connsiteX58" fmla="*/ 1715844 w 3018426"/>
              <a:gd name="connsiteY58" fmla="*/ 3485478 h 5344420"/>
              <a:gd name="connsiteX59" fmla="*/ 1672814 w 3018426"/>
              <a:gd name="connsiteY59" fmla="*/ 3582297 h 5344420"/>
              <a:gd name="connsiteX60" fmla="*/ 1651298 w 3018426"/>
              <a:gd name="connsiteY60" fmla="*/ 3679116 h 5344420"/>
              <a:gd name="connsiteX61" fmla="*/ 1672814 w 3018426"/>
              <a:gd name="connsiteY61" fmla="*/ 3958815 h 5344420"/>
              <a:gd name="connsiteX62" fmla="*/ 1683571 w 3018426"/>
              <a:gd name="connsiteY62" fmla="*/ 4120179 h 5344420"/>
              <a:gd name="connsiteX63" fmla="*/ 1705087 w 3018426"/>
              <a:gd name="connsiteY63" fmla="*/ 4141695 h 5344420"/>
              <a:gd name="connsiteX64" fmla="*/ 1769632 w 3018426"/>
              <a:gd name="connsiteY64" fmla="*/ 4227756 h 5344420"/>
              <a:gd name="connsiteX65" fmla="*/ 1801905 w 3018426"/>
              <a:gd name="connsiteY65" fmla="*/ 4303059 h 5344420"/>
              <a:gd name="connsiteX66" fmla="*/ 1823421 w 3018426"/>
              <a:gd name="connsiteY66" fmla="*/ 4367605 h 5344420"/>
              <a:gd name="connsiteX67" fmla="*/ 1834178 w 3018426"/>
              <a:gd name="connsiteY67" fmla="*/ 4432151 h 5344420"/>
              <a:gd name="connsiteX68" fmla="*/ 1866451 w 3018426"/>
              <a:gd name="connsiteY68" fmla="*/ 4518212 h 5344420"/>
              <a:gd name="connsiteX69" fmla="*/ 1877209 w 3018426"/>
              <a:gd name="connsiteY69" fmla="*/ 4647304 h 5344420"/>
              <a:gd name="connsiteX70" fmla="*/ 1898724 w 3018426"/>
              <a:gd name="connsiteY70" fmla="*/ 4733365 h 5344420"/>
              <a:gd name="connsiteX71" fmla="*/ 1920239 w 3018426"/>
              <a:gd name="connsiteY71" fmla="*/ 4808669 h 5344420"/>
              <a:gd name="connsiteX72" fmla="*/ 1974028 w 3018426"/>
              <a:gd name="connsiteY72" fmla="*/ 4905487 h 5344420"/>
              <a:gd name="connsiteX73" fmla="*/ 1984785 w 3018426"/>
              <a:gd name="connsiteY73" fmla="*/ 4937760 h 5344420"/>
              <a:gd name="connsiteX74" fmla="*/ 2049331 w 3018426"/>
              <a:gd name="connsiteY74" fmla="*/ 4980791 h 5344420"/>
              <a:gd name="connsiteX75" fmla="*/ 2113877 w 3018426"/>
              <a:gd name="connsiteY75" fmla="*/ 5066852 h 5344420"/>
              <a:gd name="connsiteX76" fmla="*/ 2146150 w 3018426"/>
              <a:gd name="connsiteY76" fmla="*/ 5077610 h 5344420"/>
              <a:gd name="connsiteX77" fmla="*/ 2210696 w 3018426"/>
              <a:gd name="connsiteY77" fmla="*/ 5120640 h 5344420"/>
              <a:gd name="connsiteX78" fmla="*/ 2232211 w 3018426"/>
              <a:gd name="connsiteY78" fmla="*/ 5152913 h 5344420"/>
              <a:gd name="connsiteX79" fmla="*/ 2264484 w 3018426"/>
              <a:gd name="connsiteY79" fmla="*/ 5163671 h 5344420"/>
              <a:gd name="connsiteX80" fmla="*/ 2296757 w 3018426"/>
              <a:gd name="connsiteY80" fmla="*/ 5185186 h 5344420"/>
              <a:gd name="connsiteX81" fmla="*/ 2490395 w 3018426"/>
              <a:gd name="connsiteY81" fmla="*/ 5195944 h 5344420"/>
              <a:gd name="connsiteX82" fmla="*/ 2587214 w 3018426"/>
              <a:gd name="connsiteY82" fmla="*/ 5217459 h 5344420"/>
              <a:gd name="connsiteX83" fmla="*/ 2619487 w 3018426"/>
              <a:gd name="connsiteY83" fmla="*/ 5249732 h 5344420"/>
              <a:gd name="connsiteX84" fmla="*/ 2748578 w 3018426"/>
              <a:gd name="connsiteY84" fmla="*/ 5282005 h 5344420"/>
              <a:gd name="connsiteX85" fmla="*/ 2942216 w 3018426"/>
              <a:gd name="connsiteY85" fmla="*/ 5303520 h 5344420"/>
              <a:gd name="connsiteX86" fmla="*/ 2963731 w 3018426"/>
              <a:gd name="connsiteY86" fmla="*/ 4808669 h 5344420"/>
              <a:gd name="connsiteX87" fmla="*/ 2985247 w 3018426"/>
              <a:gd name="connsiteY87" fmla="*/ 4722607 h 5344420"/>
              <a:gd name="connsiteX88" fmla="*/ 2985247 w 3018426"/>
              <a:gd name="connsiteY88" fmla="*/ 4066391 h 5344420"/>
              <a:gd name="connsiteX89" fmla="*/ 2974489 w 3018426"/>
              <a:gd name="connsiteY89" fmla="*/ 4023360 h 5344420"/>
              <a:gd name="connsiteX90" fmla="*/ 2963731 w 3018426"/>
              <a:gd name="connsiteY90" fmla="*/ 3969572 h 5344420"/>
              <a:gd name="connsiteX91" fmla="*/ 2974489 w 3018426"/>
              <a:gd name="connsiteY91" fmla="*/ 3818965 h 5344420"/>
              <a:gd name="connsiteX92" fmla="*/ 2996004 w 3018426"/>
              <a:gd name="connsiteY92" fmla="*/ 3754419 h 5344420"/>
              <a:gd name="connsiteX93" fmla="*/ 3006762 w 3018426"/>
              <a:gd name="connsiteY93" fmla="*/ 3700631 h 5344420"/>
              <a:gd name="connsiteX94" fmla="*/ 2996004 w 3018426"/>
              <a:gd name="connsiteY94" fmla="*/ 3560782 h 5344420"/>
              <a:gd name="connsiteX95" fmla="*/ 2985247 w 3018426"/>
              <a:gd name="connsiteY95" fmla="*/ 3463963 h 5344420"/>
              <a:gd name="connsiteX96" fmla="*/ 2974489 w 3018426"/>
              <a:gd name="connsiteY96" fmla="*/ 3108960 h 5344420"/>
              <a:gd name="connsiteX97" fmla="*/ 2952974 w 3018426"/>
              <a:gd name="connsiteY97" fmla="*/ 2624866 h 5344420"/>
              <a:gd name="connsiteX98" fmla="*/ 2931458 w 3018426"/>
              <a:gd name="connsiteY98" fmla="*/ 2409713 h 5344420"/>
              <a:gd name="connsiteX99" fmla="*/ 2942216 w 3018426"/>
              <a:gd name="connsiteY99" fmla="*/ 2302137 h 5344420"/>
              <a:gd name="connsiteX100" fmla="*/ 2952974 w 3018426"/>
              <a:gd name="connsiteY100" fmla="*/ 2237591 h 5344420"/>
              <a:gd name="connsiteX101" fmla="*/ 2931458 w 3018426"/>
              <a:gd name="connsiteY101" fmla="*/ 1731982 h 5344420"/>
              <a:gd name="connsiteX102" fmla="*/ 2942216 w 3018426"/>
              <a:gd name="connsiteY102" fmla="*/ 1527586 h 5344420"/>
              <a:gd name="connsiteX103" fmla="*/ 2942216 w 3018426"/>
              <a:gd name="connsiteY103" fmla="*/ 1355464 h 5344420"/>
              <a:gd name="connsiteX104" fmla="*/ 2952974 w 3018426"/>
              <a:gd name="connsiteY104" fmla="*/ 1108038 h 5344420"/>
              <a:gd name="connsiteX105" fmla="*/ 2974489 w 3018426"/>
              <a:gd name="connsiteY105" fmla="*/ 1032735 h 5344420"/>
              <a:gd name="connsiteX106" fmla="*/ 2985247 w 3018426"/>
              <a:gd name="connsiteY106" fmla="*/ 946673 h 5344420"/>
              <a:gd name="connsiteX107" fmla="*/ 2963731 w 3018426"/>
              <a:gd name="connsiteY107" fmla="*/ 731520 h 5344420"/>
              <a:gd name="connsiteX108" fmla="*/ 2963731 w 3018426"/>
              <a:gd name="connsiteY108" fmla="*/ 118335 h 5344420"/>
              <a:gd name="connsiteX109" fmla="*/ 2942216 w 3018426"/>
              <a:gd name="connsiteY109" fmla="*/ 43031 h 5344420"/>
              <a:gd name="connsiteX110" fmla="*/ 2909943 w 3018426"/>
              <a:gd name="connsiteY110" fmla="*/ 21516 h 5344420"/>
              <a:gd name="connsiteX111" fmla="*/ 2834639 w 3018426"/>
              <a:gd name="connsiteY111" fmla="*/ 0 h 5344420"/>
              <a:gd name="connsiteX112" fmla="*/ 2694790 w 3018426"/>
              <a:gd name="connsiteY112" fmla="*/ 21516 h 5344420"/>
              <a:gd name="connsiteX113" fmla="*/ 2630244 w 3018426"/>
              <a:gd name="connsiteY113" fmla="*/ 43031 h 5344420"/>
              <a:gd name="connsiteX114" fmla="*/ 2554941 w 3018426"/>
              <a:gd name="connsiteY114" fmla="*/ 64546 h 5344420"/>
              <a:gd name="connsiteX115" fmla="*/ 2275242 w 3018426"/>
              <a:gd name="connsiteY115" fmla="*/ 53789 h 5344420"/>
              <a:gd name="connsiteX116" fmla="*/ 2199938 w 3018426"/>
              <a:gd name="connsiteY116" fmla="*/ 53789 h 5344420"/>
              <a:gd name="connsiteX117" fmla="*/ 1403872 w 3018426"/>
              <a:gd name="connsiteY117" fmla="*/ 43031 h 5344420"/>
              <a:gd name="connsiteX118" fmla="*/ 597165 w 3018426"/>
              <a:gd name="connsiteY118" fmla="*/ 21520 h 5344420"/>
              <a:gd name="connsiteX119" fmla="*/ 220531 w 3018426"/>
              <a:gd name="connsiteY119" fmla="*/ 21516 h 5344420"/>
              <a:gd name="connsiteX120" fmla="*/ 123712 w 3018426"/>
              <a:gd name="connsiteY120" fmla="*/ 32273 h 5344420"/>
              <a:gd name="connsiteX121" fmla="*/ 69924 w 3018426"/>
              <a:gd name="connsiteY121" fmla="*/ 43031 h 5344420"/>
              <a:gd name="connsiteX122" fmla="*/ 48409 w 3018426"/>
              <a:gd name="connsiteY122" fmla="*/ 53789 h 5344420"/>
              <a:gd name="connsiteX0" fmla="*/ 48409 w 3018426"/>
              <a:gd name="connsiteY0" fmla="*/ 53789 h 5344420"/>
              <a:gd name="connsiteX1" fmla="*/ 360381 w 3018426"/>
              <a:gd name="connsiteY1" fmla="*/ 64546 h 5344420"/>
              <a:gd name="connsiteX2" fmla="*/ 424927 w 3018426"/>
              <a:gd name="connsiteY2" fmla="*/ 86062 h 5344420"/>
              <a:gd name="connsiteX3" fmla="*/ 457199 w 3018426"/>
              <a:gd name="connsiteY3" fmla="*/ 96819 h 5344420"/>
              <a:gd name="connsiteX4" fmla="*/ 489472 w 3018426"/>
              <a:gd name="connsiteY4" fmla="*/ 107577 h 5344420"/>
              <a:gd name="connsiteX5" fmla="*/ 586291 w 3018426"/>
              <a:gd name="connsiteY5" fmla="*/ 118335 h 5344420"/>
              <a:gd name="connsiteX6" fmla="*/ 629322 w 3018426"/>
              <a:gd name="connsiteY6" fmla="*/ 161365 h 5344420"/>
              <a:gd name="connsiteX7" fmla="*/ 726141 w 3018426"/>
              <a:gd name="connsiteY7" fmla="*/ 215153 h 5344420"/>
              <a:gd name="connsiteX8" fmla="*/ 769171 w 3018426"/>
              <a:gd name="connsiteY8" fmla="*/ 268942 h 5344420"/>
              <a:gd name="connsiteX9" fmla="*/ 758414 w 3018426"/>
              <a:gd name="connsiteY9" fmla="*/ 301215 h 5344420"/>
              <a:gd name="connsiteX10" fmla="*/ 790687 w 3018426"/>
              <a:gd name="connsiteY10" fmla="*/ 398033 h 5344420"/>
              <a:gd name="connsiteX11" fmla="*/ 801444 w 3018426"/>
              <a:gd name="connsiteY11" fmla="*/ 430306 h 5344420"/>
              <a:gd name="connsiteX12" fmla="*/ 844475 w 3018426"/>
              <a:gd name="connsiteY12" fmla="*/ 473337 h 5344420"/>
              <a:gd name="connsiteX13" fmla="*/ 822959 w 3018426"/>
              <a:gd name="connsiteY13" fmla="*/ 602429 h 5344420"/>
              <a:gd name="connsiteX14" fmla="*/ 801444 w 3018426"/>
              <a:gd name="connsiteY14" fmla="*/ 666975 h 5344420"/>
              <a:gd name="connsiteX15" fmla="*/ 801444 w 3018426"/>
              <a:gd name="connsiteY15" fmla="*/ 1118796 h 5344420"/>
              <a:gd name="connsiteX16" fmla="*/ 812202 w 3018426"/>
              <a:gd name="connsiteY16" fmla="*/ 1215615 h 5344420"/>
              <a:gd name="connsiteX17" fmla="*/ 822959 w 3018426"/>
              <a:gd name="connsiteY17" fmla="*/ 1247887 h 5344420"/>
              <a:gd name="connsiteX18" fmla="*/ 855232 w 3018426"/>
              <a:gd name="connsiteY18" fmla="*/ 1258645 h 5344420"/>
              <a:gd name="connsiteX19" fmla="*/ 930536 w 3018426"/>
              <a:gd name="connsiteY19" fmla="*/ 1290918 h 5344420"/>
              <a:gd name="connsiteX20" fmla="*/ 962809 w 3018426"/>
              <a:gd name="connsiteY20" fmla="*/ 1323191 h 5344420"/>
              <a:gd name="connsiteX21" fmla="*/ 995082 w 3018426"/>
              <a:gd name="connsiteY21" fmla="*/ 1333949 h 5344420"/>
              <a:gd name="connsiteX22" fmla="*/ 1016597 w 3018426"/>
              <a:gd name="connsiteY22" fmla="*/ 1366222 h 5344420"/>
              <a:gd name="connsiteX23" fmla="*/ 1081143 w 3018426"/>
              <a:gd name="connsiteY23" fmla="*/ 1387737 h 5344420"/>
              <a:gd name="connsiteX24" fmla="*/ 1113416 w 3018426"/>
              <a:gd name="connsiteY24" fmla="*/ 1409252 h 5344420"/>
              <a:gd name="connsiteX25" fmla="*/ 1177962 w 3018426"/>
              <a:gd name="connsiteY25" fmla="*/ 1430767 h 5344420"/>
              <a:gd name="connsiteX26" fmla="*/ 1220992 w 3018426"/>
              <a:gd name="connsiteY26" fmla="*/ 1463040 h 5344420"/>
              <a:gd name="connsiteX27" fmla="*/ 1264023 w 3018426"/>
              <a:gd name="connsiteY27" fmla="*/ 1484556 h 5344420"/>
              <a:gd name="connsiteX28" fmla="*/ 1296296 w 3018426"/>
              <a:gd name="connsiteY28" fmla="*/ 1527586 h 5344420"/>
              <a:gd name="connsiteX29" fmla="*/ 1360842 w 3018426"/>
              <a:gd name="connsiteY29" fmla="*/ 1570617 h 5344420"/>
              <a:gd name="connsiteX30" fmla="*/ 1425388 w 3018426"/>
              <a:gd name="connsiteY30" fmla="*/ 1613647 h 5344420"/>
              <a:gd name="connsiteX31" fmla="*/ 1457661 w 3018426"/>
              <a:gd name="connsiteY31" fmla="*/ 1635163 h 5344420"/>
              <a:gd name="connsiteX32" fmla="*/ 1532964 w 3018426"/>
              <a:gd name="connsiteY32" fmla="*/ 1699709 h 5344420"/>
              <a:gd name="connsiteX33" fmla="*/ 1608268 w 3018426"/>
              <a:gd name="connsiteY33" fmla="*/ 1775012 h 5344420"/>
              <a:gd name="connsiteX34" fmla="*/ 1662056 w 3018426"/>
              <a:gd name="connsiteY34" fmla="*/ 1796527 h 5344420"/>
              <a:gd name="connsiteX35" fmla="*/ 1705087 w 3018426"/>
              <a:gd name="connsiteY35" fmla="*/ 1818043 h 5344420"/>
              <a:gd name="connsiteX36" fmla="*/ 1769632 w 3018426"/>
              <a:gd name="connsiteY36" fmla="*/ 1893346 h 5344420"/>
              <a:gd name="connsiteX37" fmla="*/ 1834178 w 3018426"/>
              <a:gd name="connsiteY37" fmla="*/ 1957892 h 5344420"/>
              <a:gd name="connsiteX38" fmla="*/ 1887967 w 3018426"/>
              <a:gd name="connsiteY38" fmla="*/ 2000923 h 5344420"/>
              <a:gd name="connsiteX39" fmla="*/ 1920239 w 3018426"/>
              <a:gd name="connsiteY39" fmla="*/ 2054711 h 5344420"/>
              <a:gd name="connsiteX40" fmla="*/ 1941755 w 3018426"/>
              <a:gd name="connsiteY40" fmla="*/ 2130015 h 5344420"/>
              <a:gd name="connsiteX41" fmla="*/ 1963270 w 3018426"/>
              <a:gd name="connsiteY41" fmla="*/ 2280622 h 5344420"/>
              <a:gd name="connsiteX42" fmla="*/ 1984785 w 3018426"/>
              <a:gd name="connsiteY42" fmla="*/ 2345167 h 5344420"/>
              <a:gd name="connsiteX43" fmla="*/ 1995543 w 3018426"/>
              <a:gd name="connsiteY43" fmla="*/ 2517290 h 5344420"/>
              <a:gd name="connsiteX44" fmla="*/ 2006301 w 3018426"/>
              <a:gd name="connsiteY44" fmla="*/ 2592593 h 5344420"/>
              <a:gd name="connsiteX45" fmla="*/ 1984785 w 3018426"/>
              <a:gd name="connsiteY45" fmla="*/ 2700170 h 5344420"/>
              <a:gd name="connsiteX46" fmla="*/ 1963270 w 3018426"/>
              <a:gd name="connsiteY46" fmla="*/ 2732443 h 5344420"/>
              <a:gd name="connsiteX47" fmla="*/ 1952512 w 3018426"/>
              <a:gd name="connsiteY47" fmla="*/ 2786231 h 5344420"/>
              <a:gd name="connsiteX48" fmla="*/ 1941755 w 3018426"/>
              <a:gd name="connsiteY48" fmla="*/ 2850777 h 5344420"/>
              <a:gd name="connsiteX49" fmla="*/ 1920239 w 3018426"/>
              <a:gd name="connsiteY49" fmla="*/ 2915323 h 5344420"/>
              <a:gd name="connsiteX50" fmla="*/ 1909482 w 3018426"/>
              <a:gd name="connsiteY50" fmla="*/ 3001384 h 5344420"/>
              <a:gd name="connsiteX51" fmla="*/ 1898724 w 3018426"/>
              <a:gd name="connsiteY51" fmla="*/ 3033657 h 5344420"/>
              <a:gd name="connsiteX52" fmla="*/ 1877209 w 3018426"/>
              <a:gd name="connsiteY52" fmla="*/ 3195022 h 5344420"/>
              <a:gd name="connsiteX53" fmla="*/ 1844936 w 3018426"/>
              <a:gd name="connsiteY53" fmla="*/ 3238052 h 5344420"/>
              <a:gd name="connsiteX54" fmla="*/ 1823421 w 3018426"/>
              <a:gd name="connsiteY54" fmla="*/ 3270325 h 5344420"/>
              <a:gd name="connsiteX55" fmla="*/ 1769632 w 3018426"/>
              <a:gd name="connsiteY55" fmla="*/ 3356386 h 5344420"/>
              <a:gd name="connsiteX56" fmla="*/ 1758875 w 3018426"/>
              <a:gd name="connsiteY56" fmla="*/ 3388659 h 5344420"/>
              <a:gd name="connsiteX57" fmla="*/ 1748117 w 3018426"/>
              <a:gd name="connsiteY57" fmla="*/ 3431690 h 5344420"/>
              <a:gd name="connsiteX58" fmla="*/ 1715844 w 3018426"/>
              <a:gd name="connsiteY58" fmla="*/ 3485478 h 5344420"/>
              <a:gd name="connsiteX59" fmla="*/ 1672814 w 3018426"/>
              <a:gd name="connsiteY59" fmla="*/ 3582297 h 5344420"/>
              <a:gd name="connsiteX60" fmla="*/ 1651298 w 3018426"/>
              <a:gd name="connsiteY60" fmla="*/ 3679116 h 5344420"/>
              <a:gd name="connsiteX61" fmla="*/ 1672814 w 3018426"/>
              <a:gd name="connsiteY61" fmla="*/ 3958815 h 5344420"/>
              <a:gd name="connsiteX62" fmla="*/ 1683571 w 3018426"/>
              <a:gd name="connsiteY62" fmla="*/ 4120179 h 5344420"/>
              <a:gd name="connsiteX63" fmla="*/ 1705087 w 3018426"/>
              <a:gd name="connsiteY63" fmla="*/ 4141695 h 5344420"/>
              <a:gd name="connsiteX64" fmla="*/ 1769632 w 3018426"/>
              <a:gd name="connsiteY64" fmla="*/ 4227756 h 5344420"/>
              <a:gd name="connsiteX65" fmla="*/ 1801905 w 3018426"/>
              <a:gd name="connsiteY65" fmla="*/ 4303059 h 5344420"/>
              <a:gd name="connsiteX66" fmla="*/ 1823421 w 3018426"/>
              <a:gd name="connsiteY66" fmla="*/ 4367605 h 5344420"/>
              <a:gd name="connsiteX67" fmla="*/ 1834178 w 3018426"/>
              <a:gd name="connsiteY67" fmla="*/ 4432151 h 5344420"/>
              <a:gd name="connsiteX68" fmla="*/ 1866451 w 3018426"/>
              <a:gd name="connsiteY68" fmla="*/ 4518212 h 5344420"/>
              <a:gd name="connsiteX69" fmla="*/ 1877209 w 3018426"/>
              <a:gd name="connsiteY69" fmla="*/ 4647304 h 5344420"/>
              <a:gd name="connsiteX70" fmla="*/ 1898724 w 3018426"/>
              <a:gd name="connsiteY70" fmla="*/ 4733365 h 5344420"/>
              <a:gd name="connsiteX71" fmla="*/ 1920239 w 3018426"/>
              <a:gd name="connsiteY71" fmla="*/ 4808669 h 5344420"/>
              <a:gd name="connsiteX72" fmla="*/ 1974028 w 3018426"/>
              <a:gd name="connsiteY72" fmla="*/ 4905487 h 5344420"/>
              <a:gd name="connsiteX73" fmla="*/ 1984785 w 3018426"/>
              <a:gd name="connsiteY73" fmla="*/ 4937760 h 5344420"/>
              <a:gd name="connsiteX74" fmla="*/ 2049331 w 3018426"/>
              <a:gd name="connsiteY74" fmla="*/ 4980791 h 5344420"/>
              <a:gd name="connsiteX75" fmla="*/ 2113877 w 3018426"/>
              <a:gd name="connsiteY75" fmla="*/ 5066852 h 5344420"/>
              <a:gd name="connsiteX76" fmla="*/ 2146150 w 3018426"/>
              <a:gd name="connsiteY76" fmla="*/ 5077610 h 5344420"/>
              <a:gd name="connsiteX77" fmla="*/ 2210696 w 3018426"/>
              <a:gd name="connsiteY77" fmla="*/ 5120640 h 5344420"/>
              <a:gd name="connsiteX78" fmla="*/ 2232211 w 3018426"/>
              <a:gd name="connsiteY78" fmla="*/ 5152913 h 5344420"/>
              <a:gd name="connsiteX79" fmla="*/ 2264484 w 3018426"/>
              <a:gd name="connsiteY79" fmla="*/ 5163671 h 5344420"/>
              <a:gd name="connsiteX80" fmla="*/ 2296757 w 3018426"/>
              <a:gd name="connsiteY80" fmla="*/ 5185186 h 5344420"/>
              <a:gd name="connsiteX81" fmla="*/ 2490395 w 3018426"/>
              <a:gd name="connsiteY81" fmla="*/ 5195944 h 5344420"/>
              <a:gd name="connsiteX82" fmla="*/ 2587214 w 3018426"/>
              <a:gd name="connsiteY82" fmla="*/ 5217459 h 5344420"/>
              <a:gd name="connsiteX83" fmla="*/ 2619487 w 3018426"/>
              <a:gd name="connsiteY83" fmla="*/ 5249732 h 5344420"/>
              <a:gd name="connsiteX84" fmla="*/ 2748578 w 3018426"/>
              <a:gd name="connsiteY84" fmla="*/ 5282005 h 5344420"/>
              <a:gd name="connsiteX85" fmla="*/ 2942216 w 3018426"/>
              <a:gd name="connsiteY85" fmla="*/ 5303520 h 5344420"/>
              <a:gd name="connsiteX86" fmla="*/ 2963731 w 3018426"/>
              <a:gd name="connsiteY86" fmla="*/ 4808669 h 5344420"/>
              <a:gd name="connsiteX87" fmla="*/ 2985247 w 3018426"/>
              <a:gd name="connsiteY87" fmla="*/ 4722607 h 5344420"/>
              <a:gd name="connsiteX88" fmla="*/ 2985247 w 3018426"/>
              <a:gd name="connsiteY88" fmla="*/ 4066391 h 5344420"/>
              <a:gd name="connsiteX89" fmla="*/ 2974489 w 3018426"/>
              <a:gd name="connsiteY89" fmla="*/ 4023360 h 5344420"/>
              <a:gd name="connsiteX90" fmla="*/ 2963731 w 3018426"/>
              <a:gd name="connsiteY90" fmla="*/ 3969572 h 5344420"/>
              <a:gd name="connsiteX91" fmla="*/ 2974489 w 3018426"/>
              <a:gd name="connsiteY91" fmla="*/ 3818965 h 5344420"/>
              <a:gd name="connsiteX92" fmla="*/ 2996004 w 3018426"/>
              <a:gd name="connsiteY92" fmla="*/ 3754419 h 5344420"/>
              <a:gd name="connsiteX93" fmla="*/ 3006762 w 3018426"/>
              <a:gd name="connsiteY93" fmla="*/ 3700631 h 5344420"/>
              <a:gd name="connsiteX94" fmla="*/ 2996004 w 3018426"/>
              <a:gd name="connsiteY94" fmla="*/ 3560782 h 5344420"/>
              <a:gd name="connsiteX95" fmla="*/ 2985247 w 3018426"/>
              <a:gd name="connsiteY95" fmla="*/ 3463963 h 5344420"/>
              <a:gd name="connsiteX96" fmla="*/ 2974489 w 3018426"/>
              <a:gd name="connsiteY96" fmla="*/ 3108960 h 5344420"/>
              <a:gd name="connsiteX97" fmla="*/ 2952974 w 3018426"/>
              <a:gd name="connsiteY97" fmla="*/ 2624866 h 5344420"/>
              <a:gd name="connsiteX98" fmla="*/ 2931458 w 3018426"/>
              <a:gd name="connsiteY98" fmla="*/ 2409713 h 5344420"/>
              <a:gd name="connsiteX99" fmla="*/ 2942216 w 3018426"/>
              <a:gd name="connsiteY99" fmla="*/ 2302137 h 5344420"/>
              <a:gd name="connsiteX100" fmla="*/ 2952974 w 3018426"/>
              <a:gd name="connsiteY100" fmla="*/ 2237591 h 5344420"/>
              <a:gd name="connsiteX101" fmla="*/ 2931458 w 3018426"/>
              <a:gd name="connsiteY101" fmla="*/ 1731982 h 5344420"/>
              <a:gd name="connsiteX102" fmla="*/ 2942216 w 3018426"/>
              <a:gd name="connsiteY102" fmla="*/ 1527586 h 5344420"/>
              <a:gd name="connsiteX103" fmla="*/ 2942216 w 3018426"/>
              <a:gd name="connsiteY103" fmla="*/ 1355464 h 5344420"/>
              <a:gd name="connsiteX104" fmla="*/ 2952974 w 3018426"/>
              <a:gd name="connsiteY104" fmla="*/ 1108038 h 5344420"/>
              <a:gd name="connsiteX105" fmla="*/ 2974489 w 3018426"/>
              <a:gd name="connsiteY105" fmla="*/ 1032735 h 5344420"/>
              <a:gd name="connsiteX106" fmla="*/ 2985247 w 3018426"/>
              <a:gd name="connsiteY106" fmla="*/ 946673 h 5344420"/>
              <a:gd name="connsiteX107" fmla="*/ 2963731 w 3018426"/>
              <a:gd name="connsiteY107" fmla="*/ 731520 h 5344420"/>
              <a:gd name="connsiteX108" fmla="*/ 2963731 w 3018426"/>
              <a:gd name="connsiteY108" fmla="*/ 118335 h 5344420"/>
              <a:gd name="connsiteX109" fmla="*/ 2942216 w 3018426"/>
              <a:gd name="connsiteY109" fmla="*/ 43031 h 5344420"/>
              <a:gd name="connsiteX110" fmla="*/ 2909943 w 3018426"/>
              <a:gd name="connsiteY110" fmla="*/ 21516 h 5344420"/>
              <a:gd name="connsiteX111" fmla="*/ 2834639 w 3018426"/>
              <a:gd name="connsiteY111" fmla="*/ 0 h 5344420"/>
              <a:gd name="connsiteX112" fmla="*/ 2694790 w 3018426"/>
              <a:gd name="connsiteY112" fmla="*/ 21516 h 5344420"/>
              <a:gd name="connsiteX113" fmla="*/ 2630244 w 3018426"/>
              <a:gd name="connsiteY113" fmla="*/ 43031 h 5344420"/>
              <a:gd name="connsiteX114" fmla="*/ 2554941 w 3018426"/>
              <a:gd name="connsiteY114" fmla="*/ 64546 h 5344420"/>
              <a:gd name="connsiteX115" fmla="*/ 2275242 w 3018426"/>
              <a:gd name="connsiteY115" fmla="*/ 53789 h 5344420"/>
              <a:gd name="connsiteX116" fmla="*/ 2199938 w 3018426"/>
              <a:gd name="connsiteY116" fmla="*/ 53789 h 5344420"/>
              <a:gd name="connsiteX117" fmla="*/ 1403872 w 3018426"/>
              <a:gd name="connsiteY117" fmla="*/ 43031 h 5344420"/>
              <a:gd name="connsiteX118" fmla="*/ 597165 w 3018426"/>
              <a:gd name="connsiteY118" fmla="*/ 21520 h 5344420"/>
              <a:gd name="connsiteX119" fmla="*/ 220531 w 3018426"/>
              <a:gd name="connsiteY119" fmla="*/ 21516 h 5344420"/>
              <a:gd name="connsiteX120" fmla="*/ 123712 w 3018426"/>
              <a:gd name="connsiteY120" fmla="*/ 32273 h 5344420"/>
              <a:gd name="connsiteX121" fmla="*/ 69924 w 3018426"/>
              <a:gd name="connsiteY121" fmla="*/ 43031 h 5344420"/>
              <a:gd name="connsiteX122" fmla="*/ 48409 w 3018426"/>
              <a:gd name="connsiteY122" fmla="*/ 53789 h 5344420"/>
              <a:gd name="connsiteX0" fmla="*/ 48409 w 3018426"/>
              <a:gd name="connsiteY0" fmla="*/ 53789 h 5344420"/>
              <a:gd name="connsiteX1" fmla="*/ 360381 w 3018426"/>
              <a:gd name="connsiteY1" fmla="*/ 64546 h 5344420"/>
              <a:gd name="connsiteX2" fmla="*/ 424927 w 3018426"/>
              <a:gd name="connsiteY2" fmla="*/ 86062 h 5344420"/>
              <a:gd name="connsiteX3" fmla="*/ 457199 w 3018426"/>
              <a:gd name="connsiteY3" fmla="*/ 96819 h 5344420"/>
              <a:gd name="connsiteX4" fmla="*/ 489472 w 3018426"/>
              <a:gd name="connsiteY4" fmla="*/ 107577 h 5344420"/>
              <a:gd name="connsiteX5" fmla="*/ 586291 w 3018426"/>
              <a:gd name="connsiteY5" fmla="*/ 118335 h 5344420"/>
              <a:gd name="connsiteX6" fmla="*/ 629322 w 3018426"/>
              <a:gd name="connsiteY6" fmla="*/ 161365 h 5344420"/>
              <a:gd name="connsiteX7" fmla="*/ 726141 w 3018426"/>
              <a:gd name="connsiteY7" fmla="*/ 215153 h 5344420"/>
              <a:gd name="connsiteX8" fmla="*/ 769171 w 3018426"/>
              <a:gd name="connsiteY8" fmla="*/ 268942 h 5344420"/>
              <a:gd name="connsiteX9" fmla="*/ 758414 w 3018426"/>
              <a:gd name="connsiteY9" fmla="*/ 301215 h 5344420"/>
              <a:gd name="connsiteX10" fmla="*/ 790687 w 3018426"/>
              <a:gd name="connsiteY10" fmla="*/ 398033 h 5344420"/>
              <a:gd name="connsiteX11" fmla="*/ 801444 w 3018426"/>
              <a:gd name="connsiteY11" fmla="*/ 430306 h 5344420"/>
              <a:gd name="connsiteX12" fmla="*/ 844475 w 3018426"/>
              <a:gd name="connsiteY12" fmla="*/ 473337 h 5344420"/>
              <a:gd name="connsiteX13" fmla="*/ 822959 w 3018426"/>
              <a:gd name="connsiteY13" fmla="*/ 602429 h 5344420"/>
              <a:gd name="connsiteX14" fmla="*/ 801444 w 3018426"/>
              <a:gd name="connsiteY14" fmla="*/ 666975 h 5344420"/>
              <a:gd name="connsiteX15" fmla="*/ 801444 w 3018426"/>
              <a:gd name="connsiteY15" fmla="*/ 1118796 h 5344420"/>
              <a:gd name="connsiteX16" fmla="*/ 812202 w 3018426"/>
              <a:gd name="connsiteY16" fmla="*/ 1215615 h 5344420"/>
              <a:gd name="connsiteX17" fmla="*/ 822959 w 3018426"/>
              <a:gd name="connsiteY17" fmla="*/ 1247887 h 5344420"/>
              <a:gd name="connsiteX18" fmla="*/ 855232 w 3018426"/>
              <a:gd name="connsiteY18" fmla="*/ 1258645 h 5344420"/>
              <a:gd name="connsiteX19" fmla="*/ 930536 w 3018426"/>
              <a:gd name="connsiteY19" fmla="*/ 1290918 h 5344420"/>
              <a:gd name="connsiteX20" fmla="*/ 962809 w 3018426"/>
              <a:gd name="connsiteY20" fmla="*/ 1323191 h 5344420"/>
              <a:gd name="connsiteX21" fmla="*/ 995082 w 3018426"/>
              <a:gd name="connsiteY21" fmla="*/ 1333949 h 5344420"/>
              <a:gd name="connsiteX22" fmla="*/ 1016597 w 3018426"/>
              <a:gd name="connsiteY22" fmla="*/ 1366222 h 5344420"/>
              <a:gd name="connsiteX23" fmla="*/ 1081143 w 3018426"/>
              <a:gd name="connsiteY23" fmla="*/ 1387737 h 5344420"/>
              <a:gd name="connsiteX24" fmla="*/ 1113416 w 3018426"/>
              <a:gd name="connsiteY24" fmla="*/ 1409252 h 5344420"/>
              <a:gd name="connsiteX25" fmla="*/ 1177962 w 3018426"/>
              <a:gd name="connsiteY25" fmla="*/ 1430767 h 5344420"/>
              <a:gd name="connsiteX26" fmla="*/ 1220992 w 3018426"/>
              <a:gd name="connsiteY26" fmla="*/ 1463040 h 5344420"/>
              <a:gd name="connsiteX27" fmla="*/ 1264023 w 3018426"/>
              <a:gd name="connsiteY27" fmla="*/ 1484556 h 5344420"/>
              <a:gd name="connsiteX28" fmla="*/ 1296296 w 3018426"/>
              <a:gd name="connsiteY28" fmla="*/ 1527586 h 5344420"/>
              <a:gd name="connsiteX29" fmla="*/ 1360842 w 3018426"/>
              <a:gd name="connsiteY29" fmla="*/ 1570617 h 5344420"/>
              <a:gd name="connsiteX30" fmla="*/ 1425388 w 3018426"/>
              <a:gd name="connsiteY30" fmla="*/ 1613647 h 5344420"/>
              <a:gd name="connsiteX31" fmla="*/ 1457661 w 3018426"/>
              <a:gd name="connsiteY31" fmla="*/ 1635163 h 5344420"/>
              <a:gd name="connsiteX32" fmla="*/ 1532964 w 3018426"/>
              <a:gd name="connsiteY32" fmla="*/ 1699709 h 5344420"/>
              <a:gd name="connsiteX33" fmla="*/ 1608268 w 3018426"/>
              <a:gd name="connsiteY33" fmla="*/ 1775012 h 5344420"/>
              <a:gd name="connsiteX34" fmla="*/ 1662056 w 3018426"/>
              <a:gd name="connsiteY34" fmla="*/ 1796527 h 5344420"/>
              <a:gd name="connsiteX35" fmla="*/ 1705087 w 3018426"/>
              <a:gd name="connsiteY35" fmla="*/ 1818043 h 5344420"/>
              <a:gd name="connsiteX36" fmla="*/ 1769632 w 3018426"/>
              <a:gd name="connsiteY36" fmla="*/ 1893346 h 5344420"/>
              <a:gd name="connsiteX37" fmla="*/ 1834178 w 3018426"/>
              <a:gd name="connsiteY37" fmla="*/ 1957892 h 5344420"/>
              <a:gd name="connsiteX38" fmla="*/ 1887967 w 3018426"/>
              <a:gd name="connsiteY38" fmla="*/ 2000923 h 5344420"/>
              <a:gd name="connsiteX39" fmla="*/ 1920239 w 3018426"/>
              <a:gd name="connsiteY39" fmla="*/ 2054711 h 5344420"/>
              <a:gd name="connsiteX40" fmla="*/ 1941755 w 3018426"/>
              <a:gd name="connsiteY40" fmla="*/ 2130015 h 5344420"/>
              <a:gd name="connsiteX41" fmla="*/ 1963270 w 3018426"/>
              <a:gd name="connsiteY41" fmla="*/ 2280622 h 5344420"/>
              <a:gd name="connsiteX42" fmla="*/ 1984785 w 3018426"/>
              <a:gd name="connsiteY42" fmla="*/ 2345167 h 5344420"/>
              <a:gd name="connsiteX43" fmla="*/ 1995543 w 3018426"/>
              <a:gd name="connsiteY43" fmla="*/ 2517290 h 5344420"/>
              <a:gd name="connsiteX44" fmla="*/ 2006301 w 3018426"/>
              <a:gd name="connsiteY44" fmla="*/ 2592593 h 5344420"/>
              <a:gd name="connsiteX45" fmla="*/ 1984785 w 3018426"/>
              <a:gd name="connsiteY45" fmla="*/ 2700170 h 5344420"/>
              <a:gd name="connsiteX46" fmla="*/ 1963270 w 3018426"/>
              <a:gd name="connsiteY46" fmla="*/ 2732443 h 5344420"/>
              <a:gd name="connsiteX47" fmla="*/ 1952512 w 3018426"/>
              <a:gd name="connsiteY47" fmla="*/ 2786231 h 5344420"/>
              <a:gd name="connsiteX48" fmla="*/ 1941755 w 3018426"/>
              <a:gd name="connsiteY48" fmla="*/ 2850777 h 5344420"/>
              <a:gd name="connsiteX49" fmla="*/ 1920239 w 3018426"/>
              <a:gd name="connsiteY49" fmla="*/ 2915323 h 5344420"/>
              <a:gd name="connsiteX50" fmla="*/ 1909482 w 3018426"/>
              <a:gd name="connsiteY50" fmla="*/ 3001384 h 5344420"/>
              <a:gd name="connsiteX51" fmla="*/ 1898724 w 3018426"/>
              <a:gd name="connsiteY51" fmla="*/ 3033657 h 5344420"/>
              <a:gd name="connsiteX52" fmla="*/ 1877209 w 3018426"/>
              <a:gd name="connsiteY52" fmla="*/ 3195022 h 5344420"/>
              <a:gd name="connsiteX53" fmla="*/ 1844936 w 3018426"/>
              <a:gd name="connsiteY53" fmla="*/ 3238052 h 5344420"/>
              <a:gd name="connsiteX54" fmla="*/ 1823421 w 3018426"/>
              <a:gd name="connsiteY54" fmla="*/ 3270325 h 5344420"/>
              <a:gd name="connsiteX55" fmla="*/ 1769632 w 3018426"/>
              <a:gd name="connsiteY55" fmla="*/ 3356386 h 5344420"/>
              <a:gd name="connsiteX56" fmla="*/ 1758875 w 3018426"/>
              <a:gd name="connsiteY56" fmla="*/ 3388659 h 5344420"/>
              <a:gd name="connsiteX57" fmla="*/ 1748117 w 3018426"/>
              <a:gd name="connsiteY57" fmla="*/ 3431690 h 5344420"/>
              <a:gd name="connsiteX58" fmla="*/ 1715844 w 3018426"/>
              <a:gd name="connsiteY58" fmla="*/ 3485478 h 5344420"/>
              <a:gd name="connsiteX59" fmla="*/ 1672814 w 3018426"/>
              <a:gd name="connsiteY59" fmla="*/ 3582297 h 5344420"/>
              <a:gd name="connsiteX60" fmla="*/ 1651298 w 3018426"/>
              <a:gd name="connsiteY60" fmla="*/ 3679116 h 5344420"/>
              <a:gd name="connsiteX61" fmla="*/ 1672814 w 3018426"/>
              <a:gd name="connsiteY61" fmla="*/ 3958815 h 5344420"/>
              <a:gd name="connsiteX62" fmla="*/ 1683571 w 3018426"/>
              <a:gd name="connsiteY62" fmla="*/ 4120179 h 5344420"/>
              <a:gd name="connsiteX63" fmla="*/ 1705087 w 3018426"/>
              <a:gd name="connsiteY63" fmla="*/ 4141695 h 5344420"/>
              <a:gd name="connsiteX64" fmla="*/ 1769632 w 3018426"/>
              <a:gd name="connsiteY64" fmla="*/ 4227756 h 5344420"/>
              <a:gd name="connsiteX65" fmla="*/ 1801905 w 3018426"/>
              <a:gd name="connsiteY65" fmla="*/ 4303059 h 5344420"/>
              <a:gd name="connsiteX66" fmla="*/ 1823421 w 3018426"/>
              <a:gd name="connsiteY66" fmla="*/ 4367605 h 5344420"/>
              <a:gd name="connsiteX67" fmla="*/ 1834178 w 3018426"/>
              <a:gd name="connsiteY67" fmla="*/ 4432151 h 5344420"/>
              <a:gd name="connsiteX68" fmla="*/ 1866451 w 3018426"/>
              <a:gd name="connsiteY68" fmla="*/ 4518212 h 5344420"/>
              <a:gd name="connsiteX69" fmla="*/ 1877209 w 3018426"/>
              <a:gd name="connsiteY69" fmla="*/ 4647304 h 5344420"/>
              <a:gd name="connsiteX70" fmla="*/ 1898724 w 3018426"/>
              <a:gd name="connsiteY70" fmla="*/ 4733365 h 5344420"/>
              <a:gd name="connsiteX71" fmla="*/ 1920239 w 3018426"/>
              <a:gd name="connsiteY71" fmla="*/ 4808669 h 5344420"/>
              <a:gd name="connsiteX72" fmla="*/ 1974028 w 3018426"/>
              <a:gd name="connsiteY72" fmla="*/ 4905487 h 5344420"/>
              <a:gd name="connsiteX73" fmla="*/ 1984785 w 3018426"/>
              <a:gd name="connsiteY73" fmla="*/ 4937760 h 5344420"/>
              <a:gd name="connsiteX74" fmla="*/ 2049331 w 3018426"/>
              <a:gd name="connsiteY74" fmla="*/ 4980791 h 5344420"/>
              <a:gd name="connsiteX75" fmla="*/ 2113877 w 3018426"/>
              <a:gd name="connsiteY75" fmla="*/ 5066852 h 5344420"/>
              <a:gd name="connsiteX76" fmla="*/ 2146150 w 3018426"/>
              <a:gd name="connsiteY76" fmla="*/ 5077610 h 5344420"/>
              <a:gd name="connsiteX77" fmla="*/ 2210696 w 3018426"/>
              <a:gd name="connsiteY77" fmla="*/ 5120640 h 5344420"/>
              <a:gd name="connsiteX78" fmla="*/ 2232211 w 3018426"/>
              <a:gd name="connsiteY78" fmla="*/ 5152913 h 5344420"/>
              <a:gd name="connsiteX79" fmla="*/ 2264484 w 3018426"/>
              <a:gd name="connsiteY79" fmla="*/ 5163671 h 5344420"/>
              <a:gd name="connsiteX80" fmla="*/ 2296757 w 3018426"/>
              <a:gd name="connsiteY80" fmla="*/ 5185186 h 5344420"/>
              <a:gd name="connsiteX81" fmla="*/ 2490395 w 3018426"/>
              <a:gd name="connsiteY81" fmla="*/ 5195944 h 5344420"/>
              <a:gd name="connsiteX82" fmla="*/ 2587214 w 3018426"/>
              <a:gd name="connsiteY82" fmla="*/ 5217459 h 5344420"/>
              <a:gd name="connsiteX83" fmla="*/ 2619487 w 3018426"/>
              <a:gd name="connsiteY83" fmla="*/ 5249732 h 5344420"/>
              <a:gd name="connsiteX84" fmla="*/ 2748578 w 3018426"/>
              <a:gd name="connsiteY84" fmla="*/ 5282005 h 5344420"/>
              <a:gd name="connsiteX85" fmla="*/ 2942216 w 3018426"/>
              <a:gd name="connsiteY85" fmla="*/ 5303520 h 5344420"/>
              <a:gd name="connsiteX86" fmla="*/ 2963731 w 3018426"/>
              <a:gd name="connsiteY86" fmla="*/ 4808669 h 5344420"/>
              <a:gd name="connsiteX87" fmla="*/ 2985247 w 3018426"/>
              <a:gd name="connsiteY87" fmla="*/ 4722607 h 5344420"/>
              <a:gd name="connsiteX88" fmla="*/ 2985247 w 3018426"/>
              <a:gd name="connsiteY88" fmla="*/ 4066391 h 5344420"/>
              <a:gd name="connsiteX89" fmla="*/ 2974489 w 3018426"/>
              <a:gd name="connsiteY89" fmla="*/ 4023360 h 5344420"/>
              <a:gd name="connsiteX90" fmla="*/ 2963731 w 3018426"/>
              <a:gd name="connsiteY90" fmla="*/ 3969572 h 5344420"/>
              <a:gd name="connsiteX91" fmla="*/ 2974489 w 3018426"/>
              <a:gd name="connsiteY91" fmla="*/ 3818965 h 5344420"/>
              <a:gd name="connsiteX92" fmla="*/ 2996004 w 3018426"/>
              <a:gd name="connsiteY92" fmla="*/ 3754419 h 5344420"/>
              <a:gd name="connsiteX93" fmla="*/ 3006762 w 3018426"/>
              <a:gd name="connsiteY93" fmla="*/ 3700631 h 5344420"/>
              <a:gd name="connsiteX94" fmla="*/ 2996004 w 3018426"/>
              <a:gd name="connsiteY94" fmla="*/ 3560782 h 5344420"/>
              <a:gd name="connsiteX95" fmla="*/ 2985247 w 3018426"/>
              <a:gd name="connsiteY95" fmla="*/ 3463963 h 5344420"/>
              <a:gd name="connsiteX96" fmla="*/ 2974489 w 3018426"/>
              <a:gd name="connsiteY96" fmla="*/ 3108960 h 5344420"/>
              <a:gd name="connsiteX97" fmla="*/ 2952974 w 3018426"/>
              <a:gd name="connsiteY97" fmla="*/ 2624866 h 5344420"/>
              <a:gd name="connsiteX98" fmla="*/ 2931458 w 3018426"/>
              <a:gd name="connsiteY98" fmla="*/ 2409713 h 5344420"/>
              <a:gd name="connsiteX99" fmla="*/ 2942216 w 3018426"/>
              <a:gd name="connsiteY99" fmla="*/ 2302137 h 5344420"/>
              <a:gd name="connsiteX100" fmla="*/ 2952974 w 3018426"/>
              <a:gd name="connsiteY100" fmla="*/ 2237591 h 5344420"/>
              <a:gd name="connsiteX101" fmla="*/ 2931458 w 3018426"/>
              <a:gd name="connsiteY101" fmla="*/ 1731982 h 5344420"/>
              <a:gd name="connsiteX102" fmla="*/ 2942216 w 3018426"/>
              <a:gd name="connsiteY102" fmla="*/ 1527586 h 5344420"/>
              <a:gd name="connsiteX103" fmla="*/ 2942216 w 3018426"/>
              <a:gd name="connsiteY103" fmla="*/ 1355464 h 5344420"/>
              <a:gd name="connsiteX104" fmla="*/ 2952974 w 3018426"/>
              <a:gd name="connsiteY104" fmla="*/ 1108038 h 5344420"/>
              <a:gd name="connsiteX105" fmla="*/ 2974489 w 3018426"/>
              <a:gd name="connsiteY105" fmla="*/ 1032735 h 5344420"/>
              <a:gd name="connsiteX106" fmla="*/ 2985247 w 3018426"/>
              <a:gd name="connsiteY106" fmla="*/ 946673 h 5344420"/>
              <a:gd name="connsiteX107" fmla="*/ 2963731 w 3018426"/>
              <a:gd name="connsiteY107" fmla="*/ 731520 h 5344420"/>
              <a:gd name="connsiteX108" fmla="*/ 2963731 w 3018426"/>
              <a:gd name="connsiteY108" fmla="*/ 118335 h 5344420"/>
              <a:gd name="connsiteX109" fmla="*/ 2942216 w 3018426"/>
              <a:gd name="connsiteY109" fmla="*/ 43031 h 5344420"/>
              <a:gd name="connsiteX110" fmla="*/ 2909943 w 3018426"/>
              <a:gd name="connsiteY110" fmla="*/ 21516 h 5344420"/>
              <a:gd name="connsiteX111" fmla="*/ 2835191 w 3018426"/>
              <a:gd name="connsiteY111" fmla="*/ 0 h 5344420"/>
              <a:gd name="connsiteX112" fmla="*/ 2694790 w 3018426"/>
              <a:gd name="connsiteY112" fmla="*/ 21516 h 5344420"/>
              <a:gd name="connsiteX113" fmla="*/ 2630244 w 3018426"/>
              <a:gd name="connsiteY113" fmla="*/ 43031 h 5344420"/>
              <a:gd name="connsiteX114" fmla="*/ 2554941 w 3018426"/>
              <a:gd name="connsiteY114" fmla="*/ 64546 h 5344420"/>
              <a:gd name="connsiteX115" fmla="*/ 2275242 w 3018426"/>
              <a:gd name="connsiteY115" fmla="*/ 53789 h 5344420"/>
              <a:gd name="connsiteX116" fmla="*/ 2199938 w 3018426"/>
              <a:gd name="connsiteY116" fmla="*/ 53789 h 5344420"/>
              <a:gd name="connsiteX117" fmla="*/ 1403872 w 3018426"/>
              <a:gd name="connsiteY117" fmla="*/ 43031 h 5344420"/>
              <a:gd name="connsiteX118" fmla="*/ 597165 w 3018426"/>
              <a:gd name="connsiteY118" fmla="*/ 21520 h 5344420"/>
              <a:gd name="connsiteX119" fmla="*/ 220531 w 3018426"/>
              <a:gd name="connsiteY119" fmla="*/ 21516 h 5344420"/>
              <a:gd name="connsiteX120" fmla="*/ 123712 w 3018426"/>
              <a:gd name="connsiteY120" fmla="*/ 32273 h 5344420"/>
              <a:gd name="connsiteX121" fmla="*/ 69924 w 3018426"/>
              <a:gd name="connsiteY121" fmla="*/ 43031 h 5344420"/>
              <a:gd name="connsiteX122" fmla="*/ 48409 w 3018426"/>
              <a:gd name="connsiteY122" fmla="*/ 53789 h 5344420"/>
              <a:gd name="connsiteX0" fmla="*/ 48409 w 3018426"/>
              <a:gd name="connsiteY0" fmla="*/ 53789 h 5344420"/>
              <a:gd name="connsiteX1" fmla="*/ 360381 w 3018426"/>
              <a:gd name="connsiteY1" fmla="*/ 64546 h 5344420"/>
              <a:gd name="connsiteX2" fmla="*/ 424927 w 3018426"/>
              <a:gd name="connsiteY2" fmla="*/ 86062 h 5344420"/>
              <a:gd name="connsiteX3" fmla="*/ 457199 w 3018426"/>
              <a:gd name="connsiteY3" fmla="*/ 96819 h 5344420"/>
              <a:gd name="connsiteX4" fmla="*/ 489472 w 3018426"/>
              <a:gd name="connsiteY4" fmla="*/ 107577 h 5344420"/>
              <a:gd name="connsiteX5" fmla="*/ 586291 w 3018426"/>
              <a:gd name="connsiteY5" fmla="*/ 118335 h 5344420"/>
              <a:gd name="connsiteX6" fmla="*/ 629322 w 3018426"/>
              <a:gd name="connsiteY6" fmla="*/ 161365 h 5344420"/>
              <a:gd name="connsiteX7" fmla="*/ 726141 w 3018426"/>
              <a:gd name="connsiteY7" fmla="*/ 215153 h 5344420"/>
              <a:gd name="connsiteX8" fmla="*/ 769171 w 3018426"/>
              <a:gd name="connsiteY8" fmla="*/ 268942 h 5344420"/>
              <a:gd name="connsiteX9" fmla="*/ 758414 w 3018426"/>
              <a:gd name="connsiteY9" fmla="*/ 301215 h 5344420"/>
              <a:gd name="connsiteX10" fmla="*/ 790687 w 3018426"/>
              <a:gd name="connsiteY10" fmla="*/ 398033 h 5344420"/>
              <a:gd name="connsiteX11" fmla="*/ 801444 w 3018426"/>
              <a:gd name="connsiteY11" fmla="*/ 430306 h 5344420"/>
              <a:gd name="connsiteX12" fmla="*/ 844475 w 3018426"/>
              <a:gd name="connsiteY12" fmla="*/ 473337 h 5344420"/>
              <a:gd name="connsiteX13" fmla="*/ 822959 w 3018426"/>
              <a:gd name="connsiteY13" fmla="*/ 602429 h 5344420"/>
              <a:gd name="connsiteX14" fmla="*/ 801444 w 3018426"/>
              <a:gd name="connsiteY14" fmla="*/ 666975 h 5344420"/>
              <a:gd name="connsiteX15" fmla="*/ 801444 w 3018426"/>
              <a:gd name="connsiteY15" fmla="*/ 1118796 h 5344420"/>
              <a:gd name="connsiteX16" fmla="*/ 812202 w 3018426"/>
              <a:gd name="connsiteY16" fmla="*/ 1215615 h 5344420"/>
              <a:gd name="connsiteX17" fmla="*/ 822959 w 3018426"/>
              <a:gd name="connsiteY17" fmla="*/ 1247887 h 5344420"/>
              <a:gd name="connsiteX18" fmla="*/ 855232 w 3018426"/>
              <a:gd name="connsiteY18" fmla="*/ 1258645 h 5344420"/>
              <a:gd name="connsiteX19" fmla="*/ 930536 w 3018426"/>
              <a:gd name="connsiteY19" fmla="*/ 1290918 h 5344420"/>
              <a:gd name="connsiteX20" fmla="*/ 962809 w 3018426"/>
              <a:gd name="connsiteY20" fmla="*/ 1323191 h 5344420"/>
              <a:gd name="connsiteX21" fmla="*/ 995082 w 3018426"/>
              <a:gd name="connsiteY21" fmla="*/ 1333949 h 5344420"/>
              <a:gd name="connsiteX22" fmla="*/ 1016597 w 3018426"/>
              <a:gd name="connsiteY22" fmla="*/ 1366222 h 5344420"/>
              <a:gd name="connsiteX23" fmla="*/ 1081143 w 3018426"/>
              <a:gd name="connsiteY23" fmla="*/ 1387737 h 5344420"/>
              <a:gd name="connsiteX24" fmla="*/ 1113416 w 3018426"/>
              <a:gd name="connsiteY24" fmla="*/ 1409252 h 5344420"/>
              <a:gd name="connsiteX25" fmla="*/ 1177962 w 3018426"/>
              <a:gd name="connsiteY25" fmla="*/ 1430767 h 5344420"/>
              <a:gd name="connsiteX26" fmla="*/ 1220992 w 3018426"/>
              <a:gd name="connsiteY26" fmla="*/ 1463040 h 5344420"/>
              <a:gd name="connsiteX27" fmla="*/ 1264023 w 3018426"/>
              <a:gd name="connsiteY27" fmla="*/ 1484556 h 5344420"/>
              <a:gd name="connsiteX28" fmla="*/ 1296296 w 3018426"/>
              <a:gd name="connsiteY28" fmla="*/ 1527586 h 5344420"/>
              <a:gd name="connsiteX29" fmla="*/ 1360842 w 3018426"/>
              <a:gd name="connsiteY29" fmla="*/ 1570617 h 5344420"/>
              <a:gd name="connsiteX30" fmla="*/ 1425388 w 3018426"/>
              <a:gd name="connsiteY30" fmla="*/ 1613647 h 5344420"/>
              <a:gd name="connsiteX31" fmla="*/ 1457661 w 3018426"/>
              <a:gd name="connsiteY31" fmla="*/ 1635163 h 5344420"/>
              <a:gd name="connsiteX32" fmla="*/ 1532964 w 3018426"/>
              <a:gd name="connsiteY32" fmla="*/ 1699709 h 5344420"/>
              <a:gd name="connsiteX33" fmla="*/ 1608268 w 3018426"/>
              <a:gd name="connsiteY33" fmla="*/ 1775012 h 5344420"/>
              <a:gd name="connsiteX34" fmla="*/ 1662056 w 3018426"/>
              <a:gd name="connsiteY34" fmla="*/ 1796527 h 5344420"/>
              <a:gd name="connsiteX35" fmla="*/ 1705087 w 3018426"/>
              <a:gd name="connsiteY35" fmla="*/ 1818043 h 5344420"/>
              <a:gd name="connsiteX36" fmla="*/ 1769632 w 3018426"/>
              <a:gd name="connsiteY36" fmla="*/ 1893346 h 5344420"/>
              <a:gd name="connsiteX37" fmla="*/ 1834178 w 3018426"/>
              <a:gd name="connsiteY37" fmla="*/ 1957892 h 5344420"/>
              <a:gd name="connsiteX38" fmla="*/ 1887967 w 3018426"/>
              <a:gd name="connsiteY38" fmla="*/ 2000923 h 5344420"/>
              <a:gd name="connsiteX39" fmla="*/ 1920239 w 3018426"/>
              <a:gd name="connsiteY39" fmla="*/ 2054711 h 5344420"/>
              <a:gd name="connsiteX40" fmla="*/ 1941755 w 3018426"/>
              <a:gd name="connsiteY40" fmla="*/ 2130015 h 5344420"/>
              <a:gd name="connsiteX41" fmla="*/ 1963270 w 3018426"/>
              <a:gd name="connsiteY41" fmla="*/ 2280622 h 5344420"/>
              <a:gd name="connsiteX42" fmla="*/ 1984785 w 3018426"/>
              <a:gd name="connsiteY42" fmla="*/ 2345167 h 5344420"/>
              <a:gd name="connsiteX43" fmla="*/ 1995543 w 3018426"/>
              <a:gd name="connsiteY43" fmla="*/ 2517290 h 5344420"/>
              <a:gd name="connsiteX44" fmla="*/ 2006301 w 3018426"/>
              <a:gd name="connsiteY44" fmla="*/ 2592593 h 5344420"/>
              <a:gd name="connsiteX45" fmla="*/ 1984785 w 3018426"/>
              <a:gd name="connsiteY45" fmla="*/ 2700170 h 5344420"/>
              <a:gd name="connsiteX46" fmla="*/ 1963270 w 3018426"/>
              <a:gd name="connsiteY46" fmla="*/ 2732443 h 5344420"/>
              <a:gd name="connsiteX47" fmla="*/ 1952512 w 3018426"/>
              <a:gd name="connsiteY47" fmla="*/ 2786231 h 5344420"/>
              <a:gd name="connsiteX48" fmla="*/ 1941755 w 3018426"/>
              <a:gd name="connsiteY48" fmla="*/ 2850777 h 5344420"/>
              <a:gd name="connsiteX49" fmla="*/ 1920239 w 3018426"/>
              <a:gd name="connsiteY49" fmla="*/ 2915323 h 5344420"/>
              <a:gd name="connsiteX50" fmla="*/ 1909482 w 3018426"/>
              <a:gd name="connsiteY50" fmla="*/ 3001384 h 5344420"/>
              <a:gd name="connsiteX51" fmla="*/ 1898724 w 3018426"/>
              <a:gd name="connsiteY51" fmla="*/ 3033657 h 5344420"/>
              <a:gd name="connsiteX52" fmla="*/ 1877209 w 3018426"/>
              <a:gd name="connsiteY52" fmla="*/ 3195022 h 5344420"/>
              <a:gd name="connsiteX53" fmla="*/ 1844936 w 3018426"/>
              <a:gd name="connsiteY53" fmla="*/ 3238052 h 5344420"/>
              <a:gd name="connsiteX54" fmla="*/ 1823421 w 3018426"/>
              <a:gd name="connsiteY54" fmla="*/ 3270325 h 5344420"/>
              <a:gd name="connsiteX55" fmla="*/ 1769632 w 3018426"/>
              <a:gd name="connsiteY55" fmla="*/ 3356386 h 5344420"/>
              <a:gd name="connsiteX56" fmla="*/ 1758875 w 3018426"/>
              <a:gd name="connsiteY56" fmla="*/ 3388659 h 5344420"/>
              <a:gd name="connsiteX57" fmla="*/ 1748117 w 3018426"/>
              <a:gd name="connsiteY57" fmla="*/ 3431690 h 5344420"/>
              <a:gd name="connsiteX58" fmla="*/ 1715844 w 3018426"/>
              <a:gd name="connsiteY58" fmla="*/ 3485478 h 5344420"/>
              <a:gd name="connsiteX59" fmla="*/ 1672814 w 3018426"/>
              <a:gd name="connsiteY59" fmla="*/ 3582297 h 5344420"/>
              <a:gd name="connsiteX60" fmla="*/ 1651298 w 3018426"/>
              <a:gd name="connsiteY60" fmla="*/ 3679116 h 5344420"/>
              <a:gd name="connsiteX61" fmla="*/ 1672814 w 3018426"/>
              <a:gd name="connsiteY61" fmla="*/ 3958815 h 5344420"/>
              <a:gd name="connsiteX62" fmla="*/ 1683571 w 3018426"/>
              <a:gd name="connsiteY62" fmla="*/ 4120179 h 5344420"/>
              <a:gd name="connsiteX63" fmla="*/ 1705087 w 3018426"/>
              <a:gd name="connsiteY63" fmla="*/ 4141695 h 5344420"/>
              <a:gd name="connsiteX64" fmla="*/ 1769632 w 3018426"/>
              <a:gd name="connsiteY64" fmla="*/ 4227756 h 5344420"/>
              <a:gd name="connsiteX65" fmla="*/ 1801905 w 3018426"/>
              <a:gd name="connsiteY65" fmla="*/ 4303059 h 5344420"/>
              <a:gd name="connsiteX66" fmla="*/ 1823421 w 3018426"/>
              <a:gd name="connsiteY66" fmla="*/ 4367605 h 5344420"/>
              <a:gd name="connsiteX67" fmla="*/ 1834178 w 3018426"/>
              <a:gd name="connsiteY67" fmla="*/ 4432151 h 5344420"/>
              <a:gd name="connsiteX68" fmla="*/ 1866451 w 3018426"/>
              <a:gd name="connsiteY68" fmla="*/ 4518212 h 5344420"/>
              <a:gd name="connsiteX69" fmla="*/ 1877209 w 3018426"/>
              <a:gd name="connsiteY69" fmla="*/ 4647304 h 5344420"/>
              <a:gd name="connsiteX70" fmla="*/ 1898724 w 3018426"/>
              <a:gd name="connsiteY70" fmla="*/ 4733365 h 5344420"/>
              <a:gd name="connsiteX71" fmla="*/ 1920239 w 3018426"/>
              <a:gd name="connsiteY71" fmla="*/ 4808669 h 5344420"/>
              <a:gd name="connsiteX72" fmla="*/ 1974028 w 3018426"/>
              <a:gd name="connsiteY72" fmla="*/ 4905487 h 5344420"/>
              <a:gd name="connsiteX73" fmla="*/ 1984785 w 3018426"/>
              <a:gd name="connsiteY73" fmla="*/ 4937760 h 5344420"/>
              <a:gd name="connsiteX74" fmla="*/ 2049331 w 3018426"/>
              <a:gd name="connsiteY74" fmla="*/ 4980791 h 5344420"/>
              <a:gd name="connsiteX75" fmla="*/ 2113877 w 3018426"/>
              <a:gd name="connsiteY75" fmla="*/ 5066852 h 5344420"/>
              <a:gd name="connsiteX76" fmla="*/ 2146150 w 3018426"/>
              <a:gd name="connsiteY76" fmla="*/ 5077610 h 5344420"/>
              <a:gd name="connsiteX77" fmla="*/ 2210696 w 3018426"/>
              <a:gd name="connsiteY77" fmla="*/ 5120640 h 5344420"/>
              <a:gd name="connsiteX78" fmla="*/ 2232211 w 3018426"/>
              <a:gd name="connsiteY78" fmla="*/ 5152913 h 5344420"/>
              <a:gd name="connsiteX79" fmla="*/ 2264484 w 3018426"/>
              <a:gd name="connsiteY79" fmla="*/ 5163671 h 5344420"/>
              <a:gd name="connsiteX80" fmla="*/ 2296757 w 3018426"/>
              <a:gd name="connsiteY80" fmla="*/ 5185186 h 5344420"/>
              <a:gd name="connsiteX81" fmla="*/ 2490395 w 3018426"/>
              <a:gd name="connsiteY81" fmla="*/ 5195944 h 5344420"/>
              <a:gd name="connsiteX82" fmla="*/ 2587214 w 3018426"/>
              <a:gd name="connsiteY82" fmla="*/ 5217459 h 5344420"/>
              <a:gd name="connsiteX83" fmla="*/ 2619487 w 3018426"/>
              <a:gd name="connsiteY83" fmla="*/ 5249732 h 5344420"/>
              <a:gd name="connsiteX84" fmla="*/ 2748578 w 3018426"/>
              <a:gd name="connsiteY84" fmla="*/ 5282005 h 5344420"/>
              <a:gd name="connsiteX85" fmla="*/ 2942216 w 3018426"/>
              <a:gd name="connsiteY85" fmla="*/ 5303520 h 5344420"/>
              <a:gd name="connsiteX86" fmla="*/ 2963731 w 3018426"/>
              <a:gd name="connsiteY86" fmla="*/ 4808669 h 5344420"/>
              <a:gd name="connsiteX87" fmla="*/ 2985247 w 3018426"/>
              <a:gd name="connsiteY87" fmla="*/ 4722607 h 5344420"/>
              <a:gd name="connsiteX88" fmla="*/ 2985247 w 3018426"/>
              <a:gd name="connsiteY88" fmla="*/ 4066391 h 5344420"/>
              <a:gd name="connsiteX89" fmla="*/ 2974489 w 3018426"/>
              <a:gd name="connsiteY89" fmla="*/ 4023360 h 5344420"/>
              <a:gd name="connsiteX90" fmla="*/ 2963731 w 3018426"/>
              <a:gd name="connsiteY90" fmla="*/ 3969572 h 5344420"/>
              <a:gd name="connsiteX91" fmla="*/ 2974489 w 3018426"/>
              <a:gd name="connsiteY91" fmla="*/ 3818965 h 5344420"/>
              <a:gd name="connsiteX92" fmla="*/ 2996004 w 3018426"/>
              <a:gd name="connsiteY92" fmla="*/ 3754419 h 5344420"/>
              <a:gd name="connsiteX93" fmla="*/ 3006762 w 3018426"/>
              <a:gd name="connsiteY93" fmla="*/ 3700631 h 5344420"/>
              <a:gd name="connsiteX94" fmla="*/ 2996004 w 3018426"/>
              <a:gd name="connsiteY94" fmla="*/ 3560782 h 5344420"/>
              <a:gd name="connsiteX95" fmla="*/ 2985247 w 3018426"/>
              <a:gd name="connsiteY95" fmla="*/ 3463963 h 5344420"/>
              <a:gd name="connsiteX96" fmla="*/ 2974489 w 3018426"/>
              <a:gd name="connsiteY96" fmla="*/ 3108960 h 5344420"/>
              <a:gd name="connsiteX97" fmla="*/ 2952974 w 3018426"/>
              <a:gd name="connsiteY97" fmla="*/ 2624866 h 5344420"/>
              <a:gd name="connsiteX98" fmla="*/ 2931458 w 3018426"/>
              <a:gd name="connsiteY98" fmla="*/ 2409713 h 5344420"/>
              <a:gd name="connsiteX99" fmla="*/ 2942216 w 3018426"/>
              <a:gd name="connsiteY99" fmla="*/ 2302137 h 5344420"/>
              <a:gd name="connsiteX100" fmla="*/ 2952974 w 3018426"/>
              <a:gd name="connsiteY100" fmla="*/ 2237591 h 5344420"/>
              <a:gd name="connsiteX101" fmla="*/ 2931458 w 3018426"/>
              <a:gd name="connsiteY101" fmla="*/ 1731982 h 5344420"/>
              <a:gd name="connsiteX102" fmla="*/ 2942216 w 3018426"/>
              <a:gd name="connsiteY102" fmla="*/ 1527586 h 5344420"/>
              <a:gd name="connsiteX103" fmla="*/ 2942216 w 3018426"/>
              <a:gd name="connsiteY103" fmla="*/ 1355464 h 5344420"/>
              <a:gd name="connsiteX104" fmla="*/ 2952974 w 3018426"/>
              <a:gd name="connsiteY104" fmla="*/ 1108038 h 5344420"/>
              <a:gd name="connsiteX105" fmla="*/ 2974489 w 3018426"/>
              <a:gd name="connsiteY105" fmla="*/ 1032735 h 5344420"/>
              <a:gd name="connsiteX106" fmla="*/ 2985247 w 3018426"/>
              <a:gd name="connsiteY106" fmla="*/ 946673 h 5344420"/>
              <a:gd name="connsiteX107" fmla="*/ 2963731 w 3018426"/>
              <a:gd name="connsiteY107" fmla="*/ 731520 h 5344420"/>
              <a:gd name="connsiteX108" fmla="*/ 2963731 w 3018426"/>
              <a:gd name="connsiteY108" fmla="*/ 118335 h 5344420"/>
              <a:gd name="connsiteX109" fmla="*/ 2942216 w 3018426"/>
              <a:gd name="connsiteY109" fmla="*/ 43031 h 5344420"/>
              <a:gd name="connsiteX110" fmla="*/ 2909943 w 3018426"/>
              <a:gd name="connsiteY110" fmla="*/ 21516 h 5344420"/>
              <a:gd name="connsiteX111" fmla="*/ 2835191 w 3018426"/>
              <a:gd name="connsiteY111" fmla="*/ 0 h 5344420"/>
              <a:gd name="connsiteX112" fmla="*/ 2695315 w 3018426"/>
              <a:gd name="connsiteY112" fmla="*/ 21520 h 5344420"/>
              <a:gd name="connsiteX113" fmla="*/ 2630244 w 3018426"/>
              <a:gd name="connsiteY113" fmla="*/ 43031 h 5344420"/>
              <a:gd name="connsiteX114" fmla="*/ 2554941 w 3018426"/>
              <a:gd name="connsiteY114" fmla="*/ 64546 h 5344420"/>
              <a:gd name="connsiteX115" fmla="*/ 2275242 w 3018426"/>
              <a:gd name="connsiteY115" fmla="*/ 53789 h 5344420"/>
              <a:gd name="connsiteX116" fmla="*/ 2199938 w 3018426"/>
              <a:gd name="connsiteY116" fmla="*/ 53789 h 5344420"/>
              <a:gd name="connsiteX117" fmla="*/ 1403872 w 3018426"/>
              <a:gd name="connsiteY117" fmla="*/ 43031 h 5344420"/>
              <a:gd name="connsiteX118" fmla="*/ 597165 w 3018426"/>
              <a:gd name="connsiteY118" fmla="*/ 21520 h 5344420"/>
              <a:gd name="connsiteX119" fmla="*/ 220531 w 3018426"/>
              <a:gd name="connsiteY119" fmla="*/ 21516 h 5344420"/>
              <a:gd name="connsiteX120" fmla="*/ 123712 w 3018426"/>
              <a:gd name="connsiteY120" fmla="*/ 32273 h 5344420"/>
              <a:gd name="connsiteX121" fmla="*/ 69924 w 3018426"/>
              <a:gd name="connsiteY121" fmla="*/ 43031 h 5344420"/>
              <a:gd name="connsiteX122" fmla="*/ 48409 w 3018426"/>
              <a:gd name="connsiteY122" fmla="*/ 53789 h 5344420"/>
              <a:gd name="connsiteX0" fmla="*/ 48409 w 3018426"/>
              <a:gd name="connsiteY0" fmla="*/ 53789 h 5344420"/>
              <a:gd name="connsiteX1" fmla="*/ 360381 w 3018426"/>
              <a:gd name="connsiteY1" fmla="*/ 64546 h 5344420"/>
              <a:gd name="connsiteX2" fmla="*/ 424927 w 3018426"/>
              <a:gd name="connsiteY2" fmla="*/ 86062 h 5344420"/>
              <a:gd name="connsiteX3" fmla="*/ 457199 w 3018426"/>
              <a:gd name="connsiteY3" fmla="*/ 96819 h 5344420"/>
              <a:gd name="connsiteX4" fmla="*/ 489472 w 3018426"/>
              <a:gd name="connsiteY4" fmla="*/ 107577 h 5344420"/>
              <a:gd name="connsiteX5" fmla="*/ 586291 w 3018426"/>
              <a:gd name="connsiteY5" fmla="*/ 118335 h 5344420"/>
              <a:gd name="connsiteX6" fmla="*/ 629322 w 3018426"/>
              <a:gd name="connsiteY6" fmla="*/ 161365 h 5344420"/>
              <a:gd name="connsiteX7" fmla="*/ 726141 w 3018426"/>
              <a:gd name="connsiteY7" fmla="*/ 215153 h 5344420"/>
              <a:gd name="connsiteX8" fmla="*/ 769171 w 3018426"/>
              <a:gd name="connsiteY8" fmla="*/ 268942 h 5344420"/>
              <a:gd name="connsiteX9" fmla="*/ 758414 w 3018426"/>
              <a:gd name="connsiteY9" fmla="*/ 301215 h 5344420"/>
              <a:gd name="connsiteX10" fmla="*/ 790687 w 3018426"/>
              <a:gd name="connsiteY10" fmla="*/ 398033 h 5344420"/>
              <a:gd name="connsiteX11" fmla="*/ 801444 w 3018426"/>
              <a:gd name="connsiteY11" fmla="*/ 430306 h 5344420"/>
              <a:gd name="connsiteX12" fmla="*/ 844475 w 3018426"/>
              <a:gd name="connsiteY12" fmla="*/ 473337 h 5344420"/>
              <a:gd name="connsiteX13" fmla="*/ 822959 w 3018426"/>
              <a:gd name="connsiteY13" fmla="*/ 602429 h 5344420"/>
              <a:gd name="connsiteX14" fmla="*/ 801444 w 3018426"/>
              <a:gd name="connsiteY14" fmla="*/ 666975 h 5344420"/>
              <a:gd name="connsiteX15" fmla="*/ 801444 w 3018426"/>
              <a:gd name="connsiteY15" fmla="*/ 1118796 h 5344420"/>
              <a:gd name="connsiteX16" fmla="*/ 812202 w 3018426"/>
              <a:gd name="connsiteY16" fmla="*/ 1215615 h 5344420"/>
              <a:gd name="connsiteX17" fmla="*/ 822959 w 3018426"/>
              <a:gd name="connsiteY17" fmla="*/ 1247887 h 5344420"/>
              <a:gd name="connsiteX18" fmla="*/ 855232 w 3018426"/>
              <a:gd name="connsiteY18" fmla="*/ 1258645 h 5344420"/>
              <a:gd name="connsiteX19" fmla="*/ 930536 w 3018426"/>
              <a:gd name="connsiteY19" fmla="*/ 1290918 h 5344420"/>
              <a:gd name="connsiteX20" fmla="*/ 962809 w 3018426"/>
              <a:gd name="connsiteY20" fmla="*/ 1323191 h 5344420"/>
              <a:gd name="connsiteX21" fmla="*/ 995082 w 3018426"/>
              <a:gd name="connsiteY21" fmla="*/ 1333949 h 5344420"/>
              <a:gd name="connsiteX22" fmla="*/ 1016597 w 3018426"/>
              <a:gd name="connsiteY22" fmla="*/ 1366222 h 5344420"/>
              <a:gd name="connsiteX23" fmla="*/ 1081143 w 3018426"/>
              <a:gd name="connsiteY23" fmla="*/ 1387737 h 5344420"/>
              <a:gd name="connsiteX24" fmla="*/ 1113416 w 3018426"/>
              <a:gd name="connsiteY24" fmla="*/ 1409252 h 5344420"/>
              <a:gd name="connsiteX25" fmla="*/ 1177962 w 3018426"/>
              <a:gd name="connsiteY25" fmla="*/ 1430767 h 5344420"/>
              <a:gd name="connsiteX26" fmla="*/ 1220992 w 3018426"/>
              <a:gd name="connsiteY26" fmla="*/ 1463040 h 5344420"/>
              <a:gd name="connsiteX27" fmla="*/ 1264023 w 3018426"/>
              <a:gd name="connsiteY27" fmla="*/ 1484556 h 5344420"/>
              <a:gd name="connsiteX28" fmla="*/ 1296296 w 3018426"/>
              <a:gd name="connsiteY28" fmla="*/ 1527586 h 5344420"/>
              <a:gd name="connsiteX29" fmla="*/ 1360842 w 3018426"/>
              <a:gd name="connsiteY29" fmla="*/ 1570617 h 5344420"/>
              <a:gd name="connsiteX30" fmla="*/ 1425388 w 3018426"/>
              <a:gd name="connsiteY30" fmla="*/ 1613647 h 5344420"/>
              <a:gd name="connsiteX31" fmla="*/ 1457661 w 3018426"/>
              <a:gd name="connsiteY31" fmla="*/ 1635163 h 5344420"/>
              <a:gd name="connsiteX32" fmla="*/ 1532964 w 3018426"/>
              <a:gd name="connsiteY32" fmla="*/ 1699709 h 5344420"/>
              <a:gd name="connsiteX33" fmla="*/ 1608268 w 3018426"/>
              <a:gd name="connsiteY33" fmla="*/ 1775012 h 5344420"/>
              <a:gd name="connsiteX34" fmla="*/ 1662056 w 3018426"/>
              <a:gd name="connsiteY34" fmla="*/ 1796527 h 5344420"/>
              <a:gd name="connsiteX35" fmla="*/ 1705087 w 3018426"/>
              <a:gd name="connsiteY35" fmla="*/ 1818043 h 5344420"/>
              <a:gd name="connsiteX36" fmla="*/ 1769632 w 3018426"/>
              <a:gd name="connsiteY36" fmla="*/ 1893346 h 5344420"/>
              <a:gd name="connsiteX37" fmla="*/ 1834178 w 3018426"/>
              <a:gd name="connsiteY37" fmla="*/ 1957892 h 5344420"/>
              <a:gd name="connsiteX38" fmla="*/ 1887967 w 3018426"/>
              <a:gd name="connsiteY38" fmla="*/ 2000923 h 5344420"/>
              <a:gd name="connsiteX39" fmla="*/ 1920239 w 3018426"/>
              <a:gd name="connsiteY39" fmla="*/ 2054711 h 5344420"/>
              <a:gd name="connsiteX40" fmla="*/ 1941755 w 3018426"/>
              <a:gd name="connsiteY40" fmla="*/ 2130015 h 5344420"/>
              <a:gd name="connsiteX41" fmla="*/ 1963270 w 3018426"/>
              <a:gd name="connsiteY41" fmla="*/ 2280622 h 5344420"/>
              <a:gd name="connsiteX42" fmla="*/ 1984785 w 3018426"/>
              <a:gd name="connsiteY42" fmla="*/ 2345167 h 5344420"/>
              <a:gd name="connsiteX43" fmla="*/ 1995543 w 3018426"/>
              <a:gd name="connsiteY43" fmla="*/ 2517290 h 5344420"/>
              <a:gd name="connsiteX44" fmla="*/ 2006301 w 3018426"/>
              <a:gd name="connsiteY44" fmla="*/ 2592593 h 5344420"/>
              <a:gd name="connsiteX45" fmla="*/ 1984785 w 3018426"/>
              <a:gd name="connsiteY45" fmla="*/ 2700170 h 5344420"/>
              <a:gd name="connsiteX46" fmla="*/ 1963270 w 3018426"/>
              <a:gd name="connsiteY46" fmla="*/ 2732443 h 5344420"/>
              <a:gd name="connsiteX47" fmla="*/ 1952512 w 3018426"/>
              <a:gd name="connsiteY47" fmla="*/ 2786231 h 5344420"/>
              <a:gd name="connsiteX48" fmla="*/ 1941755 w 3018426"/>
              <a:gd name="connsiteY48" fmla="*/ 2850777 h 5344420"/>
              <a:gd name="connsiteX49" fmla="*/ 1920239 w 3018426"/>
              <a:gd name="connsiteY49" fmla="*/ 2915323 h 5344420"/>
              <a:gd name="connsiteX50" fmla="*/ 1909482 w 3018426"/>
              <a:gd name="connsiteY50" fmla="*/ 3001384 h 5344420"/>
              <a:gd name="connsiteX51" fmla="*/ 1898724 w 3018426"/>
              <a:gd name="connsiteY51" fmla="*/ 3033657 h 5344420"/>
              <a:gd name="connsiteX52" fmla="*/ 1877209 w 3018426"/>
              <a:gd name="connsiteY52" fmla="*/ 3195022 h 5344420"/>
              <a:gd name="connsiteX53" fmla="*/ 1844936 w 3018426"/>
              <a:gd name="connsiteY53" fmla="*/ 3238052 h 5344420"/>
              <a:gd name="connsiteX54" fmla="*/ 1823421 w 3018426"/>
              <a:gd name="connsiteY54" fmla="*/ 3270325 h 5344420"/>
              <a:gd name="connsiteX55" fmla="*/ 1769632 w 3018426"/>
              <a:gd name="connsiteY55" fmla="*/ 3356386 h 5344420"/>
              <a:gd name="connsiteX56" fmla="*/ 1758875 w 3018426"/>
              <a:gd name="connsiteY56" fmla="*/ 3388659 h 5344420"/>
              <a:gd name="connsiteX57" fmla="*/ 1748117 w 3018426"/>
              <a:gd name="connsiteY57" fmla="*/ 3431690 h 5344420"/>
              <a:gd name="connsiteX58" fmla="*/ 1715844 w 3018426"/>
              <a:gd name="connsiteY58" fmla="*/ 3485478 h 5344420"/>
              <a:gd name="connsiteX59" fmla="*/ 1672814 w 3018426"/>
              <a:gd name="connsiteY59" fmla="*/ 3582297 h 5344420"/>
              <a:gd name="connsiteX60" fmla="*/ 1651298 w 3018426"/>
              <a:gd name="connsiteY60" fmla="*/ 3679116 h 5344420"/>
              <a:gd name="connsiteX61" fmla="*/ 1672814 w 3018426"/>
              <a:gd name="connsiteY61" fmla="*/ 3958815 h 5344420"/>
              <a:gd name="connsiteX62" fmla="*/ 1683571 w 3018426"/>
              <a:gd name="connsiteY62" fmla="*/ 4120179 h 5344420"/>
              <a:gd name="connsiteX63" fmla="*/ 1705087 w 3018426"/>
              <a:gd name="connsiteY63" fmla="*/ 4141695 h 5344420"/>
              <a:gd name="connsiteX64" fmla="*/ 1769632 w 3018426"/>
              <a:gd name="connsiteY64" fmla="*/ 4227756 h 5344420"/>
              <a:gd name="connsiteX65" fmla="*/ 1801905 w 3018426"/>
              <a:gd name="connsiteY65" fmla="*/ 4303059 h 5344420"/>
              <a:gd name="connsiteX66" fmla="*/ 1823421 w 3018426"/>
              <a:gd name="connsiteY66" fmla="*/ 4367605 h 5344420"/>
              <a:gd name="connsiteX67" fmla="*/ 1834178 w 3018426"/>
              <a:gd name="connsiteY67" fmla="*/ 4432151 h 5344420"/>
              <a:gd name="connsiteX68" fmla="*/ 1866451 w 3018426"/>
              <a:gd name="connsiteY68" fmla="*/ 4518212 h 5344420"/>
              <a:gd name="connsiteX69" fmla="*/ 1877209 w 3018426"/>
              <a:gd name="connsiteY69" fmla="*/ 4647304 h 5344420"/>
              <a:gd name="connsiteX70" fmla="*/ 1898724 w 3018426"/>
              <a:gd name="connsiteY70" fmla="*/ 4733365 h 5344420"/>
              <a:gd name="connsiteX71" fmla="*/ 1920239 w 3018426"/>
              <a:gd name="connsiteY71" fmla="*/ 4808669 h 5344420"/>
              <a:gd name="connsiteX72" fmla="*/ 1974028 w 3018426"/>
              <a:gd name="connsiteY72" fmla="*/ 4905487 h 5344420"/>
              <a:gd name="connsiteX73" fmla="*/ 1984785 w 3018426"/>
              <a:gd name="connsiteY73" fmla="*/ 4937760 h 5344420"/>
              <a:gd name="connsiteX74" fmla="*/ 2049331 w 3018426"/>
              <a:gd name="connsiteY74" fmla="*/ 4980791 h 5344420"/>
              <a:gd name="connsiteX75" fmla="*/ 2113877 w 3018426"/>
              <a:gd name="connsiteY75" fmla="*/ 5066852 h 5344420"/>
              <a:gd name="connsiteX76" fmla="*/ 2146150 w 3018426"/>
              <a:gd name="connsiteY76" fmla="*/ 5077610 h 5344420"/>
              <a:gd name="connsiteX77" fmla="*/ 2210696 w 3018426"/>
              <a:gd name="connsiteY77" fmla="*/ 5120640 h 5344420"/>
              <a:gd name="connsiteX78" fmla="*/ 2232211 w 3018426"/>
              <a:gd name="connsiteY78" fmla="*/ 5152913 h 5344420"/>
              <a:gd name="connsiteX79" fmla="*/ 2264484 w 3018426"/>
              <a:gd name="connsiteY79" fmla="*/ 5163671 h 5344420"/>
              <a:gd name="connsiteX80" fmla="*/ 2296757 w 3018426"/>
              <a:gd name="connsiteY80" fmla="*/ 5185186 h 5344420"/>
              <a:gd name="connsiteX81" fmla="*/ 2490395 w 3018426"/>
              <a:gd name="connsiteY81" fmla="*/ 5195944 h 5344420"/>
              <a:gd name="connsiteX82" fmla="*/ 2587214 w 3018426"/>
              <a:gd name="connsiteY82" fmla="*/ 5217459 h 5344420"/>
              <a:gd name="connsiteX83" fmla="*/ 2619487 w 3018426"/>
              <a:gd name="connsiteY83" fmla="*/ 5249732 h 5344420"/>
              <a:gd name="connsiteX84" fmla="*/ 2748578 w 3018426"/>
              <a:gd name="connsiteY84" fmla="*/ 5282005 h 5344420"/>
              <a:gd name="connsiteX85" fmla="*/ 2942216 w 3018426"/>
              <a:gd name="connsiteY85" fmla="*/ 5303520 h 5344420"/>
              <a:gd name="connsiteX86" fmla="*/ 2963731 w 3018426"/>
              <a:gd name="connsiteY86" fmla="*/ 4808669 h 5344420"/>
              <a:gd name="connsiteX87" fmla="*/ 2985247 w 3018426"/>
              <a:gd name="connsiteY87" fmla="*/ 4722607 h 5344420"/>
              <a:gd name="connsiteX88" fmla="*/ 2985247 w 3018426"/>
              <a:gd name="connsiteY88" fmla="*/ 4066391 h 5344420"/>
              <a:gd name="connsiteX89" fmla="*/ 2974489 w 3018426"/>
              <a:gd name="connsiteY89" fmla="*/ 4023360 h 5344420"/>
              <a:gd name="connsiteX90" fmla="*/ 2963731 w 3018426"/>
              <a:gd name="connsiteY90" fmla="*/ 3969572 h 5344420"/>
              <a:gd name="connsiteX91" fmla="*/ 2974489 w 3018426"/>
              <a:gd name="connsiteY91" fmla="*/ 3818965 h 5344420"/>
              <a:gd name="connsiteX92" fmla="*/ 2996004 w 3018426"/>
              <a:gd name="connsiteY92" fmla="*/ 3754419 h 5344420"/>
              <a:gd name="connsiteX93" fmla="*/ 3006762 w 3018426"/>
              <a:gd name="connsiteY93" fmla="*/ 3700631 h 5344420"/>
              <a:gd name="connsiteX94" fmla="*/ 2996004 w 3018426"/>
              <a:gd name="connsiteY94" fmla="*/ 3560782 h 5344420"/>
              <a:gd name="connsiteX95" fmla="*/ 2985247 w 3018426"/>
              <a:gd name="connsiteY95" fmla="*/ 3463963 h 5344420"/>
              <a:gd name="connsiteX96" fmla="*/ 2974489 w 3018426"/>
              <a:gd name="connsiteY96" fmla="*/ 3108960 h 5344420"/>
              <a:gd name="connsiteX97" fmla="*/ 2952974 w 3018426"/>
              <a:gd name="connsiteY97" fmla="*/ 2624866 h 5344420"/>
              <a:gd name="connsiteX98" fmla="*/ 2931458 w 3018426"/>
              <a:gd name="connsiteY98" fmla="*/ 2409713 h 5344420"/>
              <a:gd name="connsiteX99" fmla="*/ 2942216 w 3018426"/>
              <a:gd name="connsiteY99" fmla="*/ 2302137 h 5344420"/>
              <a:gd name="connsiteX100" fmla="*/ 2952974 w 3018426"/>
              <a:gd name="connsiteY100" fmla="*/ 2237591 h 5344420"/>
              <a:gd name="connsiteX101" fmla="*/ 2931458 w 3018426"/>
              <a:gd name="connsiteY101" fmla="*/ 1731982 h 5344420"/>
              <a:gd name="connsiteX102" fmla="*/ 2942216 w 3018426"/>
              <a:gd name="connsiteY102" fmla="*/ 1527586 h 5344420"/>
              <a:gd name="connsiteX103" fmla="*/ 2942216 w 3018426"/>
              <a:gd name="connsiteY103" fmla="*/ 1355464 h 5344420"/>
              <a:gd name="connsiteX104" fmla="*/ 2952974 w 3018426"/>
              <a:gd name="connsiteY104" fmla="*/ 1108038 h 5344420"/>
              <a:gd name="connsiteX105" fmla="*/ 2974489 w 3018426"/>
              <a:gd name="connsiteY105" fmla="*/ 1032735 h 5344420"/>
              <a:gd name="connsiteX106" fmla="*/ 2985247 w 3018426"/>
              <a:gd name="connsiteY106" fmla="*/ 946673 h 5344420"/>
              <a:gd name="connsiteX107" fmla="*/ 2963731 w 3018426"/>
              <a:gd name="connsiteY107" fmla="*/ 731520 h 5344420"/>
              <a:gd name="connsiteX108" fmla="*/ 2963731 w 3018426"/>
              <a:gd name="connsiteY108" fmla="*/ 118335 h 5344420"/>
              <a:gd name="connsiteX109" fmla="*/ 2942216 w 3018426"/>
              <a:gd name="connsiteY109" fmla="*/ 43031 h 5344420"/>
              <a:gd name="connsiteX110" fmla="*/ 2909943 w 3018426"/>
              <a:gd name="connsiteY110" fmla="*/ 21516 h 5344420"/>
              <a:gd name="connsiteX111" fmla="*/ 2835743 w 3018426"/>
              <a:gd name="connsiteY111" fmla="*/ 0 h 5344420"/>
              <a:gd name="connsiteX112" fmla="*/ 2695315 w 3018426"/>
              <a:gd name="connsiteY112" fmla="*/ 21520 h 5344420"/>
              <a:gd name="connsiteX113" fmla="*/ 2630244 w 3018426"/>
              <a:gd name="connsiteY113" fmla="*/ 43031 h 5344420"/>
              <a:gd name="connsiteX114" fmla="*/ 2554941 w 3018426"/>
              <a:gd name="connsiteY114" fmla="*/ 64546 h 5344420"/>
              <a:gd name="connsiteX115" fmla="*/ 2275242 w 3018426"/>
              <a:gd name="connsiteY115" fmla="*/ 53789 h 5344420"/>
              <a:gd name="connsiteX116" fmla="*/ 2199938 w 3018426"/>
              <a:gd name="connsiteY116" fmla="*/ 53789 h 5344420"/>
              <a:gd name="connsiteX117" fmla="*/ 1403872 w 3018426"/>
              <a:gd name="connsiteY117" fmla="*/ 43031 h 5344420"/>
              <a:gd name="connsiteX118" fmla="*/ 597165 w 3018426"/>
              <a:gd name="connsiteY118" fmla="*/ 21520 h 5344420"/>
              <a:gd name="connsiteX119" fmla="*/ 220531 w 3018426"/>
              <a:gd name="connsiteY119" fmla="*/ 21516 h 5344420"/>
              <a:gd name="connsiteX120" fmla="*/ 123712 w 3018426"/>
              <a:gd name="connsiteY120" fmla="*/ 32273 h 5344420"/>
              <a:gd name="connsiteX121" fmla="*/ 69924 w 3018426"/>
              <a:gd name="connsiteY121" fmla="*/ 43031 h 5344420"/>
              <a:gd name="connsiteX122" fmla="*/ 48409 w 3018426"/>
              <a:gd name="connsiteY122" fmla="*/ 53789 h 5344420"/>
              <a:gd name="connsiteX0" fmla="*/ 48409 w 3018426"/>
              <a:gd name="connsiteY0" fmla="*/ 53789 h 5344420"/>
              <a:gd name="connsiteX1" fmla="*/ 360381 w 3018426"/>
              <a:gd name="connsiteY1" fmla="*/ 64546 h 5344420"/>
              <a:gd name="connsiteX2" fmla="*/ 424927 w 3018426"/>
              <a:gd name="connsiteY2" fmla="*/ 86062 h 5344420"/>
              <a:gd name="connsiteX3" fmla="*/ 457199 w 3018426"/>
              <a:gd name="connsiteY3" fmla="*/ 96819 h 5344420"/>
              <a:gd name="connsiteX4" fmla="*/ 489472 w 3018426"/>
              <a:gd name="connsiteY4" fmla="*/ 107577 h 5344420"/>
              <a:gd name="connsiteX5" fmla="*/ 586291 w 3018426"/>
              <a:gd name="connsiteY5" fmla="*/ 118335 h 5344420"/>
              <a:gd name="connsiteX6" fmla="*/ 629322 w 3018426"/>
              <a:gd name="connsiteY6" fmla="*/ 161365 h 5344420"/>
              <a:gd name="connsiteX7" fmla="*/ 726141 w 3018426"/>
              <a:gd name="connsiteY7" fmla="*/ 215153 h 5344420"/>
              <a:gd name="connsiteX8" fmla="*/ 769171 w 3018426"/>
              <a:gd name="connsiteY8" fmla="*/ 268942 h 5344420"/>
              <a:gd name="connsiteX9" fmla="*/ 758414 w 3018426"/>
              <a:gd name="connsiteY9" fmla="*/ 301215 h 5344420"/>
              <a:gd name="connsiteX10" fmla="*/ 790687 w 3018426"/>
              <a:gd name="connsiteY10" fmla="*/ 398033 h 5344420"/>
              <a:gd name="connsiteX11" fmla="*/ 801444 w 3018426"/>
              <a:gd name="connsiteY11" fmla="*/ 430306 h 5344420"/>
              <a:gd name="connsiteX12" fmla="*/ 844475 w 3018426"/>
              <a:gd name="connsiteY12" fmla="*/ 473337 h 5344420"/>
              <a:gd name="connsiteX13" fmla="*/ 822959 w 3018426"/>
              <a:gd name="connsiteY13" fmla="*/ 602429 h 5344420"/>
              <a:gd name="connsiteX14" fmla="*/ 801444 w 3018426"/>
              <a:gd name="connsiteY14" fmla="*/ 666975 h 5344420"/>
              <a:gd name="connsiteX15" fmla="*/ 801444 w 3018426"/>
              <a:gd name="connsiteY15" fmla="*/ 1118796 h 5344420"/>
              <a:gd name="connsiteX16" fmla="*/ 812202 w 3018426"/>
              <a:gd name="connsiteY16" fmla="*/ 1215615 h 5344420"/>
              <a:gd name="connsiteX17" fmla="*/ 822959 w 3018426"/>
              <a:gd name="connsiteY17" fmla="*/ 1247887 h 5344420"/>
              <a:gd name="connsiteX18" fmla="*/ 855232 w 3018426"/>
              <a:gd name="connsiteY18" fmla="*/ 1258645 h 5344420"/>
              <a:gd name="connsiteX19" fmla="*/ 930536 w 3018426"/>
              <a:gd name="connsiteY19" fmla="*/ 1290918 h 5344420"/>
              <a:gd name="connsiteX20" fmla="*/ 962809 w 3018426"/>
              <a:gd name="connsiteY20" fmla="*/ 1323191 h 5344420"/>
              <a:gd name="connsiteX21" fmla="*/ 995082 w 3018426"/>
              <a:gd name="connsiteY21" fmla="*/ 1333949 h 5344420"/>
              <a:gd name="connsiteX22" fmla="*/ 1016597 w 3018426"/>
              <a:gd name="connsiteY22" fmla="*/ 1366222 h 5344420"/>
              <a:gd name="connsiteX23" fmla="*/ 1081143 w 3018426"/>
              <a:gd name="connsiteY23" fmla="*/ 1387737 h 5344420"/>
              <a:gd name="connsiteX24" fmla="*/ 1113416 w 3018426"/>
              <a:gd name="connsiteY24" fmla="*/ 1409252 h 5344420"/>
              <a:gd name="connsiteX25" fmla="*/ 1177962 w 3018426"/>
              <a:gd name="connsiteY25" fmla="*/ 1430767 h 5344420"/>
              <a:gd name="connsiteX26" fmla="*/ 1220992 w 3018426"/>
              <a:gd name="connsiteY26" fmla="*/ 1463040 h 5344420"/>
              <a:gd name="connsiteX27" fmla="*/ 1264023 w 3018426"/>
              <a:gd name="connsiteY27" fmla="*/ 1484556 h 5344420"/>
              <a:gd name="connsiteX28" fmla="*/ 1296296 w 3018426"/>
              <a:gd name="connsiteY28" fmla="*/ 1527586 h 5344420"/>
              <a:gd name="connsiteX29" fmla="*/ 1360842 w 3018426"/>
              <a:gd name="connsiteY29" fmla="*/ 1570617 h 5344420"/>
              <a:gd name="connsiteX30" fmla="*/ 1425388 w 3018426"/>
              <a:gd name="connsiteY30" fmla="*/ 1613647 h 5344420"/>
              <a:gd name="connsiteX31" fmla="*/ 1457661 w 3018426"/>
              <a:gd name="connsiteY31" fmla="*/ 1635163 h 5344420"/>
              <a:gd name="connsiteX32" fmla="*/ 1532964 w 3018426"/>
              <a:gd name="connsiteY32" fmla="*/ 1699709 h 5344420"/>
              <a:gd name="connsiteX33" fmla="*/ 1608268 w 3018426"/>
              <a:gd name="connsiteY33" fmla="*/ 1775012 h 5344420"/>
              <a:gd name="connsiteX34" fmla="*/ 1662056 w 3018426"/>
              <a:gd name="connsiteY34" fmla="*/ 1796527 h 5344420"/>
              <a:gd name="connsiteX35" fmla="*/ 1705087 w 3018426"/>
              <a:gd name="connsiteY35" fmla="*/ 1818043 h 5344420"/>
              <a:gd name="connsiteX36" fmla="*/ 1769632 w 3018426"/>
              <a:gd name="connsiteY36" fmla="*/ 1893346 h 5344420"/>
              <a:gd name="connsiteX37" fmla="*/ 1834178 w 3018426"/>
              <a:gd name="connsiteY37" fmla="*/ 1957892 h 5344420"/>
              <a:gd name="connsiteX38" fmla="*/ 1887967 w 3018426"/>
              <a:gd name="connsiteY38" fmla="*/ 2000923 h 5344420"/>
              <a:gd name="connsiteX39" fmla="*/ 1920239 w 3018426"/>
              <a:gd name="connsiteY39" fmla="*/ 2054711 h 5344420"/>
              <a:gd name="connsiteX40" fmla="*/ 1941755 w 3018426"/>
              <a:gd name="connsiteY40" fmla="*/ 2130015 h 5344420"/>
              <a:gd name="connsiteX41" fmla="*/ 1963270 w 3018426"/>
              <a:gd name="connsiteY41" fmla="*/ 2280622 h 5344420"/>
              <a:gd name="connsiteX42" fmla="*/ 1984785 w 3018426"/>
              <a:gd name="connsiteY42" fmla="*/ 2345167 h 5344420"/>
              <a:gd name="connsiteX43" fmla="*/ 1995543 w 3018426"/>
              <a:gd name="connsiteY43" fmla="*/ 2517290 h 5344420"/>
              <a:gd name="connsiteX44" fmla="*/ 2006301 w 3018426"/>
              <a:gd name="connsiteY44" fmla="*/ 2592593 h 5344420"/>
              <a:gd name="connsiteX45" fmla="*/ 1984785 w 3018426"/>
              <a:gd name="connsiteY45" fmla="*/ 2700170 h 5344420"/>
              <a:gd name="connsiteX46" fmla="*/ 1963270 w 3018426"/>
              <a:gd name="connsiteY46" fmla="*/ 2732443 h 5344420"/>
              <a:gd name="connsiteX47" fmla="*/ 1952512 w 3018426"/>
              <a:gd name="connsiteY47" fmla="*/ 2786231 h 5344420"/>
              <a:gd name="connsiteX48" fmla="*/ 1941755 w 3018426"/>
              <a:gd name="connsiteY48" fmla="*/ 2850777 h 5344420"/>
              <a:gd name="connsiteX49" fmla="*/ 1920239 w 3018426"/>
              <a:gd name="connsiteY49" fmla="*/ 2915323 h 5344420"/>
              <a:gd name="connsiteX50" fmla="*/ 1909482 w 3018426"/>
              <a:gd name="connsiteY50" fmla="*/ 3001384 h 5344420"/>
              <a:gd name="connsiteX51" fmla="*/ 1898724 w 3018426"/>
              <a:gd name="connsiteY51" fmla="*/ 3033657 h 5344420"/>
              <a:gd name="connsiteX52" fmla="*/ 1877209 w 3018426"/>
              <a:gd name="connsiteY52" fmla="*/ 3195022 h 5344420"/>
              <a:gd name="connsiteX53" fmla="*/ 1844936 w 3018426"/>
              <a:gd name="connsiteY53" fmla="*/ 3238052 h 5344420"/>
              <a:gd name="connsiteX54" fmla="*/ 1823421 w 3018426"/>
              <a:gd name="connsiteY54" fmla="*/ 3270325 h 5344420"/>
              <a:gd name="connsiteX55" fmla="*/ 1769632 w 3018426"/>
              <a:gd name="connsiteY55" fmla="*/ 3356386 h 5344420"/>
              <a:gd name="connsiteX56" fmla="*/ 1758875 w 3018426"/>
              <a:gd name="connsiteY56" fmla="*/ 3388659 h 5344420"/>
              <a:gd name="connsiteX57" fmla="*/ 1748117 w 3018426"/>
              <a:gd name="connsiteY57" fmla="*/ 3431690 h 5344420"/>
              <a:gd name="connsiteX58" fmla="*/ 1715844 w 3018426"/>
              <a:gd name="connsiteY58" fmla="*/ 3485478 h 5344420"/>
              <a:gd name="connsiteX59" fmla="*/ 1672814 w 3018426"/>
              <a:gd name="connsiteY59" fmla="*/ 3582297 h 5344420"/>
              <a:gd name="connsiteX60" fmla="*/ 1651298 w 3018426"/>
              <a:gd name="connsiteY60" fmla="*/ 3679116 h 5344420"/>
              <a:gd name="connsiteX61" fmla="*/ 1672814 w 3018426"/>
              <a:gd name="connsiteY61" fmla="*/ 3958815 h 5344420"/>
              <a:gd name="connsiteX62" fmla="*/ 1683571 w 3018426"/>
              <a:gd name="connsiteY62" fmla="*/ 4120179 h 5344420"/>
              <a:gd name="connsiteX63" fmla="*/ 1705087 w 3018426"/>
              <a:gd name="connsiteY63" fmla="*/ 4141695 h 5344420"/>
              <a:gd name="connsiteX64" fmla="*/ 1769632 w 3018426"/>
              <a:gd name="connsiteY64" fmla="*/ 4227756 h 5344420"/>
              <a:gd name="connsiteX65" fmla="*/ 1801905 w 3018426"/>
              <a:gd name="connsiteY65" fmla="*/ 4303059 h 5344420"/>
              <a:gd name="connsiteX66" fmla="*/ 1823421 w 3018426"/>
              <a:gd name="connsiteY66" fmla="*/ 4367605 h 5344420"/>
              <a:gd name="connsiteX67" fmla="*/ 1834178 w 3018426"/>
              <a:gd name="connsiteY67" fmla="*/ 4432151 h 5344420"/>
              <a:gd name="connsiteX68" fmla="*/ 1866451 w 3018426"/>
              <a:gd name="connsiteY68" fmla="*/ 4518212 h 5344420"/>
              <a:gd name="connsiteX69" fmla="*/ 1877209 w 3018426"/>
              <a:gd name="connsiteY69" fmla="*/ 4647304 h 5344420"/>
              <a:gd name="connsiteX70" fmla="*/ 1898724 w 3018426"/>
              <a:gd name="connsiteY70" fmla="*/ 4733365 h 5344420"/>
              <a:gd name="connsiteX71" fmla="*/ 1920239 w 3018426"/>
              <a:gd name="connsiteY71" fmla="*/ 4808669 h 5344420"/>
              <a:gd name="connsiteX72" fmla="*/ 1974028 w 3018426"/>
              <a:gd name="connsiteY72" fmla="*/ 4905487 h 5344420"/>
              <a:gd name="connsiteX73" fmla="*/ 1984785 w 3018426"/>
              <a:gd name="connsiteY73" fmla="*/ 4937760 h 5344420"/>
              <a:gd name="connsiteX74" fmla="*/ 2049331 w 3018426"/>
              <a:gd name="connsiteY74" fmla="*/ 4980791 h 5344420"/>
              <a:gd name="connsiteX75" fmla="*/ 2113877 w 3018426"/>
              <a:gd name="connsiteY75" fmla="*/ 5066852 h 5344420"/>
              <a:gd name="connsiteX76" fmla="*/ 2146150 w 3018426"/>
              <a:gd name="connsiteY76" fmla="*/ 5077610 h 5344420"/>
              <a:gd name="connsiteX77" fmla="*/ 2210696 w 3018426"/>
              <a:gd name="connsiteY77" fmla="*/ 5120640 h 5344420"/>
              <a:gd name="connsiteX78" fmla="*/ 2232211 w 3018426"/>
              <a:gd name="connsiteY78" fmla="*/ 5152913 h 5344420"/>
              <a:gd name="connsiteX79" fmla="*/ 2264484 w 3018426"/>
              <a:gd name="connsiteY79" fmla="*/ 5163671 h 5344420"/>
              <a:gd name="connsiteX80" fmla="*/ 2296757 w 3018426"/>
              <a:gd name="connsiteY80" fmla="*/ 5185186 h 5344420"/>
              <a:gd name="connsiteX81" fmla="*/ 2490395 w 3018426"/>
              <a:gd name="connsiteY81" fmla="*/ 5195944 h 5344420"/>
              <a:gd name="connsiteX82" fmla="*/ 2587214 w 3018426"/>
              <a:gd name="connsiteY82" fmla="*/ 5217459 h 5344420"/>
              <a:gd name="connsiteX83" fmla="*/ 2619487 w 3018426"/>
              <a:gd name="connsiteY83" fmla="*/ 5249732 h 5344420"/>
              <a:gd name="connsiteX84" fmla="*/ 2748578 w 3018426"/>
              <a:gd name="connsiteY84" fmla="*/ 5282005 h 5344420"/>
              <a:gd name="connsiteX85" fmla="*/ 2942216 w 3018426"/>
              <a:gd name="connsiteY85" fmla="*/ 5303520 h 5344420"/>
              <a:gd name="connsiteX86" fmla="*/ 2963731 w 3018426"/>
              <a:gd name="connsiteY86" fmla="*/ 4808669 h 5344420"/>
              <a:gd name="connsiteX87" fmla="*/ 2985247 w 3018426"/>
              <a:gd name="connsiteY87" fmla="*/ 4722607 h 5344420"/>
              <a:gd name="connsiteX88" fmla="*/ 2985247 w 3018426"/>
              <a:gd name="connsiteY88" fmla="*/ 4066391 h 5344420"/>
              <a:gd name="connsiteX89" fmla="*/ 2974489 w 3018426"/>
              <a:gd name="connsiteY89" fmla="*/ 4023360 h 5344420"/>
              <a:gd name="connsiteX90" fmla="*/ 2963731 w 3018426"/>
              <a:gd name="connsiteY90" fmla="*/ 3969572 h 5344420"/>
              <a:gd name="connsiteX91" fmla="*/ 2974489 w 3018426"/>
              <a:gd name="connsiteY91" fmla="*/ 3818965 h 5344420"/>
              <a:gd name="connsiteX92" fmla="*/ 2996004 w 3018426"/>
              <a:gd name="connsiteY92" fmla="*/ 3754419 h 5344420"/>
              <a:gd name="connsiteX93" fmla="*/ 3006762 w 3018426"/>
              <a:gd name="connsiteY93" fmla="*/ 3700631 h 5344420"/>
              <a:gd name="connsiteX94" fmla="*/ 2996004 w 3018426"/>
              <a:gd name="connsiteY94" fmla="*/ 3560782 h 5344420"/>
              <a:gd name="connsiteX95" fmla="*/ 2985247 w 3018426"/>
              <a:gd name="connsiteY95" fmla="*/ 3463963 h 5344420"/>
              <a:gd name="connsiteX96" fmla="*/ 2974489 w 3018426"/>
              <a:gd name="connsiteY96" fmla="*/ 3108960 h 5344420"/>
              <a:gd name="connsiteX97" fmla="*/ 2952974 w 3018426"/>
              <a:gd name="connsiteY97" fmla="*/ 2624866 h 5344420"/>
              <a:gd name="connsiteX98" fmla="*/ 2931458 w 3018426"/>
              <a:gd name="connsiteY98" fmla="*/ 2409713 h 5344420"/>
              <a:gd name="connsiteX99" fmla="*/ 2942216 w 3018426"/>
              <a:gd name="connsiteY99" fmla="*/ 2302137 h 5344420"/>
              <a:gd name="connsiteX100" fmla="*/ 2952974 w 3018426"/>
              <a:gd name="connsiteY100" fmla="*/ 2237591 h 5344420"/>
              <a:gd name="connsiteX101" fmla="*/ 2931458 w 3018426"/>
              <a:gd name="connsiteY101" fmla="*/ 1731982 h 5344420"/>
              <a:gd name="connsiteX102" fmla="*/ 2942216 w 3018426"/>
              <a:gd name="connsiteY102" fmla="*/ 1527586 h 5344420"/>
              <a:gd name="connsiteX103" fmla="*/ 2942216 w 3018426"/>
              <a:gd name="connsiteY103" fmla="*/ 1355464 h 5344420"/>
              <a:gd name="connsiteX104" fmla="*/ 2952974 w 3018426"/>
              <a:gd name="connsiteY104" fmla="*/ 1108038 h 5344420"/>
              <a:gd name="connsiteX105" fmla="*/ 2974489 w 3018426"/>
              <a:gd name="connsiteY105" fmla="*/ 1032735 h 5344420"/>
              <a:gd name="connsiteX106" fmla="*/ 2985247 w 3018426"/>
              <a:gd name="connsiteY106" fmla="*/ 946673 h 5344420"/>
              <a:gd name="connsiteX107" fmla="*/ 2963731 w 3018426"/>
              <a:gd name="connsiteY107" fmla="*/ 731520 h 5344420"/>
              <a:gd name="connsiteX108" fmla="*/ 2963731 w 3018426"/>
              <a:gd name="connsiteY108" fmla="*/ 118335 h 5344420"/>
              <a:gd name="connsiteX109" fmla="*/ 2942216 w 3018426"/>
              <a:gd name="connsiteY109" fmla="*/ 43031 h 5344420"/>
              <a:gd name="connsiteX110" fmla="*/ 2910510 w 3018426"/>
              <a:gd name="connsiteY110" fmla="*/ 21520 h 5344420"/>
              <a:gd name="connsiteX111" fmla="*/ 2835743 w 3018426"/>
              <a:gd name="connsiteY111" fmla="*/ 0 h 5344420"/>
              <a:gd name="connsiteX112" fmla="*/ 2695315 w 3018426"/>
              <a:gd name="connsiteY112" fmla="*/ 21520 h 5344420"/>
              <a:gd name="connsiteX113" fmla="*/ 2630244 w 3018426"/>
              <a:gd name="connsiteY113" fmla="*/ 43031 h 5344420"/>
              <a:gd name="connsiteX114" fmla="*/ 2554941 w 3018426"/>
              <a:gd name="connsiteY114" fmla="*/ 64546 h 5344420"/>
              <a:gd name="connsiteX115" fmla="*/ 2275242 w 3018426"/>
              <a:gd name="connsiteY115" fmla="*/ 53789 h 5344420"/>
              <a:gd name="connsiteX116" fmla="*/ 2199938 w 3018426"/>
              <a:gd name="connsiteY116" fmla="*/ 53789 h 5344420"/>
              <a:gd name="connsiteX117" fmla="*/ 1403872 w 3018426"/>
              <a:gd name="connsiteY117" fmla="*/ 43031 h 5344420"/>
              <a:gd name="connsiteX118" fmla="*/ 597165 w 3018426"/>
              <a:gd name="connsiteY118" fmla="*/ 21520 h 5344420"/>
              <a:gd name="connsiteX119" fmla="*/ 220531 w 3018426"/>
              <a:gd name="connsiteY119" fmla="*/ 21516 h 5344420"/>
              <a:gd name="connsiteX120" fmla="*/ 123712 w 3018426"/>
              <a:gd name="connsiteY120" fmla="*/ 32273 h 5344420"/>
              <a:gd name="connsiteX121" fmla="*/ 69924 w 3018426"/>
              <a:gd name="connsiteY121" fmla="*/ 43031 h 5344420"/>
              <a:gd name="connsiteX122" fmla="*/ 48409 w 3018426"/>
              <a:gd name="connsiteY122" fmla="*/ 53789 h 5344420"/>
              <a:gd name="connsiteX0" fmla="*/ 48409 w 3018426"/>
              <a:gd name="connsiteY0" fmla="*/ 53789 h 5344420"/>
              <a:gd name="connsiteX1" fmla="*/ 360381 w 3018426"/>
              <a:gd name="connsiteY1" fmla="*/ 64546 h 5344420"/>
              <a:gd name="connsiteX2" fmla="*/ 424927 w 3018426"/>
              <a:gd name="connsiteY2" fmla="*/ 86062 h 5344420"/>
              <a:gd name="connsiteX3" fmla="*/ 457199 w 3018426"/>
              <a:gd name="connsiteY3" fmla="*/ 96819 h 5344420"/>
              <a:gd name="connsiteX4" fmla="*/ 489472 w 3018426"/>
              <a:gd name="connsiteY4" fmla="*/ 107577 h 5344420"/>
              <a:gd name="connsiteX5" fmla="*/ 586291 w 3018426"/>
              <a:gd name="connsiteY5" fmla="*/ 118335 h 5344420"/>
              <a:gd name="connsiteX6" fmla="*/ 629322 w 3018426"/>
              <a:gd name="connsiteY6" fmla="*/ 161365 h 5344420"/>
              <a:gd name="connsiteX7" fmla="*/ 726141 w 3018426"/>
              <a:gd name="connsiteY7" fmla="*/ 215153 h 5344420"/>
              <a:gd name="connsiteX8" fmla="*/ 769171 w 3018426"/>
              <a:gd name="connsiteY8" fmla="*/ 268942 h 5344420"/>
              <a:gd name="connsiteX9" fmla="*/ 758414 w 3018426"/>
              <a:gd name="connsiteY9" fmla="*/ 301215 h 5344420"/>
              <a:gd name="connsiteX10" fmla="*/ 790687 w 3018426"/>
              <a:gd name="connsiteY10" fmla="*/ 398033 h 5344420"/>
              <a:gd name="connsiteX11" fmla="*/ 801444 w 3018426"/>
              <a:gd name="connsiteY11" fmla="*/ 430306 h 5344420"/>
              <a:gd name="connsiteX12" fmla="*/ 844475 w 3018426"/>
              <a:gd name="connsiteY12" fmla="*/ 473337 h 5344420"/>
              <a:gd name="connsiteX13" fmla="*/ 822959 w 3018426"/>
              <a:gd name="connsiteY13" fmla="*/ 602429 h 5344420"/>
              <a:gd name="connsiteX14" fmla="*/ 801444 w 3018426"/>
              <a:gd name="connsiteY14" fmla="*/ 666975 h 5344420"/>
              <a:gd name="connsiteX15" fmla="*/ 801444 w 3018426"/>
              <a:gd name="connsiteY15" fmla="*/ 1118796 h 5344420"/>
              <a:gd name="connsiteX16" fmla="*/ 812202 w 3018426"/>
              <a:gd name="connsiteY16" fmla="*/ 1215615 h 5344420"/>
              <a:gd name="connsiteX17" fmla="*/ 822959 w 3018426"/>
              <a:gd name="connsiteY17" fmla="*/ 1247887 h 5344420"/>
              <a:gd name="connsiteX18" fmla="*/ 855232 w 3018426"/>
              <a:gd name="connsiteY18" fmla="*/ 1258645 h 5344420"/>
              <a:gd name="connsiteX19" fmla="*/ 930536 w 3018426"/>
              <a:gd name="connsiteY19" fmla="*/ 1290918 h 5344420"/>
              <a:gd name="connsiteX20" fmla="*/ 962809 w 3018426"/>
              <a:gd name="connsiteY20" fmla="*/ 1323191 h 5344420"/>
              <a:gd name="connsiteX21" fmla="*/ 995082 w 3018426"/>
              <a:gd name="connsiteY21" fmla="*/ 1333949 h 5344420"/>
              <a:gd name="connsiteX22" fmla="*/ 1016597 w 3018426"/>
              <a:gd name="connsiteY22" fmla="*/ 1366222 h 5344420"/>
              <a:gd name="connsiteX23" fmla="*/ 1081143 w 3018426"/>
              <a:gd name="connsiteY23" fmla="*/ 1387737 h 5344420"/>
              <a:gd name="connsiteX24" fmla="*/ 1113416 w 3018426"/>
              <a:gd name="connsiteY24" fmla="*/ 1409252 h 5344420"/>
              <a:gd name="connsiteX25" fmla="*/ 1177962 w 3018426"/>
              <a:gd name="connsiteY25" fmla="*/ 1430767 h 5344420"/>
              <a:gd name="connsiteX26" fmla="*/ 1220992 w 3018426"/>
              <a:gd name="connsiteY26" fmla="*/ 1463040 h 5344420"/>
              <a:gd name="connsiteX27" fmla="*/ 1264023 w 3018426"/>
              <a:gd name="connsiteY27" fmla="*/ 1484556 h 5344420"/>
              <a:gd name="connsiteX28" fmla="*/ 1296296 w 3018426"/>
              <a:gd name="connsiteY28" fmla="*/ 1527586 h 5344420"/>
              <a:gd name="connsiteX29" fmla="*/ 1360842 w 3018426"/>
              <a:gd name="connsiteY29" fmla="*/ 1570617 h 5344420"/>
              <a:gd name="connsiteX30" fmla="*/ 1425388 w 3018426"/>
              <a:gd name="connsiteY30" fmla="*/ 1613647 h 5344420"/>
              <a:gd name="connsiteX31" fmla="*/ 1457661 w 3018426"/>
              <a:gd name="connsiteY31" fmla="*/ 1635163 h 5344420"/>
              <a:gd name="connsiteX32" fmla="*/ 1532964 w 3018426"/>
              <a:gd name="connsiteY32" fmla="*/ 1699709 h 5344420"/>
              <a:gd name="connsiteX33" fmla="*/ 1608268 w 3018426"/>
              <a:gd name="connsiteY33" fmla="*/ 1775012 h 5344420"/>
              <a:gd name="connsiteX34" fmla="*/ 1662056 w 3018426"/>
              <a:gd name="connsiteY34" fmla="*/ 1796527 h 5344420"/>
              <a:gd name="connsiteX35" fmla="*/ 1705087 w 3018426"/>
              <a:gd name="connsiteY35" fmla="*/ 1818043 h 5344420"/>
              <a:gd name="connsiteX36" fmla="*/ 1769632 w 3018426"/>
              <a:gd name="connsiteY36" fmla="*/ 1893346 h 5344420"/>
              <a:gd name="connsiteX37" fmla="*/ 1834178 w 3018426"/>
              <a:gd name="connsiteY37" fmla="*/ 1957892 h 5344420"/>
              <a:gd name="connsiteX38" fmla="*/ 1887967 w 3018426"/>
              <a:gd name="connsiteY38" fmla="*/ 2000923 h 5344420"/>
              <a:gd name="connsiteX39" fmla="*/ 1920239 w 3018426"/>
              <a:gd name="connsiteY39" fmla="*/ 2054711 h 5344420"/>
              <a:gd name="connsiteX40" fmla="*/ 1941755 w 3018426"/>
              <a:gd name="connsiteY40" fmla="*/ 2130015 h 5344420"/>
              <a:gd name="connsiteX41" fmla="*/ 1963270 w 3018426"/>
              <a:gd name="connsiteY41" fmla="*/ 2280622 h 5344420"/>
              <a:gd name="connsiteX42" fmla="*/ 1984785 w 3018426"/>
              <a:gd name="connsiteY42" fmla="*/ 2345167 h 5344420"/>
              <a:gd name="connsiteX43" fmla="*/ 1995543 w 3018426"/>
              <a:gd name="connsiteY43" fmla="*/ 2517290 h 5344420"/>
              <a:gd name="connsiteX44" fmla="*/ 2006301 w 3018426"/>
              <a:gd name="connsiteY44" fmla="*/ 2592593 h 5344420"/>
              <a:gd name="connsiteX45" fmla="*/ 1984785 w 3018426"/>
              <a:gd name="connsiteY45" fmla="*/ 2700170 h 5344420"/>
              <a:gd name="connsiteX46" fmla="*/ 1963270 w 3018426"/>
              <a:gd name="connsiteY46" fmla="*/ 2732443 h 5344420"/>
              <a:gd name="connsiteX47" fmla="*/ 1952512 w 3018426"/>
              <a:gd name="connsiteY47" fmla="*/ 2786231 h 5344420"/>
              <a:gd name="connsiteX48" fmla="*/ 1941755 w 3018426"/>
              <a:gd name="connsiteY48" fmla="*/ 2850777 h 5344420"/>
              <a:gd name="connsiteX49" fmla="*/ 1920239 w 3018426"/>
              <a:gd name="connsiteY49" fmla="*/ 2915323 h 5344420"/>
              <a:gd name="connsiteX50" fmla="*/ 1909482 w 3018426"/>
              <a:gd name="connsiteY50" fmla="*/ 3001384 h 5344420"/>
              <a:gd name="connsiteX51" fmla="*/ 1898724 w 3018426"/>
              <a:gd name="connsiteY51" fmla="*/ 3033657 h 5344420"/>
              <a:gd name="connsiteX52" fmla="*/ 1877209 w 3018426"/>
              <a:gd name="connsiteY52" fmla="*/ 3195022 h 5344420"/>
              <a:gd name="connsiteX53" fmla="*/ 1844936 w 3018426"/>
              <a:gd name="connsiteY53" fmla="*/ 3238052 h 5344420"/>
              <a:gd name="connsiteX54" fmla="*/ 1823421 w 3018426"/>
              <a:gd name="connsiteY54" fmla="*/ 3270325 h 5344420"/>
              <a:gd name="connsiteX55" fmla="*/ 1769632 w 3018426"/>
              <a:gd name="connsiteY55" fmla="*/ 3356386 h 5344420"/>
              <a:gd name="connsiteX56" fmla="*/ 1758875 w 3018426"/>
              <a:gd name="connsiteY56" fmla="*/ 3388659 h 5344420"/>
              <a:gd name="connsiteX57" fmla="*/ 1748117 w 3018426"/>
              <a:gd name="connsiteY57" fmla="*/ 3431690 h 5344420"/>
              <a:gd name="connsiteX58" fmla="*/ 1715844 w 3018426"/>
              <a:gd name="connsiteY58" fmla="*/ 3485478 h 5344420"/>
              <a:gd name="connsiteX59" fmla="*/ 1672814 w 3018426"/>
              <a:gd name="connsiteY59" fmla="*/ 3582297 h 5344420"/>
              <a:gd name="connsiteX60" fmla="*/ 1651298 w 3018426"/>
              <a:gd name="connsiteY60" fmla="*/ 3679116 h 5344420"/>
              <a:gd name="connsiteX61" fmla="*/ 1672814 w 3018426"/>
              <a:gd name="connsiteY61" fmla="*/ 3958815 h 5344420"/>
              <a:gd name="connsiteX62" fmla="*/ 1683571 w 3018426"/>
              <a:gd name="connsiteY62" fmla="*/ 4120179 h 5344420"/>
              <a:gd name="connsiteX63" fmla="*/ 1705087 w 3018426"/>
              <a:gd name="connsiteY63" fmla="*/ 4141695 h 5344420"/>
              <a:gd name="connsiteX64" fmla="*/ 1769632 w 3018426"/>
              <a:gd name="connsiteY64" fmla="*/ 4227756 h 5344420"/>
              <a:gd name="connsiteX65" fmla="*/ 1801905 w 3018426"/>
              <a:gd name="connsiteY65" fmla="*/ 4303059 h 5344420"/>
              <a:gd name="connsiteX66" fmla="*/ 1823421 w 3018426"/>
              <a:gd name="connsiteY66" fmla="*/ 4367605 h 5344420"/>
              <a:gd name="connsiteX67" fmla="*/ 1834178 w 3018426"/>
              <a:gd name="connsiteY67" fmla="*/ 4432151 h 5344420"/>
              <a:gd name="connsiteX68" fmla="*/ 1866451 w 3018426"/>
              <a:gd name="connsiteY68" fmla="*/ 4518212 h 5344420"/>
              <a:gd name="connsiteX69" fmla="*/ 1877209 w 3018426"/>
              <a:gd name="connsiteY69" fmla="*/ 4647304 h 5344420"/>
              <a:gd name="connsiteX70" fmla="*/ 1898724 w 3018426"/>
              <a:gd name="connsiteY70" fmla="*/ 4733365 h 5344420"/>
              <a:gd name="connsiteX71" fmla="*/ 1920239 w 3018426"/>
              <a:gd name="connsiteY71" fmla="*/ 4808669 h 5344420"/>
              <a:gd name="connsiteX72" fmla="*/ 1974028 w 3018426"/>
              <a:gd name="connsiteY72" fmla="*/ 4905487 h 5344420"/>
              <a:gd name="connsiteX73" fmla="*/ 1984785 w 3018426"/>
              <a:gd name="connsiteY73" fmla="*/ 4937760 h 5344420"/>
              <a:gd name="connsiteX74" fmla="*/ 2049331 w 3018426"/>
              <a:gd name="connsiteY74" fmla="*/ 4980791 h 5344420"/>
              <a:gd name="connsiteX75" fmla="*/ 2113877 w 3018426"/>
              <a:gd name="connsiteY75" fmla="*/ 5066852 h 5344420"/>
              <a:gd name="connsiteX76" fmla="*/ 2146150 w 3018426"/>
              <a:gd name="connsiteY76" fmla="*/ 5077610 h 5344420"/>
              <a:gd name="connsiteX77" fmla="*/ 2210696 w 3018426"/>
              <a:gd name="connsiteY77" fmla="*/ 5120640 h 5344420"/>
              <a:gd name="connsiteX78" fmla="*/ 2232211 w 3018426"/>
              <a:gd name="connsiteY78" fmla="*/ 5152913 h 5344420"/>
              <a:gd name="connsiteX79" fmla="*/ 2264484 w 3018426"/>
              <a:gd name="connsiteY79" fmla="*/ 5163671 h 5344420"/>
              <a:gd name="connsiteX80" fmla="*/ 2296757 w 3018426"/>
              <a:gd name="connsiteY80" fmla="*/ 5185186 h 5344420"/>
              <a:gd name="connsiteX81" fmla="*/ 2490395 w 3018426"/>
              <a:gd name="connsiteY81" fmla="*/ 5195944 h 5344420"/>
              <a:gd name="connsiteX82" fmla="*/ 2587214 w 3018426"/>
              <a:gd name="connsiteY82" fmla="*/ 5217459 h 5344420"/>
              <a:gd name="connsiteX83" fmla="*/ 2619487 w 3018426"/>
              <a:gd name="connsiteY83" fmla="*/ 5249732 h 5344420"/>
              <a:gd name="connsiteX84" fmla="*/ 2748578 w 3018426"/>
              <a:gd name="connsiteY84" fmla="*/ 5282005 h 5344420"/>
              <a:gd name="connsiteX85" fmla="*/ 2942216 w 3018426"/>
              <a:gd name="connsiteY85" fmla="*/ 5303520 h 5344420"/>
              <a:gd name="connsiteX86" fmla="*/ 2963731 w 3018426"/>
              <a:gd name="connsiteY86" fmla="*/ 4808669 h 5344420"/>
              <a:gd name="connsiteX87" fmla="*/ 2985247 w 3018426"/>
              <a:gd name="connsiteY87" fmla="*/ 4722607 h 5344420"/>
              <a:gd name="connsiteX88" fmla="*/ 2985247 w 3018426"/>
              <a:gd name="connsiteY88" fmla="*/ 4066391 h 5344420"/>
              <a:gd name="connsiteX89" fmla="*/ 2974489 w 3018426"/>
              <a:gd name="connsiteY89" fmla="*/ 4023360 h 5344420"/>
              <a:gd name="connsiteX90" fmla="*/ 2963731 w 3018426"/>
              <a:gd name="connsiteY90" fmla="*/ 3969572 h 5344420"/>
              <a:gd name="connsiteX91" fmla="*/ 2974489 w 3018426"/>
              <a:gd name="connsiteY91" fmla="*/ 3818965 h 5344420"/>
              <a:gd name="connsiteX92" fmla="*/ 2996004 w 3018426"/>
              <a:gd name="connsiteY92" fmla="*/ 3754419 h 5344420"/>
              <a:gd name="connsiteX93" fmla="*/ 3006762 w 3018426"/>
              <a:gd name="connsiteY93" fmla="*/ 3700631 h 5344420"/>
              <a:gd name="connsiteX94" fmla="*/ 2996004 w 3018426"/>
              <a:gd name="connsiteY94" fmla="*/ 3560782 h 5344420"/>
              <a:gd name="connsiteX95" fmla="*/ 2985247 w 3018426"/>
              <a:gd name="connsiteY95" fmla="*/ 3463963 h 5344420"/>
              <a:gd name="connsiteX96" fmla="*/ 2974489 w 3018426"/>
              <a:gd name="connsiteY96" fmla="*/ 3108960 h 5344420"/>
              <a:gd name="connsiteX97" fmla="*/ 2952974 w 3018426"/>
              <a:gd name="connsiteY97" fmla="*/ 2624866 h 5344420"/>
              <a:gd name="connsiteX98" fmla="*/ 2931458 w 3018426"/>
              <a:gd name="connsiteY98" fmla="*/ 2409713 h 5344420"/>
              <a:gd name="connsiteX99" fmla="*/ 2942216 w 3018426"/>
              <a:gd name="connsiteY99" fmla="*/ 2302137 h 5344420"/>
              <a:gd name="connsiteX100" fmla="*/ 2952974 w 3018426"/>
              <a:gd name="connsiteY100" fmla="*/ 2237591 h 5344420"/>
              <a:gd name="connsiteX101" fmla="*/ 2931458 w 3018426"/>
              <a:gd name="connsiteY101" fmla="*/ 1731982 h 5344420"/>
              <a:gd name="connsiteX102" fmla="*/ 2942216 w 3018426"/>
              <a:gd name="connsiteY102" fmla="*/ 1527586 h 5344420"/>
              <a:gd name="connsiteX103" fmla="*/ 2942216 w 3018426"/>
              <a:gd name="connsiteY103" fmla="*/ 1355464 h 5344420"/>
              <a:gd name="connsiteX104" fmla="*/ 2952974 w 3018426"/>
              <a:gd name="connsiteY104" fmla="*/ 1108038 h 5344420"/>
              <a:gd name="connsiteX105" fmla="*/ 2974489 w 3018426"/>
              <a:gd name="connsiteY105" fmla="*/ 1032735 h 5344420"/>
              <a:gd name="connsiteX106" fmla="*/ 2985247 w 3018426"/>
              <a:gd name="connsiteY106" fmla="*/ 946673 h 5344420"/>
              <a:gd name="connsiteX107" fmla="*/ 2963731 w 3018426"/>
              <a:gd name="connsiteY107" fmla="*/ 731520 h 5344420"/>
              <a:gd name="connsiteX108" fmla="*/ 2963731 w 3018426"/>
              <a:gd name="connsiteY108" fmla="*/ 118335 h 5344420"/>
              <a:gd name="connsiteX109" fmla="*/ 2942216 w 3018426"/>
              <a:gd name="connsiteY109" fmla="*/ 43031 h 5344420"/>
              <a:gd name="connsiteX110" fmla="*/ 2910510 w 3018426"/>
              <a:gd name="connsiteY110" fmla="*/ 21520 h 5344420"/>
              <a:gd name="connsiteX111" fmla="*/ 2835743 w 3018426"/>
              <a:gd name="connsiteY111" fmla="*/ 0 h 5344420"/>
              <a:gd name="connsiteX112" fmla="*/ 2695315 w 3018426"/>
              <a:gd name="connsiteY112" fmla="*/ 21520 h 5344420"/>
              <a:gd name="connsiteX113" fmla="*/ 2630244 w 3018426"/>
              <a:gd name="connsiteY113" fmla="*/ 43031 h 5344420"/>
              <a:gd name="connsiteX114" fmla="*/ 2554941 w 3018426"/>
              <a:gd name="connsiteY114" fmla="*/ 64546 h 5344420"/>
              <a:gd name="connsiteX115" fmla="*/ 2275242 w 3018426"/>
              <a:gd name="connsiteY115" fmla="*/ 53789 h 5344420"/>
              <a:gd name="connsiteX116" fmla="*/ 2199938 w 3018426"/>
              <a:gd name="connsiteY116" fmla="*/ 53789 h 5344420"/>
              <a:gd name="connsiteX117" fmla="*/ 1403872 w 3018426"/>
              <a:gd name="connsiteY117" fmla="*/ 43031 h 5344420"/>
              <a:gd name="connsiteX118" fmla="*/ 597165 w 3018426"/>
              <a:gd name="connsiteY118" fmla="*/ 21520 h 5344420"/>
              <a:gd name="connsiteX119" fmla="*/ 220531 w 3018426"/>
              <a:gd name="connsiteY119" fmla="*/ 21516 h 5344420"/>
              <a:gd name="connsiteX120" fmla="*/ 220201 w 3018426"/>
              <a:gd name="connsiteY120" fmla="*/ 10423 h 5344420"/>
              <a:gd name="connsiteX121" fmla="*/ 123712 w 3018426"/>
              <a:gd name="connsiteY121" fmla="*/ 32273 h 5344420"/>
              <a:gd name="connsiteX122" fmla="*/ 69924 w 3018426"/>
              <a:gd name="connsiteY122" fmla="*/ 43031 h 5344420"/>
              <a:gd name="connsiteX123" fmla="*/ 48409 w 3018426"/>
              <a:gd name="connsiteY123" fmla="*/ 53789 h 5344420"/>
              <a:gd name="connsiteX0" fmla="*/ 48409 w 3018417"/>
              <a:gd name="connsiteY0" fmla="*/ 53798 h 5344420"/>
              <a:gd name="connsiteX1" fmla="*/ 360372 w 3018417"/>
              <a:gd name="connsiteY1" fmla="*/ 64546 h 5344420"/>
              <a:gd name="connsiteX2" fmla="*/ 424918 w 3018417"/>
              <a:gd name="connsiteY2" fmla="*/ 86062 h 5344420"/>
              <a:gd name="connsiteX3" fmla="*/ 457190 w 3018417"/>
              <a:gd name="connsiteY3" fmla="*/ 96819 h 5344420"/>
              <a:gd name="connsiteX4" fmla="*/ 489463 w 3018417"/>
              <a:gd name="connsiteY4" fmla="*/ 107577 h 5344420"/>
              <a:gd name="connsiteX5" fmla="*/ 586282 w 3018417"/>
              <a:gd name="connsiteY5" fmla="*/ 118335 h 5344420"/>
              <a:gd name="connsiteX6" fmla="*/ 629313 w 3018417"/>
              <a:gd name="connsiteY6" fmla="*/ 161365 h 5344420"/>
              <a:gd name="connsiteX7" fmla="*/ 726132 w 3018417"/>
              <a:gd name="connsiteY7" fmla="*/ 215153 h 5344420"/>
              <a:gd name="connsiteX8" fmla="*/ 769162 w 3018417"/>
              <a:gd name="connsiteY8" fmla="*/ 268942 h 5344420"/>
              <a:gd name="connsiteX9" fmla="*/ 758405 w 3018417"/>
              <a:gd name="connsiteY9" fmla="*/ 301215 h 5344420"/>
              <a:gd name="connsiteX10" fmla="*/ 790678 w 3018417"/>
              <a:gd name="connsiteY10" fmla="*/ 398033 h 5344420"/>
              <a:gd name="connsiteX11" fmla="*/ 801435 w 3018417"/>
              <a:gd name="connsiteY11" fmla="*/ 430306 h 5344420"/>
              <a:gd name="connsiteX12" fmla="*/ 844466 w 3018417"/>
              <a:gd name="connsiteY12" fmla="*/ 473337 h 5344420"/>
              <a:gd name="connsiteX13" fmla="*/ 822950 w 3018417"/>
              <a:gd name="connsiteY13" fmla="*/ 602429 h 5344420"/>
              <a:gd name="connsiteX14" fmla="*/ 801435 w 3018417"/>
              <a:gd name="connsiteY14" fmla="*/ 666975 h 5344420"/>
              <a:gd name="connsiteX15" fmla="*/ 801435 w 3018417"/>
              <a:gd name="connsiteY15" fmla="*/ 1118796 h 5344420"/>
              <a:gd name="connsiteX16" fmla="*/ 812193 w 3018417"/>
              <a:gd name="connsiteY16" fmla="*/ 1215615 h 5344420"/>
              <a:gd name="connsiteX17" fmla="*/ 822950 w 3018417"/>
              <a:gd name="connsiteY17" fmla="*/ 1247887 h 5344420"/>
              <a:gd name="connsiteX18" fmla="*/ 855223 w 3018417"/>
              <a:gd name="connsiteY18" fmla="*/ 1258645 h 5344420"/>
              <a:gd name="connsiteX19" fmla="*/ 930527 w 3018417"/>
              <a:gd name="connsiteY19" fmla="*/ 1290918 h 5344420"/>
              <a:gd name="connsiteX20" fmla="*/ 962800 w 3018417"/>
              <a:gd name="connsiteY20" fmla="*/ 1323191 h 5344420"/>
              <a:gd name="connsiteX21" fmla="*/ 995073 w 3018417"/>
              <a:gd name="connsiteY21" fmla="*/ 1333949 h 5344420"/>
              <a:gd name="connsiteX22" fmla="*/ 1016588 w 3018417"/>
              <a:gd name="connsiteY22" fmla="*/ 1366222 h 5344420"/>
              <a:gd name="connsiteX23" fmla="*/ 1081134 w 3018417"/>
              <a:gd name="connsiteY23" fmla="*/ 1387737 h 5344420"/>
              <a:gd name="connsiteX24" fmla="*/ 1113407 w 3018417"/>
              <a:gd name="connsiteY24" fmla="*/ 1409252 h 5344420"/>
              <a:gd name="connsiteX25" fmla="*/ 1177953 w 3018417"/>
              <a:gd name="connsiteY25" fmla="*/ 1430767 h 5344420"/>
              <a:gd name="connsiteX26" fmla="*/ 1220983 w 3018417"/>
              <a:gd name="connsiteY26" fmla="*/ 1463040 h 5344420"/>
              <a:gd name="connsiteX27" fmla="*/ 1264014 w 3018417"/>
              <a:gd name="connsiteY27" fmla="*/ 1484556 h 5344420"/>
              <a:gd name="connsiteX28" fmla="*/ 1296287 w 3018417"/>
              <a:gd name="connsiteY28" fmla="*/ 1527586 h 5344420"/>
              <a:gd name="connsiteX29" fmla="*/ 1360833 w 3018417"/>
              <a:gd name="connsiteY29" fmla="*/ 1570617 h 5344420"/>
              <a:gd name="connsiteX30" fmla="*/ 1425379 w 3018417"/>
              <a:gd name="connsiteY30" fmla="*/ 1613647 h 5344420"/>
              <a:gd name="connsiteX31" fmla="*/ 1457652 w 3018417"/>
              <a:gd name="connsiteY31" fmla="*/ 1635163 h 5344420"/>
              <a:gd name="connsiteX32" fmla="*/ 1532955 w 3018417"/>
              <a:gd name="connsiteY32" fmla="*/ 1699709 h 5344420"/>
              <a:gd name="connsiteX33" fmla="*/ 1608259 w 3018417"/>
              <a:gd name="connsiteY33" fmla="*/ 1775012 h 5344420"/>
              <a:gd name="connsiteX34" fmla="*/ 1662047 w 3018417"/>
              <a:gd name="connsiteY34" fmla="*/ 1796527 h 5344420"/>
              <a:gd name="connsiteX35" fmla="*/ 1705078 w 3018417"/>
              <a:gd name="connsiteY35" fmla="*/ 1818043 h 5344420"/>
              <a:gd name="connsiteX36" fmla="*/ 1769623 w 3018417"/>
              <a:gd name="connsiteY36" fmla="*/ 1893346 h 5344420"/>
              <a:gd name="connsiteX37" fmla="*/ 1834169 w 3018417"/>
              <a:gd name="connsiteY37" fmla="*/ 1957892 h 5344420"/>
              <a:gd name="connsiteX38" fmla="*/ 1887958 w 3018417"/>
              <a:gd name="connsiteY38" fmla="*/ 2000923 h 5344420"/>
              <a:gd name="connsiteX39" fmla="*/ 1920230 w 3018417"/>
              <a:gd name="connsiteY39" fmla="*/ 2054711 h 5344420"/>
              <a:gd name="connsiteX40" fmla="*/ 1941746 w 3018417"/>
              <a:gd name="connsiteY40" fmla="*/ 2130015 h 5344420"/>
              <a:gd name="connsiteX41" fmla="*/ 1963261 w 3018417"/>
              <a:gd name="connsiteY41" fmla="*/ 2280622 h 5344420"/>
              <a:gd name="connsiteX42" fmla="*/ 1984776 w 3018417"/>
              <a:gd name="connsiteY42" fmla="*/ 2345167 h 5344420"/>
              <a:gd name="connsiteX43" fmla="*/ 1995534 w 3018417"/>
              <a:gd name="connsiteY43" fmla="*/ 2517290 h 5344420"/>
              <a:gd name="connsiteX44" fmla="*/ 2006292 w 3018417"/>
              <a:gd name="connsiteY44" fmla="*/ 2592593 h 5344420"/>
              <a:gd name="connsiteX45" fmla="*/ 1984776 w 3018417"/>
              <a:gd name="connsiteY45" fmla="*/ 2700170 h 5344420"/>
              <a:gd name="connsiteX46" fmla="*/ 1963261 w 3018417"/>
              <a:gd name="connsiteY46" fmla="*/ 2732443 h 5344420"/>
              <a:gd name="connsiteX47" fmla="*/ 1952503 w 3018417"/>
              <a:gd name="connsiteY47" fmla="*/ 2786231 h 5344420"/>
              <a:gd name="connsiteX48" fmla="*/ 1941746 w 3018417"/>
              <a:gd name="connsiteY48" fmla="*/ 2850777 h 5344420"/>
              <a:gd name="connsiteX49" fmla="*/ 1920230 w 3018417"/>
              <a:gd name="connsiteY49" fmla="*/ 2915323 h 5344420"/>
              <a:gd name="connsiteX50" fmla="*/ 1909473 w 3018417"/>
              <a:gd name="connsiteY50" fmla="*/ 3001384 h 5344420"/>
              <a:gd name="connsiteX51" fmla="*/ 1898715 w 3018417"/>
              <a:gd name="connsiteY51" fmla="*/ 3033657 h 5344420"/>
              <a:gd name="connsiteX52" fmla="*/ 1877200 w 3018417"/>
              <a:gd name="connsiteY52" fmla="*/ 3195022 h 5344420"/>
              <a:gd name="connsiteX53" fmla="*/ 1844927 w 3018417"/>
              <a:gd name="connsiteY53" fmla="*/ 3238052 h 5344420"/>
              <a:gd name="connsiteX54" fmla="*/ 1823412 w 3018417"/>
              <a:gd name="connsiteY54" fmla="*/ 3270325 h 5344420"/>
              <a:gd name="connsiteX55" fmla="*/ 1769623 w 3018417"/>
              <a:gd name="connsiteY55" fmla="*/ 3356386 h 5344420"/>
              <a:gd name="connsiteX56" fmla="*/ 1758866 w 3018417"/>
              <a:gd name="connsiteY56" fmla="*/ 3388659 h 5344420"/>
              <a:gd name="connsiteX57" fmla="*/ 1748108 w 3018417"/>
              <a:gd name="connsiteY57" fmla="*/ 3431690 h 5344420"/>
              <a:gd name="connsiteX58" fmla="*/ 1715835 w 3018417"/>
              <a:gd name="connsiteY58" fmla="*/ 3485478 h 5344420"/>
              <a:gd name="connsiteX59" fmla="*/ 1672805 w 3018417"/>
              <a:gd name="connsiteY59" fmla="*/ 3582297 h 5344420"/>
              <a:gd name="connsiteX60" fmla="*/ 1651289 w 3018417"/>
              <a:gd name="connsiteY60" fmla="*/ 3679116 h 5344420"/>
              <a:gd name="connsiteX61" fmla="*/ 1672805 w 3018417"/>
              <a:gd name="connsiteY61" fmla="*/ 3958815 h 5344420"/>
              <a:gd name="connsiteX62" fmla="*/ 1683562 w 3018417"/>
              <a:gd name="connsiteY62" fmla="*/ 4120179 h 5344420"/>
              <a:gd name="connsiteX63" fmla="*/ 1705078 w 3018417"/>
              <a:gd name="connsiteY63" fmla="*/ 4141695 h 5344420"/>
              <a:gd name="connsiteX64" fmla="*/ 1769623 w 3018417"/>
              <a:gd name="connsiteY64" fmla="*/ 4227756 h 5344420"/>
              <a:gd name="connsiteX65" fmla="*/ 1801896 w 3018417"/>
              <a:gd name="connsiteY65" fmla="*/ 4303059 h 5344420"/>
              <a:gd name="connsiteX66" fmla="*/ 1823412 w 3018417"/>
              <a:gd name="connsiteY66" fmla="*/ 4367605 h 5344420"/>
              <a:gd name="connsiteX67" fmla="*/ 1834169 w 3018417"/>
              <a:gd name="connsiteY67" fmla="*/ 4432151 h 5344420"/>
              <a:gd name="connsiteX68" fmla="*/ 1866442 w 3018417"/>
              <a:gd name="connsiteY68" fmla="*/ 4518212 h 5344420"/>
              <a:gd name="connsiteX69" fmla="*/ 1877200 w 3018417"/>
              <a:gd name="connsiteY69" fmla="*/ 4647304 h 5344420"/>
              <a:gd name="connsiteX70" fmla="*/ 1898715 w 3018417"/>
              <a:gd name="connsiteY70" fmla="*/ 4733365 h 5344420"/>
              <a:gd name="connsiteX71" fmla="*/ 1920230 w 3018417"/>
              <a:gd name="connsiteY71" fmla="*/ 4808669 h 5344420"/>
              <a:gd name="connsiteX72" fmla="*/ 1974019 w 3018417"/>
              <a:gd name="connsiteY72" fmla="*/ 4905487 h 5344420"/>
              <a:gd name="connsiteX73" fmla="*/ 1984776 w 3018417"/>
              <a:gd name="connsiteY73" fmla="*/ 4937760 h 5344420"/>
              <a:gd name="connsiteX74" fmla="*/ 2049322 w 3018417"/>
              <a:gd name="connsiteY74" fmla="*/ 4980791 h 5344420"/>
              <a:gd name="connsiteX75" fmla="*/ 2113868 w 3018417"/>
              <a:gd name="connsiteY75" fmla="*/ 5066852 h 5344420"/>
              <a:gd name="connsiteX76" fmla="*/ 2146141 w 3018417"/>
              <a:gd name="connsiteY76" fmla="*/ 5077610 h 5344420"/>
              <a:gd name="connsiteX77" fmla="*/ 2210687 w 3018417"/>
              <a:gd name="connsiteY77" fmla="*/ 5120640 h 5344420"/>
              <a:gd name="connsiteX78" fmla="*/ 2232202 w 3018417"/>
              <a:gd name="connsiteY78" fmla="*/ 5152913 h 5344420"/>
              <a:gd name="connsiteX79" fmla="*/ 2264475 w 3018417"/>
              <a:gd name="connsiteY79" fmla="*/ 5163671 h 5344420"/>
              <a:gd name="connsiteX80" fmla="*/ 2296748 w 3018417"/>
              <a:gd name="connsiteY80" fmla="*/ 5185186 h 5344420"/>
              <a:gd name="connsiteX81" fmla="*/ 2490386 w 3018417"/>
              <a:gd name="connsiteY81" fmla="*/ 5195944 h 5344420"/>
              <a:gd name="connsiteX82" fmla="*/ 2587205 w 3018417"/>
              <a:gd name="connsiteY82" fmla="*/ 5217459 h 5344420"/>
              <a:gd name="connsiteX83" fmla="*/ 2619478 w 3018417"/>
              <a:gd name="connsiteY83" fmla="*/ 5249732 h 5344420"/>
              <a:gd name="connsiteX84" fmla="*/ 2748569 w 3018417"/>
              <a:gd name="connsiteY84" fmla="*/ 5282005 h 5344420"/>
              <a:gd name="connsiteX85" fmla="*/ 2942207 w 3018417"/>
              <a:gd name="connsiteY85" fmla="*/ 5303520 h 5344420"/>
              <a:gd name="connsiteX86" fmla="*/ 2963722 w 3018417"/>
              <a:gd name="connsiteY86" fmla="*/ 4808669 h 5344420"/>
              <a:gd name="connsiteX87" fmla="*/ 2985238 w 3018417"/>
              <a:gd name="connsiteY87" fmla="*/ 4722607 h 5344420"/>
              <a:gd name="connsiteX88" fmla="*/ 2985238 w 3018417"/>
              <a:gd name="connsiteY88" fmla="*/ 4066391 h 5344420"/>
              <a:gd name="connsiteX89" fmla="*/ 2974480 w 3018417"/>
              <a:gd name="connsiteY89" fmla="*/ 4023360 h 5344420"/>
              <a:gd name="connsiteX90" fmla="*/ 2963722 w 3018417"/>
              <a:gd name="connsiteY90" fmla="*/ 3969572 h 5344420"/>
              <a:gd name="connsiteX91" fmla="*/ 2974480 w 3018417"/>
              <a:gd name="connsiteY91" fmla="*/ 3818965 h 5344420"/>
              <a:gd name="connsiteX92" fmla="*/ 2995995 w 3018417"/>
              <a:gd name="connsiteY92" fmla="*/ 3754419 h 5344420"/>
              <a:gd name="connsiteX93" fmla="*/ 3006753 w 3018417"/>
              <a:gd name="connsiteY93" fmla="*/ 3700631 h 5344420"/>
              <a:gd name="connsiteX94" fmla="*/ 2995995 w 3018417"/>
              <a:gd name="connsiteY94" fmla="*/ 3560782 h 5344420"/>
              <a:gd name="connsiteX95" fmla="*/ 2985238 w 3018417"/>
              <a:gd name="connsiteY95" fmla="*/ 3463963 h 5344420"/>
              <a:gd name="connsiteX96" fmla="*/ 2974480 w 3018417"/>
              <a:gd name="connsiteY96" fmla="*/ 3108960 h 5344420"/>
              <a:gd name="connsiteX97" fmla="*/ 2952965 w 3018417"/>
              <a:gd name="connsiteY97" fmla="*/ 2624866 h 5344420"/>
              <a:gd name="connsiteX98" fmla="*/ 2931449 w 3018417"/>
              <a:gd name="connsiteY98" fmla="*/ 2409713 h 5344420"/>
              <a:gd name="connsiteX99" fmla="*/ 2942207 w 3018417"/>
              <a:gd name="connsiteY99" fmla="*/ 2302137 h 5344420"/>
              <a:gd name="connsiteX100" fmla="*/ 2952965 w 3018417"/>
              <a:gd name="connsiteY100" fmla="*/ 2237591 h 5344420"/>
              <a:gd name="connsiteX101" fmla="*/ 2931449 w 3018417"/>
              <a:gd name="connsiteY101" fmla="*/ 1731982 h 5344420"/>
              <a:gd name="connsiteX102" fmla="*/ 2942207 w 3018417"/>
              <a:gd name="connsiteY102" fmla="*/ 1527586 h 5344420"/>
              <a:gd name="connsiteX103" fmla="*/ 2942207 w 3018417"/>
              <a:gd name="connsiteY103" fmla="*/ 1355464 h 5344420"/>
              <a:gd name="connsiteX104" fmla="*/ 2952965 w 3018417"/>
              <a:gd name="connsiteY104" fmla="*/ 1108038 h 5344420"/>
              <a:gd name="connsiteX105" fmla="*/ 2974480 w 3018417"/>
              <a:gd name="connsiteY105" fmla="*/ 1032735 h 5344420"/>
              <a:gd name="connsiteX106" fmla="*/ 2985238 w 3018417"/>
              <a:gd name="connsiteY106" fmla="*/ 946673 h 5344420"/>
              <a:gd name="connsiteX107" fmla="*/ 2963722 w 3018417"/>
              <a:gd name="connsiteY107" fmla="*/ 731520 h 5344420"/>
              <a:gd name="connsiteX108" fmla="*/ 2963722 w 3018417"/>
              <a:gd name="connsiteY108" fmla="*/ 118335 h 5344420"/>
              <a:gd name="connsiteX109" fmla="*/ 2942207 w 3018417"/>
              <a:gd name="connsiteY109" fmla="*/ 43031 h 5344420"/>
              <a:gd name="connsiteX110" fmla="*/ 2910501 w 3018417"/>
              <a:gd name="connsiteY110" fmla="*/ 21520 h 5344420"/>
              <a:gd name="connsiteX111" fmla="*/ 2835734 w 3018417"/>
              <a:gd name="connsiteY111" fmla="*/ 0 h 5344420"/>
              <a:gd name="connsiteX112" fmla="*/ 2695306 w 3018417"/>
              <a:gd name="connsiteY112" fmla="*/ 21520 h 5344420"/>
              <a:gd name="connsiteX113" fmla="*/ 2630235 w 3018417"/>
              <a:gd name="connsiteY113" fmla="*/ 43031 h 5344420"/>
              <a:gd name="connsiteX114" fmla="*/ 2554932 w 3018417"/>
              <a:gd name="connsiteY114" fmla="*/ 64546 h 5344420"/>
              <a:gd name="connsiteX115" fmla="*/ 2275233 w 3018417"/>
              <a:gd name="connsiteY115" fmla="*/ 53789 h 5344420"/>
              <a:gd name="connsiteX116" fmla="*/ 2199929 w 3018417"/>
              <a:gd name="connsiteY116" fmla="*/ 53789 h 5344420"/>
              <a:gd name="connsiteX117" fmla="*/ 1403863 w 3018417"/>
              <a:gd name="connsiteY117" fmla="*/ 43031 h 5344420"/>
              <a:gd name="connsiteX118" fmla="*/ 597156 w 3018417"/>
              <a:gd name="connsiteY118" fmla="*/ 21520 h 5344420"/>
              <a:gd name="connsiteX119" fmla="*/ 220522 w 3018417"/>
              <a:gd name="connsiteY119" fmla="*/ 21516 h 5344420"/>
              <a:gd name="connsiteX120" fmla="*/ 220192 w 3018417"/>
              <a:gd name="connsiteY120" fmla="*/ 10423 h 5344420"/>
              <a:gd name="connsiteX121" fmla="*/ 123703 w 3018417"/>
              <a:gd name="connsiteY121" fmla="*/ 32273 h 5344420"/>
              <a:gd name="connsiteX122" fmla="*/ 69915 w 3018417"/>
              <a:gd name="connsiteY122" fmla="*/ 43031 h 5344420"/>
              <a:gd name="connsiteX123" fmla="*/ 48409 w 3018417"/>
              <a:gd name="connsiteY123" fmla="*/ 53798 h 5344420"/>
              <a:gd name="connsiteX0" fmla="*/ 48409 w 3018417"/>
              <a:gd name="connsiteY0" fmla="*/ 53798 h 5344420"/>
              <a:gd name="connsiteX1" fmla="*/ 360372 w 3018417"/>
              <a:gd name="connsiteY1" fmla="*/ 64546 h 5344420"/>
              <a:gd name="connsiteX2" fmla="*/ 424918 w 3018417"/>
              <a:gd name="connsiteY2" fmla="*/ 86062 h 5344420"/>
              <a:gd name="connsiteX3" fmla="*/ 457190 w 3018417"/>
              <a:gd name="connsiteY3" fmla="*/ 96819 h 5344420"/>
              <a:gd name="connsiteX4" fmla="*/ 489463 w 3018417"/>
              <a:gd name="connsiteY4" fmla="*/ 107577 h 5344420"/>
              <a:gd name="connsiteX5" fmla="*/ 586282 w 3018417"/>
              <a:gd name="connsiteY5" fmla="*/ 118335 h 5344420"/>
              <a:gd name="connsiteX6" fmla="*/ 629313 w 3018417"/>
              <a:gd name="connsiteY6" fmla="*/ 161365 h 5344420"/>
              <a:gd name="connsiteX7" fmla="*/ 726132 w 3018417"/>
              <a:gd name="connsiteY7" fmla="*/ 215153 h 5344420"/>
              <a:gd name="connsiteX8" fmla="*/ 769162 w 3018417"/>
              <a:gd name="connsiteY8" fmla="*/ 268942 h 5344420"/>
              <a:gd name="connsiteX9" fmla="*/ 758405 w 3018417"/>
              <a:gd name="connsiteY9" fmla="*/ 301215 h 5344420"/>
              <a:gd name="connsiteX10" fmla="*/ 790678 w 3018417"/>
              <a:gd name="connsiteY10" fmla="*/ 398033 h 5344420"/>
              <a:gd name="connsiteX11" fmla="*/ 801435 w 3018417"/>
              <a:gd name="connsiteY11" fmla="*/ 430306 h 5344420"/>
              <a:gd name="connsiteX12" fmla="*/ 844466 w 3018417"/>
              <a:gd name="connsiteY12" fmla="*/ 473337 h 5344420"/>
              <a:gd name="connsiteX13" fmla="*/ 822950 w 3018417"/>
              <a:gd name="connsiteY13" fmla="*/ 602429 h 5344420"/>
              <a:gd name="connsiteX14" fmla="*/ 801435 w 3018417"/>
              <a:gd name="connsiteY14" fmla="*/ 666975 h 5344420"/>
              <a:gd name="connsiteX15" fmla="*/ 801435 w 3018417"/>
              <a:gd name="connsiteY15" fmla="*/ 1118796 h 5344420"/>
              <a:gd name="connsiteX16" fmla="*/ 812193 w 3018417"/>
              <a:gd name="connsiteY16" fmla="*/ 1215615 h 5344420"/>
              <a:gd name="connsiteX17" fmla="*/ 822950 w 3018417"/>
              <a:gd name="connsiteY17" fmla="*/ 1247887 h 5344420"/>
              <a:gd name="connsiteX18" fmla="*/ 855223 w 3018417"/>
              <a:gd name="connsiteY18" fmla="*/ 1258645 h 5344420"/>
              <a:gd name="connsiteX19" fmla="*/ 930527 w 3018417"/>
              <a:gd name="connsiteY19" fmla="*/ 1290918 h 5344420"/>
              <a:gd name="connsiteX20" fmla="*/ 962800 w 3018417"/>
              <a:gd name="connsiteY20" fmla="*/ 1323191 h 5344420"/>
              <a:gd name="connsiteX21" fmla="*/ 995073 w 3018417"/>
              <a:gd name="connsiteY21" fmla="*/ 1333949 h 5344420"/>
              <a:gd name="connsiteX22" fmla="*/ 1016588 w 3018417"/>
              <a:gd name="connsiteY22" fmla="*/ 1366222 h 5344420"/>
              <a:gd name="connsiteX23" fmla="*/ 1081134 w 3018417"/>
              <a:gd name="connsiteY23" fmla="*/ 1387737 h 5344420"/>
              <a:gd name="connsiteX24" fmla="*/ 1113407 w 3018417"/>
              <a:gd name="connsiteY24" fmla="*/ 1409252 h 5344420"/>
              <a:gd name="connsiteX25" fmla="*/ 1177953 w 3018417"/>
              <a:gd name="connsiteY25" fmla="*/ 1430767 h 5344420"/>
              <a:gd name="connsiteX26" fmla="*/ 1220983 w 3018417"/>
              <a:gd name="connsiteY26" fmla="*/ 1463040 h 5344420"/>
              <a:gd name="connsiteX27" fmla="*/ 1264014 w 3018417"/>
              <a:gd name="connsiteY27" fmla="*/ 1484556 h 5344420"/>
              <a:gd name="connsiteX28" fmla="*/ 1296287 w 3018417"/>
              <a:gd name="connsiteY28" fmla="*/ 1527586 h 5344420"/>
              <a:gd name="connsiteX29" fmla="*/ 1360833 w 3018417"/>
              <a:gd name="connsiteY29" fmla="*/ 1570617 h 5344420"/>
              <a:gd name="connsiteX30" fmla="*/ 1425379 w 3018417"/>
              <a:gd name="connsiteY30" fmla="*/ 1613647 h 5344420"/>
              <a:gd name="connsiteX31" fmla="*/ 1457652 w 3018417"/>
              <a:gd name="connsiteY31" fmla="*/ 1635163 h 5344420"/>
              <a:gd name="connsiteX32" fmla="*/ 1532955 w 3018417"/>
              <a:gd name="connsiteY32" fmla="*/ 1699709 h 5344420"/>
              <a:gd name="connsiteX33" fmla="*/ 1608259 w 3018417"/>
              <a:gd name="connsiteY33" fmla="*/ 1775012 h 5344420"/>
              <a:gd name="connsiteX34" fmla="*/ 1662047 w 3018417"/>
              <a:gd name="connsiteY34" fmla="*/ 1796527 h 5344420"/>
              <a:gd name="connsiteX35" fmla="*/ 1705078 w 3018417"/>
              <a:gd name="connsiteY35" fmla="*/ 1818043 h 5344420"/>
              <a:gd name="connsiteX36" fmla="*/ 1769623 w 3018417"/>
              <a:gd name="connsiteY36" fmla="*/ 1893346 h 5344420"/>
              <a:gd name="connsiteX37" fmla="*/ 1834169 w 3018417"/>
              <a:gd name="connsiteY37" fmla="*/ 1957892 h 5344420"/>
              <a:gd name="connsiteX38" fmla="*/ 1887958 w 3018417"/>
              <a:gd name="connsiteY38" fmla="*/ 2000923 h 5344420"/>
              <a:gd name="connsiteX39" fmla="*/ 1920230 w 3018417"/>
              <a:gd name="connsiteY39" fmla="*/ 2054711 h 5344420"/>
              <a:gd name="connsiteX40" fmla="*/ 1941746 w 3018417"/>
              <a:gd name="connsiteY40" fmla="*/ 2130015 h 5344420"/>
              <a:gd name="connsiteX41" fmla="*/ 1963261 w 3018417"/>
              <a:gd name="connsiteY41" fmla="*/ 2280622 h 5344420"/>
              <a:gd name="connsiteX42" fmla="*/ 1984776 w 3018417"/>
              <a:gd name="connsiteY42" fmla="*/ 2345167 h 5344420"/>
              <a:gd name="connsiteX43" fmla="*/ 1995534 w 3018417"/>
              <a:gd name="connsiteY43" fmla="*/ 2517290 h 5344420"/>
              <a:gd name="connsiteX44" fmla="*/ 2006292 w 3018417"/>
              <a:gd name="connsiteY44" fmla="*/ 2592593 h 5344420"/>
              <a:gd name="connsiteX45" fmla="*/ 1984776 w 3018417"/>
              <a:gd name="connsiteY45" fmla="*/ 2700170 h 5344420"/>
              <a:gd name="connsiteX46" fmla="*/ 1963261 w 3018417"/>
              <a:gd name="connsiteY46" fmla="*/ 2732443 h 5344420"/>
              <a:gd name="connsiteX47" fmla="*/ 1952503 w 3018417"/>
              <a:gd name="connsiteY47" fmla="*/ 2786231 h 5344420"/>
              <a:gd name="connsiteX48" fmla="*/ 1941746 w 3018417"/>
              <a:gd name="connsiteY48" fmla="*/ 2850777 h 5344420"/>
              <a:gd name="connsiteX49" fmla="*/ 1920230 w 3018417"/>
              <a:gd name="connsiteY49" fmla="*/ 2915323 h 5344420"/>
              <a:gd name="connsiteX50" fmla="*/ 1909473 w 3018417"/>
              <a:gd name="connsiteY50" fmla="*/ 3001384 h 5344420"/>
              <a:gd name="connsiteX51" fmla="*/ 1898715 w 3018417"/>
              <a:gd name="connsiteY51" fmla="*/ 3033657 h 5344420"/>
              <a:gd name="connsiteX52" fmla="*/ 1877200 w 3018417"/>
              <a:gd name="connsiteY52" fmla="*/ 3195022 h 5344420"/>
              <a:gd name="connsiteX53" fmla="*/ 1844927 w 3018417"/>
              <a:gd name="connsiteY53" fmla="*/ 3238052 h 5344420"/>
              <a:gd name="connsiteX54" fmla="*/ 1823412 w 3018417"/>
              <a:gd name="connsiteY54" fmla="*/ 3270325 h 5344420"/>
              <a:gd name="connsiteX55" fmla="*/ 1769623 w 3018417"/>
              <a:gd name="connsiteY55" fmla="*/ 3356386 h 5344420"/>
              <a:gd name="connsiteX56" fmla="*/ 1758866 w 3018417"/>
              <a:gd name="connsiteY56" fmla="*/ 3388659 h 5344420"/>
              <a:gd name="connsiteX57" fmla="*/ 1748108 w 3018417"/>
              <a:gd name="connsiteY57" fmla="*/ 3431690 h 5344420"/>
              <a:gd name="connsiteX58" fmla="*/ 1715835 w 3018417"/>
              <a:gd name="connsiteY58" fmla="*/ 3485478 h 5344420"/>
              <a:gd name="connsiteX59" fmla="*/ 1672805 w 3018417"/>
              <a:gd name="connsiteY59" fmla="*/ 3582297 h 5344420"/>
              <a:gd name="connsiteX60" fmla="*/ 1651289 w 3018417"/>
              <a:gd name="connsiteY60" fmla="*/ 3679116 h 5344420"/>
              <a:gd name="connsiteX61" fmla="*/ 1672805 w 3018417"/>
              <a:gd name="connsiteY61" fmla="*/ 3958815 h 5344420"/>
              <a:gd name="connsiteX62" fmla="*/ 1683562 w 3018417"/>
              <a:gd name="connsiteY62" fmla="*/ 4120179 h 5344420"/>
              <a:gd name="connsiteX63" fmla="*/ 1705078 w 3018417"/>
              <a:gd name="connsiteY63" fmla="*/ 4141695 h 5344420"/>
              <a:gd name="connsiteX64" fmla="*/ 1769623 w 3018417"/>
              <a:gd name="connsiteY64" fmla="*/ 4227756 h 5344420"/>
              <a:gd name="connsiteX65" fmla="*/ 1801896 w 3018417"/>
              <a:gd name="connsiteY65" fmla="*/ 4303059 h 5344420"/>
              <a:gd name="connsiteX66" fmla="*/ 1823412 w 3018417"/>
              <a:gd name="connsiteY66" fmla="*/ 4367605 h 5344420"/>
              <a:gd name="connsiteX67" fmla="*/ 1834169 w 3018417"/>
              <a:gd name="connsiteY67" fmla="*/ 4432151 h 5344420"/>
              <a:gd name="connsiteX68" fmla="*/ 1866442 w 3018417"/>
              <a:gd name="connsiteY68" fmla="*/ 4518212 h 5344420"/>
              <a:gd name="connsiteX69" fmla="*/ 1877200 w 3018417"/>
              <a:gd name="connsiteY69" fmla="*/ 4647304 h 5344420"/>
              <a:gd name="connsiteX70" fmla="*/ 1898715 w 3018417"/>
              <a:gd name="connsiteY70" fmla="*/ 4733365 h 5344420"/>
              <a:gd name="connsiteX71" fmla="*/ 1920230 w 3018417"/>
              <a:gd name="connsiteY71" fmla="*/ 4808669 h 5344420"/>
              <a:gd name="connsiteX72" fmla="*/ 1974019 w 3018417"/>
              <a:gd name="connsiteY72" fmla="*/ 4905487 h 5344420"/>
              <a:gd name="connsiteX73" fmla="*/ 1984776 w 3018417"/>
              <a:gd name="connsiteY73" fmla="*/ 4937760 h 5344420"/>
              <a:gd name="connsiteX74" fmla="*/ 2049322 w 3018417"/>
              <a:gd name="connsiteY74" fmla="*/ 4980791 h 5344420"/>
              <a:gd name="connsiteX75" fmla="*/ 2113868 w 3018417"/>
              <a:gd name="connsiteY75" fmla="*/ 5066852 h 5344420"/>
              <a:gd name="connsiteX76" fmla="*/ 2146141 w 3018417"/>
              <a:gd name="connsiteY76" fmla="*/ 5077610 h 5344420"/>
              <a:gd name="connsiteX77" fmla="*/ 2210687 w 3018417"/>
              <a:gd name="connsiteY77" fmla="*/ 5120640 h 5344420"/>
              <a:gd name="connsiteX78" fmla="*/ 2232202 w 3018417"/>
              <a:gd name="connsiteY78" fmla="*/ 5152913 h 5344420"/>
              <a:gd name="connsiteX79" fmla="*/ 2264475 w 3018417"/>
              <a:gd name="connsiteY79" fmla="*/ 5163671 h 5344420"/>
              <a:gd name="connsiteX80" fmla="*/ 2296748 w 3018417"/>
              <a:gd name="connsiteY80" fmla="*/ 5185186 h 5344420"/>
              <a:gd name="connsiteX81" fmla="*/ 2490386 w 3018417"/>
              <a:gd name="connsiteY81" fmla="*/ 5195944 h 5344420"/>
              <a:gd name="connsiteX82" fmla="*/ 2587205 w 3018417"/>
              <a:gd name="connsiteY82" fmla="*/ 5217459 h 5344420"/>
              <a:gd name="connsiteX83" fmla="*/ 2619478 w 3018417"/>
              <a:gd name="connsiteY83" fmla="*/ 5249732 h 5344420"/>
              <a:gd name="connsiteX84" fmla="*/ 2748569 w 3018417"/>
              <a:gd name="connsiteY84" fmla="*/ 5282005 h 5344420"/>
              <a:gd name="connsiteX85" fmla="*/ 2942207 w 3018417"/>
              <a:gd name="connsiteY85" fmla="*/ 5303520 h 5344420"/>
              <a:gd name="connsiteX86" fmla="*/ 2963722 w 3018417"/>
              <a:gd name="connsiteY86" fmla="*/ 4808669 h 5344420"/>
              <a:gd name="connsiteX87" fmla="*/ 2985238 w 3018417"/>
              <a:gd name="connsiteY87" fmla="*/ 4722607 h 5344420"/>
              <a:gd name="connsiteX88" fmla="*/ 2985238 w 3018417"/>
              <a:gd name="connsiteY88" fmla="*/ 4066391 h 5344420"/>
              <a:gd name="connsiteX89" fmla="*/ 2974480 w 3018417"/>
              <a:gd name="connsiteY89" fmla="*/ 4023360 h 5344420"/>
              <a:gd name="connsiteX90" fmla="*/ 2963722 w 3018417"/>
              <a:gd name="connsiteY90" fmla="*/ 3969572 h 5344420"/>
              <a:gd name="connsiteX91" fmla="*/ 2974480 w 3018417"/>
              <a:gd name="connsiteY91" fmla="*/ 3818965 h 5344420"/>
              <a:gd name="connsiteX92" fmla="*/ 2995995 w 3018417"/>
              <a:gd name="connsiteY92" fmla="*/ 3754419 h 5344420"/>
              <a:gd name="connsiteX93" fmla="*/ 3006753 w 3018417"/>
              <a:gd name="connsiteY93" fmla="*/ 3700631 h 5344420"/>
              <a:gd name="connsiteX94" fmla="*/ 2995995 w 3018417"/>
              <a:gd name="connsiteY94" fmla="*/ 3560782 h 5344420"/>
              <a:gd name="connsiteX95" fmla="*/ 2985238 w 3018417"/>
              <a:gd name="connsiteY95" fmla="*/ 3463963 h 5344420"/>
              <a:gd name="connsiteX96" fmla="*/ 2974480 w 3018417"/>
              <a:gd name="connsiteY96" fmla="*/ 3108960 h 5344420"/>
              <a:gd name="connsiteX97" fmla="*/ 2952965 w 3018417"/>
              <a:gd name="connsiteY97" fmla="*/ 2624866 h 5344420"/>
              <a:gd name="connsiteX98" fmla="*/ 2931449 w 3018417"/>
              <a:gd name="connsiteY98" fmla="*/ 2409713 h 5344420"/>
              <a:gd name="connsiteX99" fmla="*/ 2942207 w 3018417"/>
              <a:gd name="connsiteY99" fmla="*/ 2302137 h 5344420"/>
              <a:gd name="connsiteX100" fmla="*/ 2952965 w 3018417"/>
              <a:gd name="connsiteY100" fmla="*/ 2237591 h 5344420"/>
              <a:gd name="connsiteX101" fmla="*/ 2931449 w 3018417"/>
              <a:gd name="connsiteY101" fmla="*/ 1731982 h 5344420"/>
              <a:gd name="connsiteX102" fmla="*/ 2942207 w 3018417"/>
              <a:gd name="connsiteY102" fmla="*/ 1527586 h 5344420"/>
              <a:gd name="connsiteX103" fmla="*/ 2942207 w 3018417"/>
              <a:gd name="connsiteY103" fmla="*/ 1355464 h 5344420"/>
              <a:gd name="connsiteX104" fmla="*/ 2952965 w 3018417"/>
              <a:gd name="connsiteY104" fmla="*/ 1108038 h 5344420"/>
              <a:gd name="connsiteX105" fmla="*/ 2974480 w 3018417"/>
              <a:gd name="connsiteY105" fmla="*/ 1032735 h 5344420"/>
              <a:gd name="connsiteX106" fmla="*/ 2985238 w 3018417"/>
              <a:gd name="connsiteY106" fmla="*/ 946673 h 5344420"/>
              <a:gd name="connsiteX107" fmla="*/ 2963722 w 3018417"/>
              <a:gd name="connsiteY107" fmla="*/ 731520 h 5344420"/>
              <a:gd name="connsiteX108" fmla="*/ 2963722 w 3018417"/>
              <a:gd name="connsiteY108" fmla="*/ 118335 h 5344420"/>
              <a:gd name="connsiteX109" fmla="*/ 2942207 w 3018417"/>
              <a:gd name="connsiteY109" fmla="*/ 43031 h 5344420"/>
              <a:gd name="connsiteX110" fmla="*/ 2910501 w 3018417"/>
              <a:gd name="connsiteY110" fmla="*/ 21520 h 5344420"/>
              <a:gd name="connsiteX111" fmla="*/ 2835734 w 3018417"/>
              <a:gd name="connsiteY111" fmla="*/ 0 h 5344420"/>
              <a:gd name="connsiteX112" fmla="*/ 2695306 w 3018417"/>
              <a:gd name="connsiteY112" fmla="*/ 21520 h 5344420"/>
              <a:gd name="connsiteX113" fmla="*/ 2630235 w 3018417"/>
              <a:gd name="connsiteY113" fmla="*/ 43031 h 5344420"/>
              <a:gd name="connsiteX114" fmla="*/ 2554932 w 3018417"/>
              <a:gd name="connsiteY114" fmla="*/ 64546 h 5344420"/>
              <a:gd name="connsiteX115" fmla="*/ 2275233 w 3018417"/>
              <a:gd name="connsiteY115" fmla="*/ 53789 h 5344420"/>
              <a:gd name="connsiteX116" fmla="*/ 2199929 w 3018417"/>
              <a:gd name="connsiteY116" fmla="*/ 53789 h 5344420"/>
              <a:gd name="connsiteX117" fmla="*/ 1403863 w 3018417"/>
              <a:gd name="connsiteY117" fmla="*/ 43031 h 5344420"/>
              <a:gd name="connsiteX118" fmla="*/ 597156 w 3018417"/>
              <a:gd name="connsiteY118" fmla="*/ 21520 h 5344420"/>
              <a:gd name="connsiteX119" fmla="*/ 220522 w 3018417"/>
              <a:gd name="connsiteY119" fmla="*/ 21516 h 5344420"/>
              <a:gd name="connsiteX120" fmla="*/ 220192 w 3018417"/>
              <a:gd name="connsiteY120" fmla="*/ 10423 h 5344420"/>
              <a:gd name="connsiteX121" fmla="*/ 123703 w 3018417"/>
              <a:gd name="connsiteY121" fmla="*/ 32273 h 5344420"/>
              <a:gd name="connsiteX122" fmla="*/ 69915 w 3018417"/>
              <a:gd name="connsiteY122" fmla="*/ 43031 h 5344420"/>
              <a:gd name="connsiteX123" fmla="*/ 48409 w 3018417"/>
              <a:gd name="connsiteY123" fmla="*/ 53798 h 5344420"/>
              <a:gd name="connsiteX0" fmla="*/ 48409 w 3018417"/>
              <a:gd name="connsiteY0" fmla="*/ 53798 h 5344420"/>
              <a:gd name="connsiteX1" fmla="*/ 360372 w 3018417"/>
              <a:gd name="connsiteY1" fmla="*/ 64546 h 5344420"/>
              <a:gd name="connsiteX2" fmla="*/ 424918 w 3018417"/>
              <a:gd name="connsiteY2" fmla="*/ 86062 h 5344420"/>
              <a:gd name="connsiteX3" fmla="*/ 457190 w 3018417"/>
              <a:gd name="connsiteY3" fmla="*/ 96819 h 5344420"/>
              <a:gd name="connsiteX4" fmla="*/ 489463 w 3018417"/>
              <a:gd name="connsiteY4" fmla="*/ 107577 h 5344420"/>
              <a:gd name="connsiteX5" fmla="*/ 586282 w 3018417"/>
              <a:gd name="connsiteY5" fmla="*/ 118335 h 5344420"/>
              <a:gd name="connsiteX6" fmla="*/ 629313 w 3018417"/>
              <a:gd name="connsiteY6" fmla="*/ 161365 h 5344420"/>
              <a:gd name="connsiteX7" fmla="*/ 726132 w 3018417"/>
              <a:gd name="connsiteY7" fmla="*/ 215153 h 5344420"/>
              <a:gd name="connsiteX8" fmla="*/ 769162 w 3018417"/>
              <a:gd name="connsiteY8" fmla="*/ 268942 h 5344420"/>
              <a:gd name="connsiteX9" fmla="*/ 758405 w 3018417"/>
              <a:gd name="connsiteY9" fmla="*/ 301215 h 5344420"/>
              <a:gd name="connsiteX10" fmla="*/ 790678 w 3018417"/>
              <a:gd name="connsiteY10" fmla="*/ 398033 h 5344420"/>
              <a:gd name="connsiteX11" fmla="*/ 801435 w 3018417"/>
              <a:gd name="connsiteY11" fmla="*/ 430306 h 5344420"/>
              <a:gd name="connsiteX12" fmla="*/ 844466 w 3018417"/>
              <a:gd name="connsiteY12" fmla="*/ 473337 h 5344420"/>
              <a:gd name="connsiteX13" fmla="*/ 822950 w 3018417"/>
              <a:gd name="connsiteY13" fmla="*/ 602429 h 5344420"/>
              <a:gd name="connsiteX14" fmla="*/ 801435 w 3018417"/>
              <a:gd name="connsiteY14" fmla="*/ 666975 h 5344420"/>
              <a:gd name="connsiteX15" fmla="*/ 801435 w 3018417"/>
              <a:gd name="connsiteY15" fmla="*/ 1118796 h 5344420"/>
              <a:gd name="connsiteX16" fmla="*/ 812193 w 3018417"/>
              <a:gd name="connsiteY16" fmla="*/ 1215615 h 5344420"/>
              <a:gd name="connsiteX17" fmla="*/ 822950 w 3018417"/>
              <a:gd name="connsiteY17" fmla="*/ 1247887 h 5344420"/>
              <a:gd name="connsiteX18" fmla="*/ 855223 w 3018417"/>
              <a:gd name="connsiteY18" fmla="*/ 1258645 h 5344420"/>
              <a:gd name="connsiteX19" fmla="*/ 930527 w 3018417"/>
              <a:gd name="connsiteY19" fmla="*/ 1290918 h 5344420"/>
              <a:gd name="connsiteX20" fmla="*/ 962800 w 3018417"/>
              <a:gd name="connsiteY20" fmla="*/ 1323191 h 5344420"/>
              <a:gd name="connsiteX21" fmla="*/ 995073 w 3018417"/>
              <a:gd name="connsiteY21" fmla="*/ 1333949 h 5344420"/>
              <a:gd name="connsiteX22" fmla="*/ 1016588 w 3018417"/>
              <a:gd name="connsiteY22" fmla="*/ 1366222 h 5344420"/>
              <a:gd name="connsiteX23" fmla="*/ 1081134 w 3018417"/>
              <a:gd name="connsiteY23" fmla="*/ 1387737 h 5344420"/>
              <a:gd name="connsiteX24" fmla="*/ 1113407 w 3018417"/>
              <a:gd name="connsiteY24" fmla="*/ 1409252 h 5344420"/>
              <a:gd name="connsiteX25" fmla="*/ 1177953 w 3018417"/>
              <a:gd name="connsiteY25" fmla="*/ 1430767 h 5344420"/>
              <a:gd name="connsiteX26" fmla="*/ 1220983 w 3018417"/>
              <a:gd name="connsiteY26" fmla="*/ 1463040 h 5344420"/>
              <a:gd name="connsiteX27" fmla="*/ 1264014 w 3018417"/>
              <a:gd name="connsiteY27" fmla="*/ 1484556 h 5344420"/>
              <a:gd name="connsiteX28" fmla="*/ 1296287 w 3018417"/>
              <a:gd name="connsiteY28" fmla="*/ 1527586 h 5344420"/>
              <a:gd name="connsiteX29" fmla="*/ 1360833 w 3018417"/>
              <a:gd name="connsiteY29" fmla="*/ 1570617 h 5344420"/>
              <a:gd name="connsiteX30" fmla="*/ 1425379 w 3018417"/>
              <a:gd name="connsiteY30" fmla="*/ 1613647 h 5344420"/>
              <a:gd name="connsiteX31" fmla="*/ 1457652 w 3018417"/>
              <a:gd name="connsiteY31" fmla="*/ 1635163 h 5344420"/>
              <a:gd name="connsiteX32" fmla="*/ 1532955 w 3018417"/>
              <a:gd name="connsiteY32" fmla="*/ 1699709 h 5344420"/>
              <a:gd name="connsiteX33" fmla="*/ 1608259 w 3018417"/>
              <a:gd name="connsiteY33" fmla="*/ 1775012 h 5344420"/>
              <a:gd name="connsiteX34" fmla="*/ 1662047 w 3018417"/>
              <a:gd name="connsiteY34" fmla="*/ 1796527 h 5344420"/>
              <a:gd name="connsiteX35" fmla="*/ 1705078 w 3018417"/>
              <a:gd name="connsiteY35" fmla="*/ 1818043 h 5344420"/>
              <a:gd name="connsiteX36" fmla="*/ 1769623 w 3018417"/>
              <a:gd name="connsiteY36" fmla="*/ 1893346 h 5344420"/>
              <a:gd name="connsiteX37" fmla="*/ 1834169 w 3018417"/>
              <a:gd name="connsiteY37" fmla="*/ 1957892 h 5344420"/>
              <a:gd name="connsiteX38" fmla="*/ 1887958 w 3018417"/>
              <a:gd name="connsiteY38" fmla="*/ 2000923 h 5344420"/>
              <a:gd name="connsiteX39" fmla="*/ 1920230 w 3018417"/>
              <a:gd name="connsiteY39" fmla="*/ 2054711 h 5344420"/>
              <a:gd name="connsiteX40" fmla="*/ 1941746 w 3018417"/>
              <a:gd name="connsiteY40" fmla="*/ 2130015 h 5344420"/>
              <a:gd name="connsiteX41" fmla="*/ 1963261 w 3018417"/>
              <a:gd name="connsiteY41" fmla="*/ 2280622 h 5344420"/>
              <a:gd name="connsiteX42" fmla="*/ 1984776 w 3018417"/>
              <a:gd name="connsiteY42" fmla="*/ 2345167 h 5344420"/>
              <a:gd name="connsiteX43" fmla="*/ 1995534 w 3018417"/>
              <a:gd name="connsiteY43" fmla="*/ 2517290 h 5344420"/>
              <a:gd name="connsiteX44" fmla="*/ 2006292 w 3018417"/>
              <a:gd name="connsiteY44" fmla="*/ 2592593 h 5344420"/>
              <a:gd name="connsiteX45" fmla="*/ 1984776 w 3018417"/>
              <a:gd name="connsiteY45" fmla="*/ 2700170 h 5344420"/>
              <a:gd name="connsiteX46" fmla="*/ 1963261 w 3018417"/>
              <a:gd name="connsiteY46" fmla="*/ 2732443 h 5344420"/>
              <a:gd name="connsiteX47" fmla="*/ 1952503 w 3018417"/>
              <a:gd name="connsiteY47" fmla="*/ 2786231 h 5344420"/>
              <a:gd name="connsiteX48" fmla="*/ 1941746 w 3018417"/>
              <a:gd name="connsiteY48" fmla="*/ 2850777 h 5344420"/>
              <a:gd name="connsiteX49" fmla="*/ 1920230 w 3018417"/>
              <a:gd name="connsiteY49" fmla="*/ 2915323 h 5344420"/>
              <a:gd name="connsiteX50" fmla="*/ 1909473 w 3018417"/>
              <a:gd name="connsiteY50" fmla="*/ 3001384 h 5344420"/>
              <a:gd name="connsiteX51" fmla="*/ 1898715 w 3018417"/>
              <a:gd name="connsiteY51" fmla="*/ 3033657 h 5344420"/>
              <a:gd name="connsiteX52" fmla="*/ 1877200 w 3018417"/>
              <a:gd name="connsiteY52" fmla="*/ 3195022 h 5344420"/>
              <a:gd name="connsiteX53" fmla="*/ 1844927 w 3018417"/>
              <a:gd name="connsiteY53" fmla="*/ 3238052 h 5344420"/>
              <a:gd name="connsiteX54" fmla="*/ 1823412 w 3018417"/>
              <a:gd name="connsiteY54" fmla="*/ 3270325 h 5344420"/>
              <a:gd name="connsiteX55" fmla="*/ 1769623 w 3018417"/>
              <a:gd name="connsiteY55" fmla="*/ 3356386 h 5344420"/>
              <a:gd name="connsiteX56" fmla="*/ 1758866 w 3018417"/>
              <a:gd name="connsiteY56" fmla="*/ 3388659 h 5344420"/>
              <a:gd name="connsiteX57" fmla="*/ 1748108 w 3018417"/>
              <a:gd name="connsiteY57" fmla="*/ 3431690 h 5344420"/>
              <a:gd name="connsiteX58" fmla="*/ 1715835 w 3018417"/>
              <a:gd name="connsiteY58" fmla="*/ 3485478 h 5344420"/>
              <a:gd name="connsiteX59" fmla="*/ 1672805 w 3018417"/>
              <a:gd name="connsiteY59" fmla="*/ 3582297 h 5344420"/>
              <a:gd name="connsiteX60" fmla="*/ 1651289 w 3018417"/>
              <a:gd name="connsiteY60" fmla="*/ 3679116 h 5344420"/>
              <a:gd name="connsiteX61" fmla="*/ 1672805 w 3018417"/>
              <a:gd name="connsiteY61" fmla="*/ 3958815 h 5344420"/>
              <a:gd name="connsiteX62" fmla="*/ 1683562 w 3018417"/>
              <a:gd name="connsiteY62" fmla="*/ 4120179 h 5344420"/>
              <a:gd name="connsiteX63" fmla="*/ 1705078 w 3018417"/>
              <a:gd name="connsiteY63" fmla="*/ 4141695 h 5344420"/>
              <a:gd name="connsiteX64" fmla="*/ 1769623 w 3018417"/>
              <a:gd name="connsiteY64" fmla="*/ 4227756 h 5344420"/>
              <a:gd name="connsiteX65" fmla="*/ 1801896 w 3018417"/>
              <a:gd name="connsiteY65" fmla="*/ 4303059 h 5344420"/>
              <a:gd name="connsiteX66" fmla="*/ 1823412 w 3018417"/>
              <a:gd name="connsiteY66" fmla="*/ 4367605 h 5344420"/>
              <a:gd name="connsiteX67" fmla="*/ 1834169 w 3018417"/>
              <a:gd name="connsiteY67" fmla="*/ 4432151 h 5344420"/>
              <a:gd name="connsiteX68" fmla="*/ 1866442 w 3018417"/>
              <a:gd name="connsiteY68" fmla="*/ 4518212 h 5344420"/>
              <a:gd name="connsiteX69" fmla="*/ 1877200 w 3018417"/>
              <a:gd name="connsiteY69" fmla="*/ 4647304 h 5344420"/>
              <a:gd name="connsiteX70" fmla="*/ 1898715 w 3018417"/>
              <a:gd name="connsiteY70" fmla="*/ 4733365 h 5344420"/>
              <a:gd name="connsiteX71" fmla="*/ 1920230 w 3018417"/>
              <a:gd name="connsiteY71" fmla="*/ 4808669 h 5344420"/>
              <a:gd name="connsiteX72" fmla="*/ 1974019 w 3018417"/>
              <a:gd name="connsiteY72" fmla="*/ 4905487 h 5344420"/>
              <a:gd name="connsiteX73" fmla="*/ 1984776 w 3018417"/>
              <a:gd name="connsiteY73" fmla="*/ 4937760 h 5344420"/>
              <a:gd name="connsiteX74" fmla="*/ 2049322 w 3018417"/>
              <a:gd name="connsiteY74" fmla="*/ 4980791 h 5344420"/>
              <a:gd name="connsiteX75" fmla="*/ 2113868 w 3018417"/>
              <a:gd name="connsiteY75" fmla="*/ 5066852 h 5344420"/>
              <a:gd name="connsiteX76" fmla="*/ 2146141 w 3018417"/>
              <a:gd name="connsiteY76" fmla="*/ 5077610 h 5344420"/>
              <a:gd name="connsiteX77" fmla="*/ 2210687 w 3018417"/>
              <a:gd name="connsiteY77" fmla="*/ 5120640 h 5344420"/>
              <a:gd name="connsiteX78" fmla="*/ 2232202 w 3018417"/>
              <a:gd name="connsiteY78" fmla="*/ 5152913 h 5344420"/>
              <a:gd name="connsiteX79" fmla="*/ 2264475 w 3018417"/>
              <a:gd name="connsiteY79" fmla="*/ 5163671 h 5344420"/>
              <a:gd name="connsiteX80" fmla="*/ 2296748 w 3018417"/>
              <a:gd name="connsiteY80" fmla="*/ 5185186 h 5344420"/>
              <a:gd name="connsiteX81" fmla="*/ 2490386 w 3018417"/>
              <a:gd name="connsiteY81" fmla="*/ 5195944 h 5344420"/>
              <a:gd name="connsiteX82" fmla="*/ 2587205 w 3018417"/>
              <a:gd name="connsiteY82" fmla="*/ 5217459 h 5344420"/>
              <a:gd name="connsiteX83" fmla="*/ 2619478 w 3018417"/>
              <a:gd name="connsiteY83" fmla="*/ 5249732 h 5344420"/>
              <a:gd name="connsiteX84" fmla="*/ 2748569 w 3018417"/>
              <a:gd name="connsiteY84" fmla="*/ 5282005 h 5344420"/>
              <a:gd name="connsiteX85" fmla="*/ 2942207 w 3018417"/>
              <a:gd name="connsiteY85" fmla="*/ 5303520 h 5344420"/>
              <a:gd name="connsiteX86" fmla="*/ 2963722 w 3018417"/>
              <a:gd name="connsiteY86" fmla="*/ 4808669 h 5344420"/>
              <a:gd name="connsiteX87" fmla="*/ 2985238 w 3018417"/>
              <a:gd name="connsiteY87" fmla="*/ 4722607 h 5344420"/>
              <a:gd name="connsiteX88" fmla="*/ 2985238 w 3018417"/>
              <a:gd name="connsiteY88" fmla="*/ 4066391 h 5344420"/>
              <a:gd name="connsiteX89" fmla="*/ 2974480 w 3018417"/>
              <a:gd name="connsiteY89" fmla="*/ 4023360 h 5344420"/>
              <a:gd name="connsiteX90" fmla="*/ 2963722 w 3018417"/>
              <a:gd name="connsiteY90" fmla="*/ 3969572 h 5344420"/>
              <a:gd name="connsiteX91" fmla="*/ 2974480 w 3018417"/>
              <a:gd name="connsiteY91" fmla="*/ 3818965 h 5344420"/>
              <a:gd name="connsiteX92" fmla="*/ 2995995 w 3018417"/>
              <a:gd name="connsiteY92" fmla="*/ 3754419 h 5344420"/>
              <a:gd name="connsiteX93" fmla="*/ 3006753 w 3018417"/>
              <a:gd name="connsiteY93" fmla="*/ 3700631 h 5344420"/>
              <a:gd name="connsiteX94" fmla="*/ 2995995 w 3018417"/>
              <a:gd name="connsiteY94" fmla="*/ 3560782 h 5344420"/>
              <a:gd name="connsiteX95" fmla="*/ 2985238 w 3018417"/>
              <a:gd name="connsiteY95" fmla="*/ 3463963 h 5344420"/>
              <a:gd name="connsiteX96" fmla="*/ 2974480 w 3018417"/>
              <a:gd name="connsiteY96" fmla="*/ 3108960 h 5344420"/>
              <a:gd name="connsiteX97" fmla="*/ 2952965 w 3018417"/>
              <a:gd name="connsiteY97" fmla="*/ 2624866 h 5344420"/>
              <a:gd name="connsiteX98" fmla="*/ 2931449 w 3018417"/>
              <a:gd name="connsiteY98" fmla="*/ 2409713 h 5344420"/>
              <a:gd name="connsiteX99" fmla="*/ 2942207 w 3018417"/>
              <a:gd name="connsiteY99" fmla="*/ 2302137 h 5344420"/>
              <a:gd name="connsiteX100" fmla="*/ 2952965 w 3018417"/>
              <a:gd name="connsiteY100" fmla="*/ 2237591 h 5344420"/>
              <a:gd name="connsiteX101" fmla="*/ 2931449 w 3018417"/>
              <a:gd name="connsiteY101" fmla="*/ 1731982 h 5344420"/>
              <a:gd name="connsiteX102" fmla="*/ 2942207 w 3018417"/>
              <a:gd name="connsiteY102" fmla="*/ 1527586 h 5344420"/>
              <a:gd name="connsiteX103" fmla="*/ 2942207 w 3018417"/>
              <a:gd name="connsiteY103" fmla="*/ 1355464 h 5344420"/>
              <a:gd name="connsiteX104" fmla="*/ 2952965 w 3018417"/>
              <a:gd name="connsiteY104" fmla="*/ 1108038 h 5344420"/>
              <a:gd name="connsiteX105" fmla="*/ 2974480 w 3018417"/>
              <a:gd name="connsiteY105" fmla="*/ 1032735 h 5344420"/>
              <a:gd name="connsiteX106" fmla="*/ 2985238 w 3018417"/>
              <a:gd name="connsiteY106" fmla="*/ 946673 h 5344420"/>
              <a:gd name="connsiteX107" fmla="*/ 2963722 w 3018417"/>
              <a:gd name="connsiteY107" fmla="*/ 731520 h 5344420"/>
              <a:gd name="connsiteX108" fmla="*/ 2963722 w 3018417"/>
              <a:gd name="connsiteY108" fmla="*/ 118335 h 5344420"/>
              <a:gd name="connsiteX109" fmla="*/ 2942207 w 3018417"/>
              <a:gd name="connsiteY109" fmla="*/ 43031 h 5344420"/>
              <a:gd name="connsiteX110" fmla="*/ 2910501 w 3018417"/>
              <a:gd name="connsiteY110" fmla="*/ 21520 h 5344420"/>
              <a:gd name="connsiteX111" fmla="*/ 2835734 w 3018417"/>
              <a:gd name="connsiteY111" fmla="*/ 0 h 5344420"/>
              <a:gd name="connsiteX112" fmla="*/ 2695306 w 3018417"/>
              <a:gd name="connsiteY112" fmla="*/ 21520 h 5344420"/>
              <a:gd name="connsiteX113" fmla="*/ 2630235 w 3018417"/>
              <a:gd name="connsiteY113" fmla="*/ 43031 h 5344420"/>
              <a:gd name="connsiteX114" fmla="*/ 2554932 w 3018417"/>
              <a:gd name="connsiteY114" fmla="*/ 64546 h 5344420"/>
              <a:gd name="connsiteX115" fmla="*/ 2275233 w 3018417"/>
              <a:gd name="connsiteY115" fmla="*/ 53789 h 5344420"/>
              <a:gd name="connsiteX116" fmla="*/ 2199929 w 3018417"/>
              <a:gd name="connsiteY116" fmla="*/ 53789 h 5344420"/>
              <a:gd name="connsiteX117" fmla="*/ 1403863 w 3018417"/>
              <a:gd name="connsiteY117" fmla="*/ 43031 h 5344420"/>
              <a:gd name="connsiteX118" fmla="*/ 597156 w 3018417"/>
              <a:gd name="connsiteY118" fmla="*/ 21520 h 5344420"/>
              <a:gd name="connsiteX119" fmla="*/ 220522 w 3018417"/>
              <a:gd name="connsiteY119" fmla="*/ 21516 h 5344420"/>
              <a:gd name="connsiteX120" fmla="*/ 220235 w 3018417"/>
              <a:gd name="connsiteY120" fmla="*/ 10425 h 5344420"/>
              <a:gd name="connsiteX121" fmla="*/ 123703 w 3018417"/>
              <a:gd name="connsiteY121" fmla="*/ 32273 h 5344420"/>
              <a:gd name="connsiteX122" fmla="*/ 69915 w 3018417"/>
              <a:gd name="connsiteY122" fmla="*/ 43031 h 5344420"/>
              <a:gd name="connsiteX123" fmla="*/ 48409 w 3018417"/>
              <a:gd name="connsiteY123" fmla="*/ 53798 h 5344420"/>
              <a:gd name="connsiteX0" fmla="*/ 48409 w 3018417"/>
              <a:gd name="connsiteY0" fmla="*/ 53798 h 5344420"/>
              <a:gd name="connsiteX1" fmla="*/ 360372 w 3018417"/>
              <a:gd name="connsiteY1" fmla="*/ 64546 h 5344420"/>
              <a:gd name="connsiteX2" fmla="*/ 424918 w 3018417"/>
              <a:gd name="connsiteY2" fmla="*/ 86062 h 5344420"/>
              <a:gd name="connsiteX3" fmla="*/ 457190 w 3018417"/>
              <a:gd name="connsiteY3" fmla="*/ 96819 h 5344420"/>
              <a:gd name="connsiteX4" fmla="*/ 489463 w 3018417"/>
              <a:gd name="connsiteY4" fmla="*/ 107577 h 5344420"/>
              <a:gd name="connsiteX5" fmla="*/ 586282 w 3018417"/>
              <a:gd name="connsiteY5" fmla="*/ 118335 h 5344420"/>
              <a:gd name="connsiteX6" fmla="*/ 629313 w 3018417"/>
              <a:gd name="connsiteY6" fmla="*/ 161365 h 5344420"/>
              <a:gd name="connsiteX7" fmla="*/ 726132 w 3018417"/>
              <a:gd name="connsiteY7" fmla="*/ 215153 h 5344420"/>
              <a:gd name="connsiteX8" fmla="*/ 769162 w 3018417"/>
              <a:gd name="connsiteY8" fmla="*/ 268942 h 5344420"/>
              <a:gd name="connsiteX9" fmla="*/ 758405 w 3018417"/>
              <a:gd name="connsiteY9" fmla="*/ 301215 h 5344420"/>
              <a:gd name="connsiteX10" fmla="*/ 790678 w 3018417"/>
              <a:gd name="connsiteY10" fmla="*/ 398033 h 5344420"/>
              <a:gd name="connsiteX11" fmla="*/ 801435 w 3018417"/>
              <a:gd name="connsiteY11" fmla="*/ 430306 h 5344420"/>
              <a:gd name="connsiteX12" fmla="*/ 844466 w 3018417"/>
              <a:gd name="connsiteY12" fmla="*/ 473337 h 5344420"/>
              <a:gd name="connsiteX13" fmla="*/ 822950 w 3018417"/>
              <a:gd name="connsiteY13" fmla="*/ 602429 h 5344420"/>
              <a:gd name="connsiteX14" fmla="*/ 801435 w 3018417"/>
              <a:gd name="connsiteY14" fmla="*/ 666975 h 5344420"/>
              <a:gd name="connsiteX15" fmla="*/ 801435 w 3018417"/>
              <a:gd name="connsiteY15" fmla="*/ 1118796 h 5344420"/>
              <a:gd name="connsiteX16" fmla="*/ 812193 w 3018417"/>
              <a:gd name="connsiteY16" fmla="*/ 1215615 h 5344420"/>
              <a:gd name="connsiteX17" fmla="*/ 822950 w 3018417"/>
              <a:gd name="connsiteY17" fmla="*/ 1247887 h 5344420"/>
              <a:gd name="connsiteX18" fmla="*/ 855223 w 3018417"/>
              <a:gd name="connsiteY18" fmla="*/ 1258645 h 5344420"/>
              <a:gd name="connsiteX19" fmla="*/ 930527 w 3018417"/>
              <a:gd name="connsiteY19" fmla="*/ 1290918 h 5344420"/>
              <a:gd name="connsiteX20" fmla="*/ 962800 w 3018417"/>
              <a:gd name="connsiteY20" fmla="*/ 1323191 h 5344420"/>
              <a:gd name="connsiteX21" fmla="*/ 995073 w 3018417"/>
              <a:gd name="connsiteY21" fmla="*/ 1333949 h 5344420"/>
              <a:gd name="connsiteX22" fmla="*/ 1016588 w 3018417"/>
              <a:gd name="connsiteY22" fmla="*/ 1366222 h 5344420"/>
              <a:gd name="connsiteX23" fmla="*/ 1081134 w 3018417"/>
              <a:gd name="connsiteY23" fmla="*/ 1387737 h 5344420"/>
              <a:gd name="connsiteX24" fmla="*/ 1113407 w 3018417"/>
              <a:gd name="connsiteY24" fmla="*/ 1409252 h 5344420"/>
              <a:gd name="connsiteX25" fmla="*/ 1177953 w 3018417"/>
              <a:gd name="connsiteY25" fmla="*/ 1430767 h 5344420"/>
              <a:gd name="connsiteX26" fmla="*/ 1220983 w 3018417"/>
              <a:gd name="connsiteY26" fmla="*/ 1463040 h 5344420"/>
              <a:gd name="connsiteX27" fmla="*/ 1264014 w 3018417"/>
              <a:gd name="connsiteY27" fmla="*/ 1484556 h 5344420"/>
              <a:gd name="connsiteX28" fmla="*/ 1296287 w 3018417"/>
              <a:gd name="connsiteY28" fmla="*/ 1527586 h 5344420"/>
              <a:gd name="connsiteX29" fmla="*/ 1360833 w 3018417"/>
              <a:gd name="connsiteY29" fmla="*/ 1570617 h 5344420"/>
              <a:gd name="connsiteX30" fmla="*/ 1425379 w 3018417"/>
              <a:gd name="connsiteY30" fmla="*/ 1613647 h 5344420"/>
              <a:gd name="connsiteX31" fmla="*/ 1457652 w 3018417"/>
              <a:gd name="connsiteY31" fmla="*/ 1635163 h 5344420"/>
              <a:gd name="connsiteX32" fmla="*/ 1532955 w 3018417"/>
              <a:gd name="connsiteY32" fmla="*/ 1699709 h 5344420"/>
              <a:gd name="connsiteX33" fmla="*/ 1608259 w 3018417"/>
              <a:gd name="connsiteY33" fmla="*/ 1775012 h 5344420"/>
              <a:gd name="connsiteX34" fmla="*/ 1662047 w 3018417"/>
              <a:gd name="connsiteY34" fmla="*/ 1796527 h 5344420"/>
              <a:gd name="connsiteX35" fmla="*/ 1705078 w 3018417"/>
              <a:gd name="connsiteY35" fmla="*/ 1818043 h 5344420"/>
              <a:gd name="connsiteX36" fmla="*/ 1769623 w 3018417"/>
              <a:gd name="connsiteY36" fmla="*/ 1893346 h 5344420"/>
              <a:gd name="connsiteX37" fmla="*/ 1834169 w 3018417"/>
              <a:gd name="connsiteY37" fmla="*/ 1957892 h 5344420"/>
              <a:gd name="connsiteX38" fmla="*/ 1887958 w 3018417"/>
              <a:gd name="connsiteY38" fmla="*/ 2000923 h 5344420"/>
              <a:gd name="connsiteX39" fmla="*/ 1920230 w 3018417"/>
              <a:gd name="connsiteY39" fmla="*/ 2054711 h 5344420"/>
              <a:gd name="connsiteX40" fmla="*/ 1941746 w 3018417"/>
              <a:gd name="connsiteY40" fmla="*/ 2130015 h 5344420"/>
              <a:gd name="connsiteX41" fmla="*/ 1963261 w 3018417"/>
              <a:gd name="connsiteY41" fmla="*/ 2280622 h 5344420"/>
              <a:gd name="connsiteX42" fmla="*/ 1984776 w 3018417"/>
              <a:gd name="connsiteY42" fmla="*/ 2345167 h 5344420"/>
              <a:gd name="connsiteX43" fmla="*/ 1995534 w 3018417"/>
              <a:gd name="connsiteY43" fmla="*/ 2517290 h 5344420"/>
              <a:gd name="connsiteX44" fmla="*/ 2006292 w 3018417"/>
              <a:gd name="connsiteY44" fmla="*/ 2592593 h 5344420"/>
              <a:gd name="connsiteX45" fmla="*/ 1984776 w 3018417"/>
              <a:gd name="connsiteY45" fmla="*/ 2700170 h 5344420"/>
              <a:gd name="connsiteX46" fmla="*/ 1963261 w 3018417"/>
              <a:gd name="connsiteY46" fmla="*/ 2732443 h 5344420"/>
              <a:gd name="connsiteX47" fmla="*/ 1952503 w 3018417"/>
              <a:gd name="connsiteY47" fmla="*/ 2786231 h 5344420"/>
              <a:gd name="connsiteX48" fmla="*/ 1941746 w 3018417"/>
              <a:gd name="connsiteY48" fmla="*/ 2850777 h 5344420"/>
              <a:gd name="connsiteX49" fmla="*/ 1920230 w 3018417"/>
              <a:gd name="connsiteY49" fmla="*/ 2915323 h 5344420"/>
              <a:gd name="connsiteX50" fmla="*/ 1909473 w 3018417"/>
              <a:gd name="connsiteY50" fmla="*/ 3001384 h 5344420"/>
              <a:gd name="connsiteX51" fmla="*/ 1898715 w 3018417"/>
              <a:gd name="connsiteY51" fmla="*/ 3033657 h 5344420"/>
              <a:gd name="connsiteX52" fmla="*/ 1877200 w 3018417"/>
              <a:gd name="connsiteY52" fmla="*/ 3195022 h 5344420"/>
              <a:gd name="connsiteX53" fmla="*/ 1844927 w 3018417"/>
              <a:gd name="connsiteY53" fmla="*/ 3238052 h 5344420"/>
              <a:gd name="connsiteX54" fmla="*/ 1823412 w 3018417"/>
              <a:gd name="connsiteY54" fmla="*/ 3270325 h 5344420"/>
              <a:gd name="connsiteX55" fmla="*/ 1769623 w 3018417"/>
              <a:gd name="connsiteY55" fmla="*/ 3356386 h 5344420"/>
              <a:gd name="connsiteX56" fmla="*/ 1758866 w 3018417"/>
              <a:gd name="connsiteY56" fmla="*/ 3388659 h 5344420"/>
              <a:gd name="connsiteX57" fmla="*/ 1748108 w 3018417"/>
              <a:gd name="connsiteY57" fmla="*/ 3431690 h 5344420"/>
              <a:gd name="connsiteX58" fmla="*/ 1715835 w 3018417"/>
              <a:gd name="connsiteY58" fmla="*/ 3485478 h 5344420"/>
              <a:gd name="connsiteX59" fmla="*/ 1672805 w 3018417"/>
              <a:gd name="connsiteY59" fmla="*/ 3582297 h 5344420"/>
              <a:gd name="connsiteX60" fmla="*/ 1651289 w 3018417"/>
              <a:gd name="connsiteY60" fmla="*/ 3679116 h 5344420"/>
              <a:gd name="connsiteX61" fmla="*/ 1672805 w 3018417"/>
              <a:gd name="connsiteY61" fmla="*/ 3958815 h 5344420"/>
              <a:gd name="connsiteX62" fmla="*/ 1683562 w 3018417"/>
              <a:gd name="connsiteY62" fmla="*/ 4120179 h 5344420"/>
              <a:gd name="connsiteX63" fmla="*/ 1705078 w 3018417"/>
              <a:gd name="connsiteY63" fmla="*/ 4141695 h 5344420"/>
              <a:gd name="connsiteX64" fmla="*/ 1769623 w 3018417"/>
              <a:gd name="connsiteY64" fmla="*/ 4227756 h 5344420"/>
              <a:gd name="connsiteX65" fmla="*/ 1801896 w 3018417"/>
              <a:gd name="connsiteY65" fmla="*/ 4303059 h 5344420"/>
              <a:gd name="connsiteX66" fmla="*/ 1823412 w 3018417"/>
              <a:gd name="connsiteY66" fmla="*/ 4367605 h 5344420"/>
              <a:gd name="connsiteX67" fmla="*/ 1834169 w 3018417"/>
              <a:gd name="connsiteY67" fmla="*/ 4432151 h 5344420"/>
              <a:gd name="connsiteX68" fmla="*/ 1866442 w 3018417"/>
              <a:gd name="connsiteY68" fmla="*/ 4518212 h 5344420"/>
              <a:gd name="connsiteX69" fmla="*/ 1877200 w 3018417"/>
              <a:gd name="connsiteY69" fmla="*/ 4647304 h 5344420"/>
              <a:gd name="connsiteX70" fmla="*/ 1898715 w 3018417"/>
              <a:gd name="connsiteY70" fmla="*/ 4733365 h 5344420"/>
              <a:gd name="connsiteX71" fmla="*/ 1920230 w 3018417"/>
              <a:gd name="connsiteY71" fmla="*/ 4808669 h 5344420"/>
              <a:gd name="connsiteX72" fmla="*/ 1974019 w 3018417"/>
              <a:gd name="connsiteY72" fmla="*/ 4905487 h 5344420"/>
              <a:gd name="connsiteX73" fmla="*/ 1984776 w 3018417"/>
              <a:gd name="connsiteY73" fmla="*/ 4937760 h 5344420"/>
              <a:gd name="connsiteX74" fmla="*/ 2049322 w 3018417"/>
              <a:gd name="connsiteY74" fmla="*/ 4980791 h 5344420"/>
              <a:gd name="connsiteX75" fmla="*/ 2113868 w 3018417"/>
              <a:gd name="connsiteY75" fmla="*/ 5066852 h 5344420"/>
              <a:gd name="connsiteX76" fmla="*/ 2146141 w 3018417"/>
              <a:gd name="connsiteY76" fmla="*/ 5077610 h 5344420"/>
              <a:gd name="connsiteX77" fmla="*/ 2210687 w 3018417"/>
              <a:gd name="connsiteY77" fmla="*/ 5120640 h 5344420"/>
              <a:gd name="connsiteX78" fmla="*/ 2232202 w 3018417"/>
              <a:gd name="connsiteY78" fmla="*/ 5152913 h 5344420"/>
              <a:gd name="connsiteX79" fmla="*/ 2264475 w 3018417"/>
              <a:gd name="connsiteY79" fmla="*/ 5163671 h 5344420"/>
              <a:gd name="connsiteX80" fmla="*/ 2296748 w 3018417"/>
              <a:gd name="connsiteY80" fmla="*/ 5185186 h 5344420"/>
              <a:gd name="connsiteX81" fmla="*/ 2490386 w 3018417"/>
              <a:gd name="connsiteY81" fmla="*/ 5195944 h 5344420"/>
              <a:gd name="connsiteX82" fmla="*/ 2587205 w 3018417"/>
              <a:gd name="connsiteY82" fmla="*/ 5217459 h 5344420"/>
              <a:gd name="connsiteX83" fmla="*/ 2619478 w 3018417"/>
              <a:gd name="connsiteY83" fmla="*/ 5249732 h 5344420"/>
              <a:gd name="connsiteX84" fmla="*/ 2748569 w 3018417"/>
              <a:gd name="connsiteY84" fmla="*/ 5282005 h 5344420"/>
              <a:gd name="connsiteX85" fmla="*/ 2942207 w 3018417"/>
              <a:gd name="connsiteY85" fmla="*/ 5303520 h 5344420"/>
              <a:gd name="connsiteX86" fmla="*/ 2963722 w 3018417"/>
              <a:gd name="connsiteY86" fmla="*/ 4808669 h 5344420"/>
              <a:gd name="connsiteX87" fmla="*/ 2985238 w 3018417"/>
              <a:gd name="connsiteY87" fmla="*/ 4722607 h 5344420"/>
              <a:gd name="connsiteX88" fmla="*/ 2985238 w 3018417"/>
              <a:gd name="connsiteY88" fmla="*/ 4066391 h 5344420"/>
              <a:gd name="connsiteX89" fmla="*/ 2974480 w 3018417"/>
              <a:gd name="connsiteY89" fmla="*/ 4023360 h 5344420"/>
              <a:gd name="connsiteX90" fmla="*/ 2963722 w 3018417"/>
              <a:gd name="connsiteY90" fmla="*/ 3969572 h 5344420"/>
              <a:gd name="connsiteX91" fmla="*/ 2974480 w 3018417"/>
              <a:gd name="connsiteY91" fmla="*/ 3818965 h 5344420"/>
              <a:gd name="connsiteX92" fmla="*/ 2995995 w 3018417"/>
              <a:gd name="connsiteY92" fmla="*/ 3754419 h 5344420"/>
              <a:gd name="connsiteX93" fmla="*/ 3006753 w 3018417"/>
              <a:gd name="connsiteY93" fmla="*/ 3700631 h 5344420"/>
              <a:gd name="connsiteX94" fmla="*/ 2995995 w 3018417"/>
              <a:gd name="connsiteY94" fmla="*/ 3560782 h 5344420"/>
              <a:gd name="connsiteX95" fmla="*/ 2985238 w 3018417"/>
              <a:gd name="connsiteY95" fmla="*/ 3463963 h 5344420"/>
              <a:gd name="connsiteX96" fmla="*/ 2974480 w 3018417"/>
              <a:gd name="connsiteY96" fmla="*/ 3108960 h 5344420"/>
              <a:gd name="connsiteX97" fmla="*/ 2952965 w 3018417"/>
              <a:gd name="connsiteY97" fmla="*/ 2624866 h 5344420"/>
              <a:gd name="connsiteX98" fmla="*/ 2931449 w 3018417"/>
              <a:gd name="connsiteY98" fmla="*/ 2409713 h 5344420"/>
              <a:gd name="connsiteX99" fmla="*/ 2942207 w 3018417"/>
              <a:gd name="connsiteY99" fmla="*/ 2302137 h 5344420"/>
              <a:gd name="connsiteX100" fmla="*/ 2952965 w 3018417"/>
              <a:gd name="connsiteY100" fmla="*/ 2237591 h 5344420"/>
              <a:gd name="connsiteX101" fmla="*/ 2931449 w 3018417"/>
              <a:gd name="connsiteY101" fmla="*/ 1731982 h 5344420"/>
              <a:gd name="connsiteX102" fmla="*/ 2942207 w 3018417"/>
              <a:gd name="connsiteY102" fmla="*/ 1527586 h 5344420"/>
              <a:gd name="connsiteX103" fmla="*/ 2942207 w 3018417"/>
              <a:gd name="connsiteY103" fmla="*/ 1355464 h 5344420"/>
              <a:gd name="connsiteX104" fmla="*/ 2952965 w 3018417"/>
              <a:gd name="connsiteY104" fmla="*/ 1108038 h 5344420"/>
              <a:gd name="connsiteX105" fmla="*/ 2974480 w 3018417"/>
              <a:gd name="connsiteY105" fmla="*/ 1032735 h 5344420"/>
              <a:gd name="connsiteX106" fmla="*/ 2985238 w 3018417"/>
              <a:gd name="connsiteY106" fmla="*/ 946673 h 5344420"/>
              <a:gd name="connsiteX107" fmla="*/ 2963722 w 3018417"/>
              <a:gd name="connsiteY107" fmla="*/ 731520 h 5344420"/>
              <a:gd name="connsiteX108" fmla="*/ 2963722 w 3018417"/>
              <a:gd name="connsiteY108" fmla="*/ 118335 h 5344420"/>
              <a:gd name="connsiteX109" fmla="*/ 2942207 w 3018417"/>
              <a:gd name="connsiteY109" fmla="*/ 43031 h 5344420"/>
              <a:gd name="connsiteX110" fmla="*/ 2910501 w 3018417"/>
              <a:gd name="connsiteY110" fmla="*/ 21520 h 5344420"/>
              <a:gd name="connsiteX111" fmla="*/ 2717165 w 3018417"/>
              <a:gd name="connsiteY111" fmla="*/ 0 h 5344420"/>
              <a:gd name="connsiteX112" fmla="*/ 2695306 w 3018417"/>
              <a:gd name="connsiteY112" fmla="*/ 21520 h 5344420"/>
              <a:gd name="connsiteX113" fmla="*/ 2630235 w 3018417"/>
              <a:gd name="connsiteY113" fmla="*/ 43031 h 5344420"/>
              <a:gd name="connsiteX114" fmla="*/ 2554932 w 3018417"/>
              <a:gd name="connsiteY114" fmla="*/ 64546 h 5344420"/>
              <a:gd name="connsiteX115" fmla="*/ 2275233 w 3018417"/>
              <a:gd name="connsiteY115" fmla="*/ 53789 h 5344420"/>
              <a:gd name="connsiteX116" fmla="*/ 2199929 w 3018417"/>
              <a:gd name="connsiteY116" fmla="*/ 53789 h 5344420"/>
              <a:gd name="connsiteX117" fmla="*/ 1403863 w 3018417"/>
              <a:gd name="connsiteY117" fmla="*/ 43031 h 5344420"/>
              <a:gd name="connsiteX118" fmla="*/ 597156 w 3018417"/>
              <a:gd name="connsiteY118" fmla="*/ 21520 h 5344420"/>
              <a:gd name="connsiteX119" fmla="*/ 220522 w 3018417"/>
              <a:gd name="connsiteY119" fmla="*/ 21516 h 5344420"/>
              <a:gd name="connsiteX120" fmla="*/ 220235 w 3018417"/>
              <a:gd name="connsiteY120" fmla="*/ 10425 h 5344420"/>
              <a:gd name="connsiteX121" fmla="*/ 123703 w 3018417"/>
              <a:gd name="connsiteY121" fmla="*/ 32273 h 5344420"/>
              <a:gd name="connsiteX122" fmla="*/ 69915 w 3018417"/>
              <a:gd name="connsiteY122" fmla="*/ 43031 h 5344420"/>
              <a:gd name="connsiteX123" fmla="*/ 48409 w 3018417"/>
              <a:gd name="connsiteY123" fmla="*/ 53798 h 534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3018417" h="5344420">
                <a:moveTo>
                  <a:pt x="48409" y="53798"/>
                </a:moveTo>
                <a:cubicBezTo>
                  <a:pt x="100745" y="78912"/>
                  <a:pt x="256700" y="55660"/>
                  <a:pt x="360372" y="64546"/>
                </a:cubicBezTo>
                <a:cubicBezTo>
                  <a:pt x="382968" y="66483"/>
                  <a:pt x="403403" y="78890"/>
                  <a:pt x="424918" y="86062"/>
                </a:cubicBezTo>
                <a:lnTo>
                  <a:pt x="457190" y="96819"/>
                </a:lnTo>
                <a:cubicBezTo>
                  <a:pt x="467948" y="100405"/>
                  <a:pt x="478193" y="106325"/>
                  <a:pt x="489463" y="107577"/>
                </a:cubicBezTo>
                <a:lnTo>
                  <a:pt x="586282" y="118335"/>
                </a:lnTo>
                <a:cubicBezTo>
                  <a:pt x="672341" y="147020"/>
                  <a:pt x="571940" y="103992"/>
                  <a:pt x="629313" y="161365"/>
                </a:cubicBezTo>
                <a:cubicBezTo>
                  <a:pt x="666305" y="198357"/>
                  <a:pt x="685548" y="201626"/>
                  <a:pt x="726132" y="215153"/>
                </a:cubicBezTo>
                <a:cubicBezTo>
                  <a:pt x="737627" y="226648"/>
                  <a:pt x="766448" y="252658"/>
                  <a:pt x="769162" y="268942"/>
                </a:cubicBezTo>
                <a:cubicBezTo>
                  <a:pt x="771026" y="280127"/>
                  <a:pt x="761991" y="290457"/>
                  <a:pt x="758405" y="301215"/>
                </a:cubicBezTo>
                <a:lnTo>
                  <a:pt x="790678" y="398033"/>
                </a:lnTo>
                <a:cubicBezTo>
                  <a:pt x="794264" y="408791"/>
                  <a:pt x="793417" y="422288"/>
                  <a:pt x="801435" y="430306"/>
                </a:cubicBezTo>
                <a:lnTo>
                  <a:pt x="844466" y="473337"/>
                </a:lnTo>
                <a:cubicBezTo>
                  <a:pt x="815052" y="561577"/>
                  <a:pt x="858978" y="422289"/>
                  <a:pt x="822950" y="602429"/>
                </a:cubicBezTo>
                <a:cubicBezTo>
                  <a:pt x="818502" y="624668"/>
                  <a:pt x="801435" y="666975"/>
                  <a:pt x="801435" y="666975"/>
                </a:cubicBezTo>
                <a:cubicBezTo>
                  <a:pt x="791146" y="955095"/>
                  <a:pt x="782386" y="899732"/>
                  <a:pt x="801435" y="1118796"/>
                </a:cubicBezTo>
                <a:cubicBezTo>
                  <a:pt x="804248" y="1151146"/>
                  <a:pt x="806855" y="1183585"/>
                  <a:pt x="812193" y="1215615"/>
                </a:cubicBezTo>
                <a:cubicBezTo>
                  <a:pt x="814057" y="1226800"/>
                  <a:pt x="814932" y="1239869"/>
                  <a:pt x="822950" y="1247887"/>
                </a:cubicBezTo>
                <a:cubicBezTo>
                  <a:pt x="830968" y="1255905"/>
                  <a:pt x="844800" y="1254178"/>
                  <a:pt x="855223" y="1258645"/>
                </a:cubicBezTo>
                <a:cubicBezTo>
                  <a:pt x="948276" y="1298525"/>
                  <a:pt x="854841" y="1265689"/>
                  <a:pt x="930527" y="1290918"/>
                </a:cubicBezTo>
                <a:cubicBezTo>
                  <a:pt x="941285" y="1301676"/>
                  <a:pt x="950142" y="1314752"/>
                  <a:pt x="962800" y="1323191"/>
                </a:cubicBezTo>
                <a:cubicBezTo>
                  <a:pt x="972235" y="1329481"/>
                  <a:pt x="986218" y="1326865"/>
                  <a:pt x="995073" y="1333949"/>
                </a:cubicBezTo>
                <a:cubicBezTo>
                  <a:pt x="1005169" y="1342026"/>
                  <a:pt x="1005624" y="1359370"/>
                  <a:pt x="1016588" y="1366222"/>
                </a:cubicBezTo>
                <a:cubicBezTo>
                  <a:pt x="1035820" y="1378242"/>
                  <a:pt x="1062264" y="1375157"/>
                  <a:pt x="1081134" y="1387737"/>
                </a:cubicBezTo>
                <a:cubicBezTo>
                  <a:pt x="1091892" y="1394909"/>
                  <a:pt x="1101592" y="1404001"/>
                  <a:pt x="1113407" y="1409252"/>
                </a:cubicBezTo>
                <a:cubicBezTo>
                  <a:pt x="1134131" y="1418463"/>
                  <a:pt x="1177953" y="1430767"/>
                  <a:pt x="1177953" y="1430767"/>
                </a:cubicBezTo>
                <a:cubicBezTo>
                  <a:pt x="1192296" y="1441525"/>
                  <a:pt x="1205779" y="1453537"/>
                  <a:pt x="1220983" y="1463040"/>
                </a:cubicBezTo>
                <a:cubicBezTo>
                  <a:pt x="1234582" y="1471540"/>
                  <a:pt x="1251838" y="1474119"/>
                  <a:pt x="1264014" y="1484556"/>
                </a:cubicBezTo>
                <a:cubicBezTo>
                  <a:pt x="1277627" y="1496224"/>
                  <a:pt x="1282886" y="1515674"/>
                  <a:pt x="1296287" y="1527586"/>
                </a:cubicBezTo>
                <a:cubicBezTo>
                  <a:pt x="1315614" y="1544765"/>
                  <a:pt x="1339318" y="1556273"/>
                  <a:pt x="1360833" y="1570617"/>
                </a:cubicBezTo>
                <a:lnTo>
                  <a:pt x="1425379" y="1613647"/>
                </a:lnTo>
                <a:lnTo>
                  <a:pt x="1457652" y="1635163"/>
                </a:lnTo>
                <a:cubicBezTo>
                  <a:pt x="1504804" y="1705892"/>
                  <a:pt x="1445376" y="1626727"/>
                  <a:pt x="1532955" y="1699709"/>
                </a:cubicBezTo>
                <a:cubicBezTo>
                  <a:pt x="1560226" y="1722434"/>
                  <a:pt x="1608259" y="1775012"/>
                  <a:pt x="1608259" y="1775012"/>
                </a:cubicBezTo>
                <a:cubicBezTo>
                  <a:pt x="1666733" y="1755522"/>
                  <a:pt x="1618353" y="1760116"/>
                  <a:pt x="1662047" y="1796527"/>
                </a:cubicBezTo>
                <a:cubicBezTo>
                  <a:pt x="1674367" y="1806793"/>
                  <a:pt x="1690734" y="1810871"/>
                  <a:pt x="1705078" y="1818043"/>
                </a:cubicBezTo>
                <a:cubicBezTo>
                  <a:pt x="1820307" y="1933276"/>
                  <a:pt x="1645397" y="1755317"/>
                  <a:pt x="1769623" y="1893346"/>
                </a:cubicBezTo>
                <a:cubicBezTo>
                  <a:pt x="1789978" y="1915962"/>
                  <a:pt x="1811427" y="1937677"/>
                  <a:pt x="1834169" y="1957892"/>
                </a:cubicBezTo>
                <a:cubicBezTo>
                  <a:pt x="1861998" y="1982628"/>
                  <a:pt x="1867407" y="1972151"/>
                  <a:pt x="1887958" y="2000923"/>
                </a:cubicBezTo>
                <a:cubicBezTo>
                  <a:pt x="1900111" y="2017937"/>
                  <a:pt x="1910879" y="2036009"/>
                  <a:pt x="1920230" y="2054711"/>
                </a:cubicBezTo>
                <a:cubicBezTo>
                  <a:pt x="1926625" y="2067502"/>
                  <a:pt x="1940022" y="2119673"/>
                  <a:pt x="1941746" y="2130015"/>
                </a:cubicBezTo>
                <a:cubicBezTo>
                  <a:pt x="1950083" y="2180037"/>
                  <a:pt x="1947224" y="2232512"/>
                  <a:pt x="1963261" y="2280622"/>
                </a:cubicBezTo>
                <a:lnTo>
                  <a:pt x="1984776" y="2345167"/>
                </a:lnTo>
                <a:cubicBezTo>
                  <a:pt x="1988362" y="2402541"/>
                  <a:pt x="1990554" y="2460020"/>
                  <a:pt x="1995534" y="2517290"/>
                </a:cubicBezTo>
                <a:cubicBezTo>
                  <a:pt x="1997731" y="2542551"/>
                  <a:pt x="2006292" y="2567237"/>
                  <a:pt x="2006292" y="2592593"/>
                </a:cubicBezTo>
                <a:cubicBezTo>
                  <a:pt x="2006292" y="2612417"/>
                  <a:pt x="1998024" y="2673674"/>
                  <a:pt x="1984776" y="2700170"/>
                </a:cubicBezTo>
                <a:cubicBezTo>
                  <a:pt x="1978994" y="2711734"/>
                  <a:pt x="1970433" y="2721685"/>
                  <a:pt x="1963261" y="2732443"/>
                </a:cubicBezTo>
                <a:cubicBezTo>
                  <a:pt x="1959675" y="2750372"/>
                  <a:pt x="1955774" y="2768241"/>
                  <a:pt x="1952503" y="2786231"/>
                </a:cubicBezTo>
                <a:cubicBezTo>
                  <a:pt x="1948601" y="2807691"/>
                  <a:pt x="1947036" y="2829616"/>
                  <a:pt x="1941746" y="2850777"/>
                </a:cubicBezTo>
                <a:cubicBezTo>
                  <a:pt x="1936245" y="2872779"/>
                  <a:pt x="1920230" y="2915323"/>
                  <a:pt x="1920230" y="2915323"/>
                </a:cubicBezTo>
                <a:cubicBezTo>
                  <a:pt x="1916644" y="2944010"/>
                  <a:pt x="1914645" y="2972940"/>
                  <a:pt x="1909473" y="3001384"/>
                </a:cubicBezTo>
                <a:cubicBezTo>
                  <a:pt x="1907445" y="3012541"/>
                  <a:pt x="1900743" y="3022500"/>
                  <a:pt x="1898715" y="3033657"/>
                </a:cubicBezTo>
                <a:cubicBezTo>
                  <a:pt x="1898332" y="3035761"/>
                  <a:pt x="1880189" y="3186802"/>
                  <a:pt x="1877200" y="3195022"/>
                </a:cubicBezTo>
                <a:cubicBezTo>
                  <a:pt x="1871073" y="3211872"/>
                  <a:pt x="1855348" y="3223462"/>
                  <a:pt x="1844927" y="3238052"/>
                </a:cubicBezTo>
                <a:cubicBezTo>
                  <a:pt x="1837412" y="3248573"/>
                  <a:pt x="1830927" y="3259804"/>
                  <a:pt x="1823412" y="3270325"/>
                </a:cubicBezTo>
                <a:cubicBezTo>
                  <a:pt x="1790321" y="3316653"/>
                  <a:pt x="1791284" y="3305845"/>
                  <a:pt x="1769623" y="3356386"/>
                </a:cubicBezTo>
                <a:cubicBezTo>
                  <a:pt x="1765156" y="3366809"/>
                  <a:pt x="1761981" y="3377756"/>
                  <a:pt x="1758866" y="3388659"/>
                </a:cubicBezTo>
                <a:cubicBezTo>
                  <a:pt x="1754804" y="3402875"/>
                  <a:pt x="1754113" y="3418179"/>
                  <a:pt x="1748108" y="3431690"/>
                </a:cubicBezTo>
                <a:cubicBezTo>
                  <a:pt x="1739616" y="3450797"/>
                  <a:pt x="1724487" y="3466443"/>
                  <a:pt x="1715835" y="3485478"/>
                </a:cubicBezTo>
                <a:cubicBezTo>
                  <a:pt x="1660968" y="3606185"/>
                  <a:pt x="1723583" y="3506130"/>
                  <a:pt x="1672805" y="3582297"/>
                </a:cubicBezTo>
                <a:cubicBezTo>
                  <a:pt x="1668655" y="3598894"/>
                  <a:pt x="1651289" y="3665457"/>
                  <a:pt x="1651289" y="3679116"/>
                </a:cubicBezTo>
                <a:cubicBezTo>
                  <a:pt x="1651289" y="3904120"/>
                  <a:pt x="1637486" y="3852861"/>
                  <a:pt x="1672805" y="3958815"/>
                </a:cubicBezTo>
                <a:cubicBezTo>
                  <a:pt x="1676391" y="4012603"/>
                  <a:pt x="1674194" y="4067092"/>
                  <a:pt x="1683562" y="4120179"/>
                </a:cubicBezTo>
                <a:cubicBezTo>
                  <a:pt x="1685325" y="4130167"/>
                  <a:pt x="1698992" y="4133581"/>
                  <a:pt x="1705078" y="4141695"/>
                </a:cubicBezTo>
                <a:cubicBezTo>
                  <a:pt x="1778067" y="4239013"/>
                  <a:pt x="1720280" y="4178411"/>
                  <a:pt x="1769623" y="4227756"/>
                </a:cubicBezTo>
                <a:cubicBezTo>
                  <a:pt x="1798081" y="4341582"/>
                  <a:pt x="1759444" y="4207543"/>
                  <a:pt x="1801896" y="4303059"/>
                </a:cubicBezTo>
                <a:cubicBezTo>
                  <a:pt x="1811107" y="4323784"/>
                  <a:pt x="1823412" y="4367605"/>
                  <a:pt x="1823412" y="4367605"/>
                </a:cubicBezTo>
                <a:cubicBezTo>
                  <a:pt x="1826998" y="4389120"/>
                  <a:pt x="1829437" y="4410858"/>
                  <a:pt x="1834169" y="4432151"/>
                </a:cubicBezTo>
                <a:cubicBezTo>
                  <a:pt x="1838384" y="4451119"/>
                  <a:pt x="1862257" y="4507749"/>
                  <a:pt x="1866442" y="4518212"/>
                </a:cubicBezTo>
                <a:cubicBezTo>
                  <a:pt x="1870028" y="4561243"/>
                  <a:pt x="1870795" y="4604602"/>
                  <a:pt x="1877200" y="4647304"/>
                </a:cubicBezTo>
                <a:cubicBezTo>
                  <a:pt x="1881586" y="4676547"/>
                  <a:pt x="1891543" y="4704678"/>
                  <a:pt x="1898715" y="4733365"/>
                </a:cubicBezTo>
                <a:cubicBezTo>
                  <a:pt x="1903597" y="4752894"/>
                  <a:pt x="1911414" y="4788832"/>
                  <a:pt x="1920230" y="4808669"/>
                </a:cubicBezTo>
                <a:cubicBezTo>
                  <a:pt x="1945600" y="4865753"/>
                  <a:pt x="1945977" y="4863426"/>
                  <a:pt x="1974019" y="4905487"/>
                </a:cubicBezTo>
                <a:cubicBezTo>
                  <a:pt x="1977605" y="4916245"/>
                  <a:pt x="1978942" y="4928036"/>
                  <a:pt x="1984776" y="4937760"/>
                </a:cubicBezTo>
                <a:cubicBezTo>
                  <a:pt x="1998857" y="4961228"/>
                  <a:pt x="2026904" y="4969582"/>
                  <a:pt x="2049322" y="4980791"/>
                </a:cubicBezTo>
                <a:cubicBezTo>
                  <a:pt x="2070357" y="5022861"/>
                  <a:pt x="2071581" y="5036647"/>
                  <a:pt x="2113868" y="5066852"/>
                </a:cubicBezTo>
                <a:cubicBezTo>
                  <a:pt x="2123095" y="5073443"/>
                  <a:pt x="2136228" y="5072103"/>
                  <a:pt x="2146141" y="5077610"/>
                </a:cubicBezTo>
                <a:cubicBezTo>
                  <a:pt x="2168745" y="5090168"/>
                  <a:pt x="2210687" y="5120640"/>
                  <a:pt x="2210687" y="5120640"/>
                </a:cubicBezTo>
                <a:cubicBezTo>
                  <a:pt x="2217859" y="5131398"/>
                  <a:pt x="2222106" y="5144836"/>
                  <a:pt x="2232202" y="5152913"/>
                </a:cubicBezTo>
                <a:cubicBezTo>
                  <a:pt x="2241057" y="5159997"/>
                  <a:pt x="2254333" y="5158600"/>
                  <a:pt x="2264475" y="5163671"/>
                </a:cubicBezTo>
                <a:cubicBezTo>
                  <a:pt x="2276039" y="5169453"/>
                  <a:pt x="2283949" y="5183358"/>
                  <a:pt x="2296748" y="5185186"/>
                </a:cubicBezTo>
                <a:cubicBezTo>
                  <a:pt x="2360744" y="5194328"/>
                  <a:pt x="2425840" y="5192358"/>
                  <a:pt x="2490386" y="5195944"/>
                </a:cubicBezTo>
                <a:cubicBezTo>
                  <a:pt x="2498191" y="5197245"/>
                  <a:pt x="2569552" y="5205690"/>
                  <a:pt x="2587205" y="5217459"/>
                </a:cubicBezTo>
                <a:cubicBezTo>
                  <a:pt x="2599864" y="5225898"/>
                  <a:pt x="2606577" y="5241669"/>
                  <a:pt x="2619478" y="5249732"/>
                </a:cubicBezTo>
                <a:cubicBezTo>
                  <a:pt x="2660720" y="5275508"/>
                  <a:pt x="2701536" y="5275286"/>
                  <a:pt x="2748569" y="5282005"/>
                </a:cubicBezTo>
                <a:cubicBezTo>
                  <a:pt x="2798910" y="5298786"/>
                  <a:pt x="2926756" y="5344420"/>
                  <a:pt x="2942207" y="5303520"/>
                </a:cubicBezTo>
                <a:cubicBezTo>
                  <a:pt x="3000556" y="5149068"/>
                  <a:pt x="2931341" y="4970569"/>
                  <a:pt x="2963722" y="4808669"/>
                </a:cubicBezTo>
                <a:cubicBezTo>
                  <a:pt x="2976704" y="4743761"/>
                  <a:pt x="2968698" y="4772226"/>
                  <a:pt x="2985238" y="4722607"/>
                </a:cubicBezTo>
                <a:cubicBezTo>
                  <a:pt x="3018417" y="4457160"/>
                  <a:pt x="3004128" y="4604750"/>
                  <a:pt x="2985238" y="4066391"/>
                </a:cubicBezTo>
                <a:cubicBezTo>
                  <a:pt x="2984720" y="4051615"/>
                  <a:pt x="2977687" y="4037793"/>
                  <a:pt x="2974480" y="4023360"/>
                </a:cubicBezTo>
                <a:cubicBezTo>
                  <a:pt x="2970513" y="4005511"/>
                  <a:pt x="2967308" y="3987501"/>
                  <a:pt x="2963722" y="3969572"/>
                </a:cubicBezTo>
                <a:cubicBezTo>
                  <a:pt x="2967308" y="3919370"/>
                  <a:pt x="2967014" y="3868738"/>
                  <a:pt x="2974480" y="3818965"/>
                </a:cubicBezTo>
                <a:cubicBezTo>
                  <a:pt x="2977844" y="3796537"/>
                  <a:pt x="2991547" y="3776658"/>
                  <a:pt x="2995995" y="3754419"/>
                </a:cubicBezTo>
                <a:lnTo>
                  <a:pt x="3006753" y="3700631"/>
                </a:lnTo>
                <a:cubicBezTo>
                  <a:pt x="3003167" y="3654015"/>
                  <a:pt x="3000228" y="3607344"/>
                  <a:pt x="2995995" y="3560782"/>
                </a:cubicBezTo>
                <a:cubicBezTo>
                  <a:pt x="2993055" y="3528444"/>
                  <a:pt x="2986782" y="3496398"/>
                  <a:pt x="2985238" y="3463963"/>
                </a:cubicBezTo>
                <a:cubicBezTo>
                  <a:pt x="2979607" y="3345708"/>
                  <a:pt x="2978297" y="3227287"/>
                  <a:pt x="2974480" y="3108960"/>
                </a:cubicBezTo>
                <a:cubicBezTo>
                  <a:pt x="2965286" y="2823960"/>
                  <a:pt x="2968253" y="2854197"/>
                  <a:pt x="2952965" y="2624866"/>
                </a:cubicBezTo>
                <a:cubicBezTo>
                  <a:pt x="2942022" y="2460715"/>
                  <a:pt x="2949888" y="2520345"/>
                  <a:pt x="2931449" y="2409713"/>
                </a:cubicBezTo>
                <a:cubicBezTo>
                  <a:pt x="2935035" y="2373854"/>
                  <a:pt x="2937737" y="2337896"/>
                  <a:pt x="2942207" y="2302137"/>
                </a:cubicBezTo>
                <a:cubicBezTo>
                  <a:pt x="2944913" y="2280493"/>
                  <a:pt x="2952965" y="2259403"/>
                  <a:pt x="2952965" y="2237591"/>
                </a:cubicBezTo>
                <a:cubicBezTo>
                  <a:pt x="2952965" y="1785964"/>
                  <a:pt x="2991324" y="1911601"/>
                  <a:pt x="2931449" y="1731982"/>
                </a:cubicBezTo>
                <a:cubicBezTo>
                  <a:pt x="2935035" y="1663850"/>
                  <a:pt x="2937346" y="1595639"/>
                  <a:pt x="2942207" y="1527586"/>
                </a:cubicBezTo>
                <a:cubicBezTo>
                  <a:pt x="2952537" y="1382970"/>
                  <a:pt x="2960078" y="1480557"/>
                  <a:pt x="2942207" y="1355464"/>
                </a:cubicBezTo>
                <a:cubicBezTo>
                  <a:pt x="2945793" y="1272989"/>
                  <a:pt x="2946867" y="1190366"/>
                  <a:pt x="2952965" y="1108038"/>
                </a:cubicBezTo>
                <a:cubicBezTo>
                  <a:pt x="2954252" y="1090664"/>
                  <a:pt x="2968418" y="1050919"/>
                  <a:pt x="2974480" y="1032735"/>
                </a:cubicBezTo>
                <a:cubicBezTo>
                  <a:pt x="2978066" y="1004048"/>
                  <a:pt x="2985238" y="975584"/>
                  <a:pt x="2985238" y="946673"/>
                </a:cubicBezTo>
                <a:cubicBezTo>
                  <a:pt x="2985238" y="786744"/>
                  <a:pt x="2991670" y="815361"/>
                  <a:pt x="2963722" y="731520"/>
                </a:cubicBezTo>
                <a:cubicBezTo>
                  <a:pt x="2986124" y="462706"/>
                  <a:pt x="2982020" y="566636"/>
                  <a:pt x="2963722" y="118335"/>
                </a:cubicBezTo>
                <a:cubicBezTo>
                  <a:pt x="2963639" y="116296"/>
                  <a:pt x="2947345" y="49453"/>
                  <a:pt x="2942207" y="43031"/>
                </a:cubicBezTo>
                <a:cubicBezTo>
                  <a:pt x="2934130" y="32935"/>
                  <a:pt x="2922065" y="27302"/>
                  <a:pt x="2910501" y="21520"/>
                </a:cubicBezTo>
                <a:cubicBezTo>
                  <a:pt x="2895067" y="13803"/>
                  <a:pt x="2730954" y="3447"/>
                  <a:pt x="2717165" y="0"/>
                </a:cubicBezTo>
                <a:cubicBezTo>
                  <a:pt x="2701240" y="2275"/>
                  <a:pt x="2715208" y="16544"/>
                  <a:pt x="2695306" y="21520"/>
                </a:cubicBezTo>
                <a:cubicBezTo>
                  <a:pt x="2673304" y="27020"/>
                  <a:pt x="2652237" y="37530"/>
                  <a:pt x="2630235" y="43031"/>
                </a:cubicBezTo>
                <a:cubicBezTo>
                  <a:pt x="2576204" y="56539"/>
                  <a:pt x="2601231" y="49114"/>
                  <a:pt x="2554932" y="64546"/>
                </a:cubicBezTo>
                <a:cubicBezTo>
                  <a:pt x="2422264" y="20324"/>
                  <a:pt x="2513037" y="41898"/>
                  <a:pt x="2275233" y="53789"/>
                </a:cubicBezTo>
                <a:cubicBezTo>
                  <a:pt x="2153968" y="84103"/>
                  <a:pt x="2297793" y="56331"/>
                  <a:pt x="2199929" y="53789"/>
                </a:cubicBezTo>
                <a:cubicBezTo>
                  <a:pt x="1934639" y="46898"/>
                  <a:pt x="1669206" y="47417"/>
                  <a:pt x="1403863" y="43031"/>
                </a:cubicBezTo>
                <a:cubicBezTo>
                  <a:pt x="947811" y="35493"/>
                  <a:pt x="963373" y="67385"/>
                  <a:pt x="597156" y="21520"/>
                </a:cubicBezTo>
                <a:cubicBezTo>
                  <a:pt x="396780" y="7207"/>
                  <a:pt x="458617" y="5643"/>
                  <a:pt x="220522" y="21516"/>
                </a:cubicBezTo>
                <a:cubicBezTo>
                  <a:pt x="157695" y="19667"/>
                  <a:pt x="236371" y="8632"/>
                  <a:pt x="220235" y="10425"/>
                </a:cubicBezTo>
                <a:cubicBezTo>
                  <a:pt x="204099" y="12218"/>
                  <a:pt x="148749" y="26838"/>
                  <a:pt x="123703" y="32273"/>
                </a:cubicBezTo>
                <a:cubicBezTo>
                  <a:pt x="105602" y="34859"/>
                  <a:pt x="85594" y="33624"/>
                  <a:pt x="69915" y="43031"/>
                </a:cubicBezTo>
                <a:cubicBezTo>
                  <a:pt x="63765" y="46721"/>
                  <a:pt x="0" y="50212"/>
                  <a:pt x="48409" y="53798"/>
                </a:cubicBezTo>
                <a:close/>
              </a:path>
            </a:pathLst>
          </a:custGeom>
          <a:solidFill>
            <a:srgbClr val="CC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3075" name="Group 80">
            <a:extLst>
              <a:ext uri="{FF2B5EF4-FFF2-40B4-BE49-F238E27FC236}">
                <a16:creationId xmlns:a16="http://schemas.microsoft.com/office/drawing/2014/main" id="{56D211F0-46A7-C116-2E39-A99C4C387A72}"/>
              </a:ext>
            </a:extLst>
          </p:cNvPr>
          <p:cNvGrpSpPr>
            <a:grpSpLocks/>
          </p:cNvGrpSpPr>
          <p:nvPr/>
        </p:nvGrpSpPr>
        <p:grpSpPr bwMode="auto">
          <a:xfrm>
            <a:off x="238125" y="2786063"/>
            <a:ext cx="936625" cy="433387"/>
            <a:chOff x="382588" y="3948113"/>
            <a:chExt cx="936625" cy="433387"/>
          </a:xfrm>
        </p:grpSpPr>
        <p:sp>
          <p:nvSpPr>
            <p:cNvPr id="3152" name="Text Box 37">
              <a:extLst>
                <a:ext uri="{FF2B5EF4-FFF2-40B4-BE49-F238E27FC236}">
                  <a16:creationId xmlns:a16="http://schemas.microsoft.com/office/drawing/2014/main" id="{DC5B670B-545C-58BB-1DBF-472677562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050" y="3948113"/>
              <a:ext cx="58896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400" b="1"/>
                <a:t>1 km</a:t>
              </a:r>
            </a:p>
          </p:txBody>
        </p:sp>
        <p:grpSp>
          <p:nvGrpSpPr>
            <p:cNvPr id="3153" name="Group 50">
              <a:extLst>
                <a:ext uri="{FF2B5EF4-FFF2-40B4-BE49-F238E27FC236}">
                  <a16:creationId xmlns:a16="http://schemas.microsoft.com/office/drawing/2014/main" id="{C4D5DA0F-723C-88AD-02F1-149B06CAFB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2588" y="4237038"/>
              <a:ext cx="936625" cy="144462"/>
              <a:chOff x="398" y="3838"/>
              <a:chExt cx="590" cy="91"/>
            </a:xfrm>
          </p:grpSpPr>
          <p:sp>
            <p:nvSpPr>
              <p:cNvPr id="3154" name="Line 36">
                <a:extLst>
                  <a:ext uri="{FF2B5EF4-FFF2-40B4-BE49-F238E27FC236}">
                    <a16:creationId xmlns:a16="http://schemas.microsoft.com/office/drawing/2014/main" id="{48980105-7D79-00F1-602E-34EAB4269E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" y="3884"/>
                <a:ext cx="5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5" name="Line 38">
                <a:extLst>
                  <a:ext uri="{FF2B5EF4-FFF2-40B4-BE49-F238E27FC236}">
                    <a16:creationId xmlns:a16="http://schemas.microsoft.com/office/drawing/2014/main" id="{4843886D-A4A3-F861-BBB5-6459FE8A0C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88" y="3838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6" name="Line 39">
                <a:extLst>
                  <a:ext uri="{FF2B5EF4-FFF2-40B4-BE49-F238E27FC236}">
                    <a16:creationId xmlns:a16="http://schemas.microsoft.com/office/drawing/2014/main" id="{720D8FF0-45C4-EC9C-0EFA-74F131A0A7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" y="3838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76" name="Group 79">
            <a:extLst>
              <a:ext uri="{FF2B5EF4-FFF2-40B4-BE49-F238E27FC236}">
                <a16:creationId xmlns:a16="http://schemas.microsoft.com/office/drawing/2014/main" id="{06605549-9E89-9F39-7BA0-CF80F6085D42}"/>
              </a:ext>
            </a:extLst>
          </p:cNvPr>
          <p:cNvGrpSpPr>
            <a:grpSpLocks/>
          </p:cNvGrpSpPr>
          <p:nvPr/>
        </p:nvGrpSpPr>
        <p:grpSpPr bwMode="auto">
          <a:xfrm rot="-2536455">
            <a:off x="347663" y="977900"/>
            <a:ext cx="1431925" cy="2151063"/>
            <a:chOff x="166688" y="1571625"/>
            <a:chExt cx="1432718" cy="2151857"/>
          </a:xfrm>
        </p:grpSpPr>
        <p:sp>
          <p:nvSpPr>
            <p:cNvPr id="3146" name="Line 44">
              <a:extLst>
                <a:ext uri="{FF2B5EF4-FFF2-40B4-BE49-F238E27FC236}">
                  <a16:creationId xmlns:a16="http://schemas.microsoft.com/office/drawing/2014/main" id="{8AD3DC6E-D57B-EC7F-3982-BED50D7A6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413" y="1931988"/>
              <a:ext cx="0" cy="14398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Line 45">
              <a:extLst>
                <a:ext uri="{FF2B5EF4-FFF2-40B4-BE49-F238E27FC236}">
                  <a16:creationId xmlns:a16="http://schemas.microsoft.com/office/drawing/2014/main" id="{D11B4D7C-7591-1A70-311B-FA3143B52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050" y="2651125"/>
              <a:ext cx="7207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Text Box 46">
              <a:extLst>
                <a:ext uri="{FF2B5EF4-FFF2-40B4-BE49-F238E27FC236}">
                  <a16:creationId xmlns:a16="http://schemas.microsoft.com/office/drawing/2014/main" id="{D24434B4-F8BD-C5B6-1CA0-5809E24746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536455">
              <a:off x="742951" y="1571625"/>
              <a:ext cx="349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N</a:t>
              </a:r>
            </a:p>
          </p:txBody>
        </p:sp>
        <p:sp>
          <p:nvSpPr>
            <p:cNvPr id="3149" name="Text Box 47">
              <a:extLst>
                <a:ext uri="{FF2B5EF4-FFF2-40B4-BE49-F238E27FC236}">
                  <a16:creationId xmlns:a16="http://schemas.microsoft.com/office/drawing/2014/main" id="{ADDE1B02-DAD9-43B3-F7CB-D802491FBF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731645">
              <a:off x="742950" y="3371850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S</a:t>
              </a:r>
            </a:p>
          </p:txBody>
        </p:sp>
        <p:sp>
          <p:nvSpPr>
            <p:cNvPr id="3150" name="Text Box 48">
              <a:extLst>
                <a:ext uri="{FF2B5EF4-FFF2-40B4-BE49-F238E27FC236}">
                  <a16:creationId xmlns:a16="http://schemas.microsoft.com/office/drawing/2014/main" id="{E2D2AF31-ADC9-7746-8C78-BF2F2E7850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805554">
              <a:off x="1247775" y="2435225"/>
              <a:ext cx="336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E</a:t>
              </a:r>
            </a:p>
          </p:txBody>
        </p:sp>
        <p:sp>
          <p:nvSpPr>
            <p:cNvPr id="3151" name="Text Box 49">
              <a:extLst>
                <a:ext uri="{FF2B5EF4-FFF2-40B4-BE49-F238E27FC236}">
                  <a16:creationId xmlns:a16="http://schemas.microsoft.com/office/drawing/2014/main" id="{E120701E-0174-E09B-FBCB-AF715F7E5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536455">
              <a:off x="166688" y="2435225"/>
              <a:ext cx="400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W</a:t>
              </a:r>
            </a:p>
          </p:txBody>
        </p:sp>
      </p:grpSp>
      <p:sp>
        <p:nvSpPr>
          <p:cNvPr id="3077" name="Text Box 51">
            <a:extLst>
              <a:ext uri="{FF2B5EF4-FFF2-40B4-BE49-F238E27FC236}">
                <a16:creationId xmlns:a16="http://schemas.microsoft.com/office/drawing/2014/main" id="{488884E6-45C8-416B-5CD2-D744C003E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0"/>
            <a:ext cx="23764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latin typeface="Verdana" panose="020B0604030504040204" pitchFamily="34" charset="0"/>
              </a:rPr>
              <a:t>Cloudy</a:t>
            </a:r>
          </a:p>
          <a:p>
            <a:pPr algn="ctr" eaLnBrk="1" hangingPunct="1"/>
            <a:r>
              <a:rPr lang="en-GB" altLang="en-US" sz="4000" b="1">
                <a:latin typeface="Verdana" panose="020B0604030504040204" pitchFamily="34" charset="0"/>
              </a:rPr>
              <a:t>Island </a:t>
            </a:r>
          </a:p>
        </p:txBody>
      </p:sp>
      <p:pic>
        <p:nvPicPr>
          <p:cNvPr id="3078" name="Picture 114" descr="UniLogoGif">
            <a:extLst>
              <a:ext uri="{FF2B5EF4-FFF2-40B4-BE49-F238E27FC236}">
                <a16:creationId xmlns:a16="http://schemas.microsoft.com/office/drawing/2014/main" id="{53910309-2BA1-DEA2-0F67-4FDFB0126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500063"/>
            <a:ext cx="3841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04" descr="MCBL00683_0000[1]">
            <a:extLst>
              <a:ext uri="{FF2B5EF4-FFF2-40B4-BE49-F238E27FC236}">
                <a16:creationId xmlns:a16="http://schemas.microsoft.com/office/drawing/2014/main" id="{9B426882-9B1E-39AB-C479-0B2B1B233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88" y="155575"/>
            <a:ext cx="47783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1" descr="MCj04348070000[1]">
            <a:extLst>
              <a:ext uri="{FF2B5EF4-FFF2-40B4-BE49-F238E27FC236}">
                <a16:creationId xmlns:a16="http://schemas.microsoft.com/office/drawing/2014/main" id="{D5976881-D1C1-2066-3E00-117CCD8B6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413" y="0"/>
            <a:ext cx="865187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Freeform 87">
            <a:extLst>
              <a:ext uri="{FF2B5EF4-FFF2-40B4-BE49-F238E27FC236}">
                <a16:creationId xmlns:a16="http://schemas.microsoft.com/office/drawing/2014/main" id="{A8FA5108-692E-2E3D-759D-4F7F42E82F0E}"/>
              </a:ext>
            </a:extLst>
          </p:cNvPr>
          <p:cNvSpPr/>
          <p:nvPr/>
        </p:nvSpPr>
        <p:spPr>
          <a:xfrm>
            <a:off x="8524875" y="714375"/>
            <a:ext cx="1571625" cy="3455988"/>
          </a:xfrm>
          <a:custGeom>
            <a:avLst/>
            <a:gdLst>
              <a:gd name="connsiteX0" fmla="*/ 1197207 w 1279154"/>
              <a:gd name="connsiteY0" fmla="*/ 3379852 h 3429939"/>
              <a:gd name="connsiteX1" fmla="*/ 1164934 w 1279154"/>
              <a:gd name="connsiteY1" fmla="*/ 3240002 h 3429939"/>
              <a:gd name="connsiteX2" fmla="*/ 1143418 w 1279154"/>
              <a:gd name="connsiteY2" fmla="*/ 3164699 h 3429939"/>
              <a:gd name="connsiteX3" fmla="*/ 1121903 w 1279154"/>
              <a:gd name="connsiteY3" fmla="*/ 3132426 h 3429939"/>
              <a:gd name="connsiteX4" fmla="*/ 1111145 w 1279154"/>
              <a:gd name="connsiteY4" fmla="*/ 3100153 h 3429939"/>
              <a:gd name="connsiteX5" fmla="*/ 1014327 w 1279154"/>
              <a:gd name="connsiteY5" fmla="*/ 3014092 h 3429939"/>
              <a:gd name="connsiteX6" fmla="*/ 939023 w 1279154"/>
              <a:gd name="connsiteY6" fmla="*/ 2960304 h 3429939"/>
              <a:gd name="connsiteX7" fmla="*/ 874477 w 1279154"/>
              <a:gd name="connsiteY7" fmla="*/ 2928031 h 3429939"/>
              <a:gd name="connsiteX8" fmla="*/ 809931 w 1279154"/>
              <a:gd name="connsiteY8" fmla="*/ 2885000 h 3429939"/>
              <a:gd name="connsiteX9" fmla="*/ 777658 w 1279154"/>
              <a:gd name="connsiteY9" fmla="*/ 2863485 h 3429939"/>
              <a:gd name="connsiteX10" fmla="*/ 702355 w 1279154"/>
              <a:gd name="connsiteY10" fmla="*/ 2831212 h 3429939"/>
              <a:gd name="connsiteX11" fmla="*/ 648567 w 1279154"/>
              <a:gd name="connsiteY11" fmla="*/ 2820454 h 3429939"/>
              <a:gd name="connsiteX12" fmla="*/ 551748 w 1279154"/>
              <a:gd name="connsiteY12" fmla="*/ 2777424 h 3429939"/>
              <a:gd name="connsiteX13" fmla="*/ 530232 w 1279154"/>
              <a:gd name="connsiteY13" fmla="*/ 2755908 h 3429939"/>
              <a:gd name="connsiteX14" fmla="*/ 487202 w 1279154"/>
              <a:gd name="connsiteY14" fmla="*/ 2723635 h 3429939"/>
              <a:gd name="connsiteX15" fmla="*/ 454929 w 1279154"/>
              <a:gd name="connsiteY15" fmla="*/ 2702120 h 3429939"/>
              <a:gd name="connsiteX16" fmla="*/ 379625 w 1279154"/>
              <a:gd name="connsiteY16" fmla="*/ 2626817 h 3429939"/>
              <a:gd name="connsiteX17" fmla="*/ 358110 w 1279154"/>
              <a:gd name="connsiteY17" fmla="*/ 2605301 h 3429939"/>
              <a:gd name="connsiteX18" fmla="*/ 315079 w 1279154"/>
              <a:gd name="connsiteY18" fmla="*/ 2540755 h 3429939"/>
              <a:gd name="connsiteX19" fmla="*/ 261291 w 1279154"/>
              <a:gd name="connsiteY19" fmla="*/ 2443937 h 3429939"/>
              <a:gd name="connsiteX20" fmla="*/ 261291 w 1279154"/>
              <a:gd name="connsiteY20" fmla="*/ 2142722 h 3429939"/>
              <a:gd name="connsiteX21" fmla="*/ 282807 w 1279154"/>
              <a:gd name="connsiteY21" fmla="*/ 2078177 h 3429939"/>
              <a:gd name="connsiteX22" fmla="*/ 293564 w 1279154"/>
              <a:gd name="connsiteY22" fmla="*/ 1884539 h 3429939"/>
              <a:gd name="connsiteX23" fmla="*/ 293564 w 1279154"/>
              <a:gd name="connsiteY23" fmla="*/ 1690901 h 3429939"/>
              <a:gd name="connsiteX24" fmla="*/ 304322 w 1279154"/>
              <a:gd name="connsiteY24" fmla="*/ 1454233 h 3429939"/>
              <a:gd name="connsiteX25" fmla="*/ 315079 w 1279154"/>
              <a:gd name="connsiteY25" fmla="*/ 1421960 h 3429939"/>
              <a:gd name="connsiteX26" fmla="*/ 304322 w 1279154"/>
              <a:gd name="connsiteY26" fmla="*/ 1196049 h 3429939"/>
              <a:gd name="connsiteX27" fmla="*/ 272049 w 1279154"/>
              <a:gd name="connsiteY27" fmla="*/ 1174534 h 3429939"/>
              <a:gd name="connsiteX28" fmla="*/ 229018 w 1279154"/>
              <a:gd name="connsiteY28" fmla="*/ 1120746 h 3429939"/>
              <a:gd name="connsiteX29" fmla="*/ 207503 w 1279154"/>
              <a:gd name="connsiteY29" fmla="*/ 1088473 h 3429939"/>
              <a:gd name="connsiteX30" fmla="*/ 175230 w 1279154"/>
              <a:gd name="connsiteY30" fmla="*/ 1066958 h 3429939"/>
              <a:gd name="connsiteX31" fmla="*/ 121442 w 1279154"/>
              <a:gd name="connsiteY31" fmla="*/ 948624 h 3429939"/>
              <a:gd name="connsiteX32" fmla="*/ 99927 w 1279154"/>
              <a:gd name="connsiteY32" fmla="*/ 894835 h 3429939"/>
              <a:gd name="connsiteX33" fmla="*/ 78411 w 1279154"/>
              <a:gd name="connsiteY33" fmla="*/ 798017 h 3429939"/>
              <a:gd name="connsiteX34" fmla="*/ 56896 w 1279154"/>
              <a:gd name="connsiteY34" fmla="*/ 733471 h 3429939"/>
              <a:gd name="connsiteX35" fmla="*/ 46138 w 1279154"/>
              <a:gd name="connsiteY35" fmla="*/ 690440 h 3429939"/>
              <a:gd name="connsiteX36" fmla="*/ 24623 w 1279154"/>
              <a:gd name="connsiteY36" fmla="*/ 647409 h 3429939"/>
              <a:gd name="connsiteX37" fmla="*/ 24623 w 1279154"/>
              <a:gd name="connsiteY37" fmla="*/ 346195 h 3429939"/>
              <a:gd name="connsiteX38" fmla="*/ 46138 w 1279154"/>
              <a:gd name="connsiteY38" fmla="*/ 281649 h 3429939"/>
              <a:gd name="connsiteX39" fmla="*/ 99927 w 1279154"/>
              <a:gd name="connsiteY39" fmla="*/ 206346 h 3429939"/>
              <a:gd name="connsiteX40" fmla="*/ 196745 w 1279154"/>
              <a:gd name="connsiteY40" fmla="*/ 174073 h 3429939"/>
              <a:gd name="connsiteX41" fmla="*/ 229018 w 1279154"/>
              <a:gd name="connsiteY41" fmla="*/ 163315 h 3429939"/>
              <a:gd name="connsiteX42" fmla="*/ 433414 w 1279154"/>
              <a:gd name="connsiteY42" fmla="*/ 141800 h 3429939"/>
              <a:gd name="connsiteX43" fmla="*/ 465687 w 1279154"/>
              <a:gd name="connsiteY43" fmla="*/ 120285 h 3429939"/>
              <a:gd name="connsiteX44" fmla="*/ 497959 w 1279154"/>
              <a:gd name="connsiteY44" fmla="*/ 109527 h 3429939"/>
              <a:gd name="connsiteX45" fmla="*/ 1057357 w 1279154"/>
              <a:gd name="connsiteY45" fmla="*/ 98769 h 3429939"/>
              <a:gd name="connsiteX46" fmla="*/ 1154176 w 1279154"/>
              <a:gd name="connsiteY46" fmla="*/ 88012 h 3429939"/>
              <a:gd name="connsiteX47" fmla="*/ 1186449 w 1279154"/>
              <a:gd name="connsiteY47" fmla="*/ 77254 h 3429939"/>
              <a:gd name="connsiteX48" fmla="*/ 1197207 w 1279154"/>
              <a:gd name="connsiteY48" fmla="*/ 44981 h 3429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279154" h="3429939">
                <a:moveTo>
                  <a:pt x="1197207" y="3379852"/>
                </a:moveTo>
                <a:cubicBezTo>
                  <a:pt x="1167521" y="3290796"/>
                  <a:pt x="1212421" y="3429939"/>
                  <a:pt x="1164934" y="3240002"/>
                </a:cubicBezTo>
                <a:cubicBezTo>
                  <a:pt x="1161487" y="3226214"/>
                  <a:pt x="1151135" y="3180132"/>
                  <a:pt x="1143418" y="3164699"/>
                </a:cubicBezTo>
                <a:cubicBezTo>
                  <a:pt x="1137636" y="3153135"/>
                  <a:pt x="1127685" y="3143990"/>
                  <a:pt x="1121903" y="3132426"/>
                </a:cubicBezTo>
                <a:cubicBezTo>
                  <a:pt x="1116832" y="3122284"/>
                  <a:pt x="1118107" y="3109104"/>
                  <a:pt x="1111145" y="3100153"/>
                </a:cubicBezTo>
                <a:cubicBezTo>
                  <a:pt x="1026345" y="2991125"/>
                  <a:pt x="1076637" y="3067501"/>
                  <a:pt x="1014327" y="3014092"/>
                </a:cubicBezTo>
                <a:cubicBezTo>
                  <a:pt x="949357" y="2958403"/>
                  <a:pt x="998322" y="2980069"/>
                  <a:pt x="939023" y="2960304"/>
                </a:cubicBezTo>
                <a:cubicBezTo>
                  <a:pt x="888920" y="2910199"/>
                  <a:pt x="953782" y="2967683"/>
                  <a:pt x="874477" y="2928031"/>
                </a:cubicBezTo>
                <a:cubicBezTo>
                  <a:pt x="851349" y="2916467"/>
                  <a:pt x="831446" y="2899344"/>
                  <a:pt x="809931" y="2885000"/>
                </a:cubicBezTo>
                <a:cubicBezTo>
                  <a:pt x="799173" y="2877828"/>
                  <a:pt x="789222" y="2869267"/>
                  <a:pt x="777658" y="2863485"/>
                </a:cubicBezTo>
                <a:cubicBezTo>
                  <a:pt x="746864" y="2848087"/>
                  <a:pt x="734018" y="2839128"/>
                  <a:pt x="702355" y="2831212"/>
                </a:cubicBezTo>
                <a:cubicBezTo>
                  <a:pt x="684616" y="2826777"/>
                  <a:pt x="666207" y="2825265"/>
                  <a:pt x="648567" y="2820454"/>
                </a:cubicBezTo>
                <a:cubicBezTo>
                  <a:pt x="603271" y="2808100"/>
                  <a:pt x="584925" y="2803965"/>
                  <a:pt x="551748" y="2777424"/>
                </a:cubicBezTo>
                <a:cubicBezTo>
                  <a:pt x="543828" y="2771088"/>
                  <a:pt x="538024" y="2762401"/>
                  <a:pt x="530232" y="2755908"/>
                </a:cubicBezTo>
                <a:cubicBezTo>
                  <a:pt x="516458" y="2744430"/>
                  <a:pt x="501792" y="2734056"/>
                  <a:pt x="487202" y="2723635"/>
                </a:cubicBezTo>
                <a:cubicBezTo>
                  <a:pt x="476681" y="2716120"/>
                  <a:pt x="464539" y="2710769"/>
                  <a:pt x="454929" y="2702120"/>
                </a:cubicBezTo>
                <a:cubicBezTo>
                  <a:pt x="428543" y="2678373"/>
                  <a:pt x="404726" y="2651918"/>
                  <a:pt x="379625" y="2626817"/>
                </a:cubicBezTo>
                <a:lnTo>
                  <a:pt x="358110" y="2605301"/>
                </a:lnTo>
                <a:cubicBezTo>
                  <a:pt x="337535" y="2543578"/>
                  <a:pt x="362086" y="2601193"/>
                  <a:pt x="315079" y="2540755"/>
                </a:cubicBezTo>
                <a:cubicBezTo>
                  <a:pt x="271925" y="2485271"/>
                  <a:pt x="277523" y="2492629"/>
                  <a:pt x="261291" y="2443937"/>
                </a:cubicBezTo>
                <a:cubicBezTo>
                  <a:pt x="250290" y="2311912"/>
                  <a:pt x="241811" y="2285577"/>
                  <a:pt x="261291" y="2142722"/>
                </a:cubicBezTo>
                <a:cubicBezTo>
                  <a:pt x="264355" y="2120251"/>
                  <a:pt x="282807" y="2078177"/>
                  <a:pt x="282807" y="2078177"/>
                </a:cubicBezTo>
                <a:cubicBezTo>
                  <a:pt x="286393" y="2013631"/>
                  <a:pt x="293564" y="1949185"/>
                  <a:pt x="293564" y="1884539"/>
                </a:cubicBezTo>
                <a:cubicBezTo>
                  <a:pt x="293564" y="1639121"/>
                  <a:pt x="267400" y="1900223"/>
                  <a:pt x="293564" y="1690901"/>
                </a:cubicBezTo>
                <a:cubicBezTo>
                  <a:pt x="297150" y="1612012"/>
                  <a:pt x="298025" y="1532952"/>
                  <a:pt x="304322" y="1454233"/>
                </a:cubicBezTo>
                <a:cubicBezTo>
                  <a:pt x="305226" y="1442930"/>
                  <a:pt x="315079" y="1433300"/>
                  <a:pt x="315079" y="1421960"/>
                </a:cubicBezTo>
                <a:cubicBezTo>
                  <a:pt x="315079" y="1346571"/>
                  <a:pt x="317239" y="1270323"/>
                  <a:pt x="304322" y="1196049"/>
                </a:cubicBezTo>
                <a:cubicBezTo>
                  <a:pt x="302107" y="1183311"/>
                  <a:pt x="282807" y="1181706"/>
                  <a:pt x="272049" y="1174534"/>
                </a:cubicBezTo>
                <a:cubicBezTo>
                  <a:pt x="205828" y="1075201"/>
                  <a:pt x="290333" y="1197389"/>
                  <a:pt x="229018" y="1120746"/>
                </a:cubicBezTo>
                <a:cubicBezTo>
                  <a:pt x="220941" y="1110650"/>
                  <a:pt x="216645" y="1097615"/>
                  <a:pt x="207503" y="1088473"/>
                </a:cubicBezTo>
                <a:cubicBezTo>
                  <a:pt x="198361" y="1079331"/>
                  <a:pt x="185988" y="1074130"/>
                  <a:pt x="175230" y="1066958"/>
                </a:cubicBezTo>
                <a:cubicBezTo>
                  <a:pt x="97570" y="911641"/>
                  <a:pt x="152791" y="1032224"/>
                  <a:pt x="121442" y="948624"/>
                </a:cubicBezTo>
                <a:cubicBezTo>
                  <a:pt x="114662" y="930543"/>
                  <a:pt x="106034" y="913155"/>
                  <a:pt x="99927" y="894835"/>
                </a:cubicBezTo>
                <a:cubicBezTo>
                  <a:pt x="85435" y="851359"/>
                  <a:pt x="91202" y="844917"/>
                  <a:pt x="78411" y="798017"/>
                </a:cubicBezTo>
                <a:cubicBezTo>
                  <a:pt x="72444" y="776137"/>
                  <a:pt x="62397" y="755473"/>
                  <a:pt x="56896" y="733471"/>
                </a:cubicBezTo>
                <a:cubicBezTo>
                  <a:pt x="53310" y="719127"/>
                  <a:pt x="51329" y="704284"/>
                  <a:pt x="46138" y="690440"/>
                </a:cubicBezTo>
                <a:cubicBezTo>
                  <a:pt x="40507" y="675424"/>
                  <a:pt x="31795" y="661753"/>
                  <a:pt x="24623" y="647409"/>
                </a:cubicBezTo>
                <a:cubicBezTo>
                  <a:pt x="0" y="524300"/>
                  <a:pt x="2569" y="559382"/>
                  <a:pt x="24623" y="346195"/>
                </a:cubicBezTo>
                <a:cubicBezTo>
                  <a:pt x="26957" y="323636"/>
                  <a:pt x="38966" y="303164"/>
                  <a:pt x="46138" y="281649"/>
                </a:cubicBezTo>
                <a:cubicBezTo>
                  <a:pt x="56176" y="251536"/>
                  <a:pt x="61642" y="219108"/>
                  <a:pt x="99927" y="206346"/>
                </a:cubicBezTo>
                <a:lnTo>
                  <a:pt x="196745" y="174073"/>
                </a:lnTo>
                <a:cubicBezTo>
                  <a:pt x="207503" y="170487"/>
                  <a:pt x="217766" y="164721"/>
                  <a:pt x="229018" y="163315"/>
                </a:cubicBezTo>
                <a:cubicBezTo>
                  <a:pt x="354381" y="147646"/>
                  <a:pt x="286288" y="155175"/>
                  <a:pt x="433414" y="141800"/>
                </a:cubicBezTo>
                <a:cubicBezTo>
                  <a:pt x="444172" y="134628"/>
                  <a:pt x="454123" y="126067"/>
                  <a:pt x="465687" y="120285"/>
                </a:cubicBezTo>
                <a:cubicBezTo>
                  <a:pt x="475829" y="115214"/>
                  <a:pt x="486627" y="109939"/>
                  <a:pt x="497959" y="109527"/>
                </a:cubicBezTo>
                <a:cubicBezTo>
                  <a:pt x="684336" y="102749"/>
                  <a:pt x="870891" y="102355"/>
                  <a:pt x="1057357" y="98769"/>
                </a:cubicBezTo>
                <a:cubicBezTo>
                  <a:pt x="1089630" y="95183"/>
                  <a:pt x="1122146" y="93350"/>
                  <a:pt x="1154176" y="88012"/>
                </a:cubicBezTo>
                <a:cubicBezTo>
                  <a:pt x="1165361" y="86148"/>
                  <a:pt x="1177738" y="84513"/>
                  <a:pt x="1186449" y="77254"/>
                </a:cubicBezTo>
                <a:cubicBezTo>
                  <a:pt x="1279154" y="0"/>
                  <a:pt x="1209884" y="38643"/>
                  <a:pt x="1197207" y="44981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Freeform 88">
            <a:extLst>
              <a:ext uri="{FF2B5EF4-FFF2-40B4-BE49-F238E27FC236}">
                <a16:creationId xmlns:a16="http://schemas.microsoft.com/office/drawing/2014/main" id="{FBD3A7D7-2E51-E0EE-1544-03CF3BD640D9}"/>
              </a:ext>
            </a:extLst>
          </p:cNvPr>
          <p:cNvSpPr/>
          <p:nvPr/>
        </p:nvSpPr>
        <p:spPr>
          <a:xfrm>
            <a:off x="8743950" y="3522663"/>
            <a:ext cx="601663" cy="1096962"/>
          </a:xfrm>
          <a:custGeom>
            <a:avLst/>
            <a:gdLst>
              <a:gd name="connsiteX0" fmla="*/ 602428 w 602428"/>
              <a:gd name="connsiteY0" fmla="*/ 32272 h 1097280"/>
              <a:gd name="connsiteX1" fmla="*/ 484094 w 602428"/>
              <a:gd name="connsiteY1" fmla="*/ 0 h 1097280"/>
              <a:gd name="connsiteX2" fmla="*/ 279699 w 602428"/>
              <a:gd name="connsiteY2" fmla="*/ 10757 h 1097280"/>
              <a:gd name="connsiteX3" fmla="*/ 225911 w 602428"/>
              <a:gd name="connsiteY3" fmla="*/ 64545 h 1097280"/>
              <a:gd name="connsiteX4" fmla="*/ 161365 w 602428"/>
              <a:gd name="connsiteY4" fmla="*/ 86061 h 1097280"/>
              <a:gd name="connsiteX5" fmla="*/ 139850 w 602428"/>
              <a:gd name="connsiteY5" fmla="*/ 118334 h 1097280"/>
              <a:gd name="connsiteX6" fmla="*/ 96819 w 602428"/>
              <a:gd name="connsiteY6" fmla="*/ 172122 h 1097280"/>
              <a:gd name="connsiteX7" fmla="*/ 75304 w 602428"/>
              <a:gd name="connsiteY7" fmla="*/ 236668 h 1097280"/>
              <a:gd name="connsiteX8" fmla="*/ 64546 w 602428"/>
              <a:gd name="connsiteY8" fmla="*/ 268941 h 1097280"/>
              <a:gd name="connsiteX9" fmla="*/ 53788 w 602428"/>
              <a:gd name="connsiteY9" fmla="*/ 301214 h 1097280"/>
              <a:gd name="connsiteX10" fmla="*/ 32273 w 602428"/>
              <a:gd name="connsiteY10" fmla="*/ 333487 h 1097280"/>
              <a:gd name="connsiteX11" fmla="*/ 21515 w 602428"/>
              <a:gd name="connsiteY11" fmla="*/ 376517 h 1097280"/>
              <a:gd name="connsiteX12" fmla="*/ 0 w 602428"/>
              <a:gd name="connsiteY12" fmla="*/ 656216 h 1097280"/>
              <a:gd name="connsiteX13" fmla="*/ 10758 w 602428"/>
              <a:gd name="connsiteY13" fmla="*/ 720762 h 1097280"/>
              <a:gd name="connsiteX14" fmla="*/ 21515 w 602428"/>
              <a:gd name="connsiteY14" fmla="*/ 796065 h 1097280"/>
              <a:gd name="connsiteX15" fmla="*/ 75304 w 602428"/>
              <a:gd name="connsiteY15" fmla="*/ 828338 h 1097280"/>
              <a:gd name="connsiteX16" fmla="*/ 107577 w 602428"/>
              <a:gd name="connsiteY16" fmla="*/ 882127 h 1097280"/>
              <a:gd name="connsiteX17" fmla="*/ 139850 w 602428"/>
              <a:gd name="connsiteY17" fmla="*/ 946672 h 1097280"/>
              <a:gd name="connsiteX18" fmla="*/ 204395 w 602428"/>
              <a:gd name="connsiteY18" fmla="*/ 957430 h 1097280"/>
              <a:gd name="connsiteX19" fmla="*/ 225911 w 602428"/>
              <a:gd name="connsiteY19" fmla="*/ 978945 h 1097280"/>
              <a:gd name="connsiteX20" fmla="*/ 247426 w 602428"/>
              <a:gd name="connsiteY20" fmla="*/ 1086522 h 1097280"/>
              <a:gd name="connsiteX21" fmla="*/ 258184 w 602428"/>
              <a:gd name="connsiteY21" fmla="*/ 1097280 h 1097280"/>
              <a:gd name="connsiteX0" fmla="*/ 602428 w 602428"/>
              <a:gd name="connsiteY0" fmla="*/ 32272 h 1097280"/>
              <a:gd name="connsiteX1" fmla="*/ 484094 w 602428"/>
              <a:gd name="connsiteY1" fmla="*/ 0 h 1097280"/>
              <a:gd name="connsiteX2" fmla="*/ 279699 w 602428"/>
              <a:gd name="connsiteY2" fmla="*/ 10757 h 1097280"/>
              <a:gd name="connsiteX3" fmla="*/ 225911 w 602428"/>
              <a:gd name="connsiteY3" fmla="*/ 64545 h 1097280"/>
              <a:gd name="connsiteX4" fmla="*/ 161365 w 602428"/>
              <a:gd name="connsiteY4" fmla="*/ 86061 h 1097280"/>
              <a:gd name="connsiteX5" fmla="*/ 139850 w 602428"/>
              <a:gd name="connsiteY5" fmla="*/ 118334 h 1097280"/>
              <a:gd name="connsiteX6" fmla="*/ 96819 w 602428"/>
              <a:gd name="connsiteY6" fmla="*/ 172122 h 1097280"/>
              <a:gd name="connsiteX7" fmla="*/ 75304 w 602428"/>
              <a:gd name="connsiteY7" fmla="*/ 236668 h 1097280"/>
              <a:gd name="connsiteX8" fmla="*/ 64546 w 602428"/>
              <a:gd name="connsiteY8" fmla="*/ 268941 h 1097280"/>
              <a:gd name="connsiteX9" fmla="*/ 53788 w 602428"/>
              <a:gd name="connsiteY9" fmla="*/ 301214 h 1097280"/>
              <a:gd name="connsiteX10" fmla="*/ 32273 w 602428"/>
              <a:gd name="connsiteY10" fmla="*/ 333487 h 1097280"/>
              <a:gd name="connsiteX11" fmla="*/ 21515 w 602428"/>
              <a:gd name="connsiteY11" fmla="*/ 376517 h 1097280"/>
              <a:gd name="connsiteX12" fmla="*/ 0 w 602428"/>
              <a:gd name="connsiteY12" fmla="*/ 656216 h 1097280"/>
              <a:gd name="connsiteX13" fmla="*/ 10758 w 602428"/>
              <a:gd name="connsiteY13" fmla="*/ 720762 h 1097280"/>
              <a:gd name="connsiteX14" fmla="*/ 21515 w 602428"/>
              <a:gd name="connsiteY14" fmla="*/ 796065 h 1097280"/>
              <a:gd name="connsiteX15" fmla="*/ 75304 w 602428"/>
              <a:gd name="connsiteY15" fmla="*/ 828338 h 1097280"/>
              <a:gd name="connsiteX16" fmla="*/ 107577 w 602428"/>
              <a:gd name="connsiteY16" fmla="*/ 882127 h 1097280"/>
              <a:gd name="connsiteX17" fmla="*/ 139850 w 602428"/>
              <a:gd name="connsiteY17" fmla="*/ 946672 h 1097280"/>
              <a:gd name="connsiteX18" fmla="*/ 204395 w 602428"/>
              <a:gd name="connsiteY18" fmla="*/ 957430 h 1097280"/>
              <a:gd name="connsiteX19" fmla="*/ 225911 w 602428"/>
              <a:gd name="connsiteY19" fmla="*/ 978945 h 1097280"/>
              <a:gd name="connsiteX20" fmla="*/ 247426 w 602428"/>
              <a:gd name="connsiteY20" fmla="*/ 1086522 h 1097280"/>
              <a:gd name="connsiteX21" fmla="*/ 258184 w 602428"/>
              <a:gd name="connsiteY21" fmla="*/ 1097280 h 1097280"/>
              <a:gd name="connsiteX0" fmla="*/ 602428 w 602428"/>
              <a:gd name="connsiteY0" fmla="*/ 32272 h 1097280"/>
              <a:gd name="connsiteX1" fmla="*/ 484094 w 602428"/>
              <a:gd name="connsiteY1" fmla="*/ 0 h 1097280"/>
              <a:gd name="connsiteX2" fmla="*/ 279699 w 602428"/>
              <a:gd name="connsiteY2" fmla="*/ 10757 h 1097280"/>
              <a:gd name="connsiteX3" fmla="*/ 225911 w 602428"/>
              <a:gd name="connsiteY3" fmla="*/ 64545 h 1097280"/>
              <a:gd name="connsiteX4" fmla="*/ 161365 w 602428"/>
              <a:gd name="connsiteY4" fmla="*/ 86061 h 1097280"/>
              <a:gd name="connsiteX5" fmla="*/ 139850 w 602428"/>
              <a:gd name="connsiteY5" fmla="*/ 118334 h 1097280"/>
              <a:gd name="connsiteX6" fmla="*/ 96819 w 602428"/>
              <a:gd name="connsiteY6" fmla="*/ 172122 h 1097280"/>
              <a:gd name="connsiteX7" fmla="*/ 75304 w 602428"/>
              <a:gd name="connsiteY7" fmla="*/ 236668 h 1097280"/>
              <a:gd name="connsiteX8" fmla="*/ 64546 w 602428"/>
              <a:gd name="connsiteY8" fmla="*/ 268941 h 1097280"/>
              <a:gd name="connsiteX9" fmla="*/ 53788 w 602428"/>
              <a:gd name="connsiteY9" fmla="*/ 301214 h 1097280"/>
              <a:gd name="connsiteX10" fmla="*/ 32273 w 602428"/>
              <a:gd name="connsiteY10" fmla="*/ 333487 h 1097280"/>
              <a:gd name="connsiteX11" fmla="*/ 21515 w 602428"/>
              <a:gd name="connsiteY11" fmla="*/ 376517 h 1097280"/>
              <a:gd name="connsiteX12" fmla="*/ 0 w 602428"/>
              <a:gd name="connsiteY12" fmla="*/ 656216 h 1097280"/>
              <a:gd name="connsiteX13" fmla="*/ 10758 w 602428"/>
              <a:gd name="connsiteY13" fmla="*/ 720762 h 1097280"/>
              <a:gd name="connsiteX14" fmla="*/ 21515 w 602428"/>
              <a:gd name="connsiteY14" fmla="*/ 796065 h 1097280"/>
              <a:gd name="connsiteX15" fmla="*/ 75304 w 602428"/>
              <a:gd name="connsiteY15" fmla="*/ 828338 h 1097280"/>
              <a:gd name="connsiteX16" fmla="*/ 107577 w 602428"/>
              <a:gd name="connsiteY16" fmla="*/ 882127 h 1097280"/>
              <a:gd name="connsiteX17" fmla="*/ 139850 w 602428"/>
              <a:gd name="connsiteY17" fmla="*/ 946672 h 1097280"/>
              <a:gd name="connsiteX18" fmla="*/ 204395 w 602428"/>
              <a:gd name="connsiteY18" fmla="*/ 957430 h 1097280"/>
              <a:gd name="connsiteX19" fmla="*/ 225911 w 602428"/>
              <a:gd name="connsiteY19" fmla="*/ 978945 h 1097280"/>
              <a:gd name="connsiteX20" fmla="*/ 247426 w 602428"/>
              <a:gd name="connsiteY20" fmla="*/ 1086522 h 1097280"/>
              <a:gd name="connsiteX21" fmla="*/ 258184 w 602428"/>
              <a:gd name="connsiteY21" fmla="*/ 109728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02428" h="1097280">
                <a:moveTo>
                  <a:pt x="602428" y="32272"/>
                </a:moveTo>
                <a:cubicBezTo>
                  <a:pt x="520537" y="4975"/>
                  <a:pt x="560121" y="15204"/>
                  <a:pt x="484094" y="0"/>
                </a:cubicBezTo>
                <a:cubicBezTo>
                  <a:pt x="415962" y="3586"/>
                  <a:pt x="347299" y="1539"/>
                  <a:pt x="279699" y="10757"/>
                </a:cubicBezTo>
                <a:cubicBezTo>
                  <a:pt x="231998" y="17262"/>
                  <a:pt x="259268" y="43696"/>
                  <a:pt x="225911" y="64545"/>
                </a:cubicBezTo>
                <a:cubicBezTo>
                  <a:pt x="206679" y="76565"/>
                  <a:pt x="161365" y="86061"/>
                  <a:pt x="161365" y="86061"/>
                </a:cubicBezTo>
                <a:cubicBezTo>
                  <a:pt x="154193" y="96819"/>
                  <a:pt x="147927" y="108238"/>
                  <a:pt x="139850" y="118334"/>
                </a:cubicBezTo>
                <a:cubicBezTo>
                  <a:pt x="117494" y="146278"/>
                  <a:pt x="113376" y="134868"/>
                  <a:pt x="96819" y="172122"/>
                </a:cubicBezTo>
                <a:cubicBezTo>
                  <a:pt x="87608" y="192846"/>
                  <a:pt x="82476" y="215153"/>
                  <a:pt x="75304" y="236668"/>
                </a:cubicBezTo>
                <a:lnTo>
                  <a:pt x="64546" y="268941"/>
                </a:lnTo>
                <a:cubicBezTo>
                  <a:pt x="60960" y="279699"/>
                  <a:pt x="60078" y="291779"/>
                  <a:pt x="53788" y="301214"/>
                </a:cubicBezTo>
                <a:lnTo>
                  <a:pt x="32273" y="333487"/>
                </a:lnTo>
                <a:cubicBezTo>
                  <a:pt x="28687" y="347830"/>
                  <a:pt x="22607" y="361773"/>
                  <a:pt x="21515" y="376517"/>
                </a:cubicBezTo>
                <a:cubicBezTo>
                  <a:pt x="86" y="665809"/>
                  <a:pt x="38263" y="541432"/>
                  <a:pt x="0" y="656216"/>
                </a:cubicBezTo>
                <a:cubicBezTo>
                  <a:pt x="3586" y="677731"/>
                  <a:pt x="7441" y="699204"/>
                  <a:pt x="10758" y="720762"/>
                </a:cubicBezTo>
                <a:cubicBezTo>
                  <a:pt x="14613" y="745823"/>
                  <a:pt x="13497" y="772010"/>
                  <a:pt x="21515" y="796065"/>
                </a:cubicBezTo>
                <a:cubicBezTo>
                  <a:pt x="28899" y="818216"/>
                  <a:pt x="58173" y="822628"/>
                  <a:pt x="75304" y="828338"/>
                </a:cubicBezTo>
                <a:cubicBezTo>
                  <a:pt x="102338" y="855374"/>
                  <a:pt x="96405" y="843026"/>
                  <a:pt x="107577" y="882127"/>
                </a:cubicBezTo>
                <a:cubicBezTo>
                  <a:pt x="113589" y="903170"/>
                  <a:pt x="112822" y="936536"/>
                  <a:pt x="139850" y="946672"/>
                </a:cubicBezTo>
                <a:cubicBezTo>
                  <a:pt x="160273" y="954331"/>
                  <a:pt x="182880" y="953844"/>
                  <a:pt x="204395" y="957430"/>
                </a:cubicBezTo>
                <a:cubicBezTo>
                  <a:pt x="211567" y="964602"/>
                  <a:pt x="222704" y="969323"/>
                  <a:pt x="225911" y="978945"/>
                </a:cubicBezTo>
                <a:cubicBezTo>
                  <a:pt x="245736" y="1038419"/>
                  <a:pt x="225311" y="1042294"/>
                  <a:pt x="247426" y="1086522"/>
                </a:cubicBezTo>
                <a:cubicBezTo>
                  <a:pt x="249694" y="1091058"/>
                  <a:pt x="254598" y="1093694"/>
                  <a:pt x="258184" y="1097280"/>
                </a:cubicBezTo>
              </a:path>
            </a:pathLst>
          </a:cu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51812EC8-5AF2-CDA9-6976-8F55F9D5D522}"/>
              </a:ext>
            </a:extLst>
          </p:cNvPr>
          <p:cNvSpPr/>
          <p:nvPr/>
        </p:nvSpPr>
        <p:spPr>
          <a:xfrm>
            <a:off x="7864475" y="906463"/>
            <a:ext cx="857250" cy="839787"/>
          </a:xfrm>
          <a:custGeom>
            <a:avLst/>
            <a:gdLst>
              <a:gd name="connsiteX0" fmla="*/ 762323 w 768470"/>
              <a:gd name="connsiteY0" fmla="*/ 850435 h 850435"/>
              <a:gd name="connsiteX1" fmla="*/ 719292 w 768470"/>
              <a:gd name="connsiteY1" fmla="*/ 807404 h 850435"/>
              <a:gd name="connsiteX2" fmla="*/ 687020 w 768470"/>
              <a:gd name="connsiteY2" fmla="*/ 775132 h 850435"/>
              <a:gd name="connsiteX3" fmla="*/ 579443 w 768470"/>
              <a:gd name="connsiteY3" fmla="*/ 742859 h 850435"/>
              <a:gd name="connsiteX4" fmla="*/ 557928 w 768470"/>
              <a:gd name="connsiteY4" fmla="*/ 721343 h 850435"/>
              <a:gd name="connsiteX5" fmla="*/ 493382 w 768470"/>
              <a:gd name="connsiteY5" fmla="*/ 678313 h 850435"/>
              <a:gd name="connsiteX6" fmla="*/ 450351 w 768470"/>
              <a:gd name="connsiteY6" fmla="*/ 624524 h 850435"/>
              <a:gd name="connsiteX7" fmla="*/ 385805 w 768470"/>
              <a:gd name="connsiteY7" fmla="*/ 549221 h 850435"/>
              <a:gd name="connsiteX8" fmla="*/ 353532 w 768470"/>
              <a:gd name="connsiteY8" fmla="*/ 538463 h 850435"/>
              <a:gd name="connsiteX9" fmla="*/ 288987 w 768470"/>
              <a:gd name="connsiteY9" fmla="*/ 495433 h 850435"/>
              <a:gd name="connsiteX10" fmla="*/ 235198 w 768470"/>
              <a:gd name="connsiteY10" fmla="*/ 463160 h 850435"/>
              <a:gd name="connsiteX11" fmla="*/ 202925 w 768470"/>
              <a:gd name="connsiteY11" fmla="*/ 441644 h 850435"/>
              <a:gd name="connsiteX12" fmla="*/ 181410 w 768470"/>
              <a:gd name="connsiteY12" fmla="*/ 409372 h 850435"/>
              <a:gd name="connsiteX13" fmla="*/ 116864 w 768470"/>
              <a:gd name="connsiteY13" fmla="*/ 387856 h 850435"/>
              <a:gd name="connsiteX14" fmla="*/ 106107 w 768470"/>
              <a:gd name="connsiteY14" fmla="*/ 355583 h 850435"/>
              <a:gd name="connsiteX15" fmla="*/ 73834 w 768470"/>
              <a:gd name="connsiteY15" fmla="*/ 344826 h 850435"/>
              <a:gd name="connsiteX16" fmla="*/ 20045 w 768470"/>
              <a:gd name="connsiteY16" fmla="*/ 312553 h 850435"/>
              <a:gd name="connsiteX17" fmla="*/ 30803 w 768470"/>
              <a:gd name="connsiteY17" fmla="*/ 248007 h 850435"/>
              <a:gd name="connsiteX18" fmla="*/ 52318 w 768470"/>
              <a:gd name="connsiteY18" fmla="*/ 215734 h 850435"/>
              <a:gd name="connsiteX19" fmla="*/ 192168 w 768470"/>
              <a:gd name="connsiteY19" fmla="*/ 183461 h 850435"/>
              <a:gd name="connsiteX20" fmla="*/ 235198 w 768470"/>
              <a:gd name="connsiteY20" fmla="*/ 65127 h 850435"/>
              <a:gd name="connsiteX21" fmla="*/ 310502 w 768470"/>
              <a:gd name="connsiteY21" fmla="*/ 32854 h 850435"/>
              <a:gd name="connsiteX22" fmla="*/ 557928 w 768470"/>
              <a:gd name="connsiteY22" fmla="*/ 22096 h 850435"/>
              <a:gd name="connsiteX23" fmla="*/ 697777 w 768470"/>
              <a:gd name="connsiteY23" fmla="*/ 11339 h 850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68470" h="850435">
                <a:moveTo>
                  <a:pt x="762323" y="850435"/>
                </a:moveTo>
                <a:cubicBezTo>
                  <a:pt x="741832" y="788963"/>
                  <a:pt x="768470" y="840189"/>
                  <a:pt x="719292" y="807404"/>
                </a:cubicBezTo>
                <a:cubicBezTo>
                  <a:pt x="706634" y="798965"/>
                  <a:pt x="700319" y="782520"/>
                  <a:pt x="687020" y="775132"/>
                </a:cubicBezTo>
                <a:cubicBezTo>
                  <a:pt x="665585" y="763224"/>
                  <a:pt x="607227" y="749804"/>
                  <a:pt x="579443" y="742859"/>
                </a:cubicBezTo>
                <a:cubicBezTo>
                  <a:pt x="572271" y="735687"/>
                  <a:pt x="566042" y="727429"/>
                  <a:pt x="557928" y="721343"/>
                </a:cubicBezTo>
                <a:cubicBezTo>
                  <a:pt x="537242" y="705828"/>
                  <a:pt x="493382" y="678313"/>
                  <a:pt x="493382" y="678313"/>
                </a:cubicBezTo>
                <a:cubicBezTo>
                  <a:pt x="427170" y="578993"/>
                  <a:pt x="511660" y="701160"/>
                  <a:pt x="450351" y="624524"/>
                </a:cubicBezTo>
                <a:cubicBezTo>
                  <a:pt x="432831" y="602625"/>
                  <a:pt x="414055" y="558638"/>
                  <a:pt x="385805" y="549221"/>
                </a:cubicBezTo>
                <a:lnTo>
                  <a:pt x="353532" y="538463"/>
                </a:lnTo>
                <a:cubicBezTo>
                  <a:pt x="271469" y="456398"/>
                  <a:pt x="366829" y="542137"/>
                  <a:pt x="288987" y="495433"/>
                </a:cubicBezTo>
                <a:cubicBezTo>
                  <a:pt x="215153" y="451133"/>
                  <a:pt x="326620" y="493632"/>
                  <a:pt x="235198" y="463160"/>
                </a:cubicBezTo>
                <a:cubicBezTo>
                  <a:pt x="224440" y="455988"/>
                  <a:pt x="212067" y="450786"/>
                  <a:pt x="202925" y="441644"/>
                </a:cubicBezTo>
                <a:cubicBezTo>
                  <a:pt x="193783" y="432502"/>
                  <a:pt x="192374" y="416224"/>
                  <a:pt x="181410" y="409372"/>
                </a:cubicBezTo>
                <a:cubicBezTo>
                  <a:pt x="162178" y="397352"/>
                  <a:pt x="116864" y="387856"/>
                  <a:pt x="116864" y="387856"/>
                </a:cubicBezTo>
                <a:cubicBezTo>
                  <a:pt x="113278" y="377098"/>
                  <a:pt x="114125" y="363601"/>
                  <a:pt x="106107" y="355583"/>
                </a:cubicBezTo>
                <a:cubicBezTo>
                  <a:pt x="98089" y="347565"/>
                  <a:pt x="83558" y="350660"/>
                  <a:pt x="73834" y="344826"/>
                </a:cubicBezTo>
                <a:cubicBezTo>
                  <a:pt x="0" y="300526"/>
                  <a:pt x="111467" y="343025"/>
                  <a:pt x="20045" y="312553"/>
                </a:cubicBezTo>
                <a:cubicBezTo>
                  <a:pt x="23631" y="291038"/>
                  <a:pt x="23905" y="268700"/>
                  <a:pt x="30803" y="248007"/>
                </a:cubicBezTo>
                <a:cubicBezTo>
                  <a:pt x="34892" y="235741"/>
                  <a:pt x="44241" y="225830"/>
                  <a:pt x="52318" y="215734"/>
                </a:cubicBezTo>
                <a:cubicBezTo>
                  <a:pt x="91158" y="167184"/>
                  <a:pt x="105451" y="191345"/>
                  <a:pt x="192168" y="183461"/>
                </a:cubicBezTo>
                <a:cubicBezTo>
                  <a:pt x="260085" y="138184"/>
                  <a:pt x="201349" y="189238"/>
                  <a:pt x="235198" y="65127"/>
                </a:cubicBezTo>
                <a:cubicBezTo>
                  <a:pt x="242830" y="37144"/>
                  <a:pt x="295107" y="33954"/>
                  <a:pt x="310502" y="32854"/>
                </a:cubicBezTo>
                <a:cubicBezTo>
                  <a:pt x="392845" y="26972"/>
                  <a:pt x="475453" y="25682"/>
                  <a:pt x="557928" y="22096"/>
                </a:cubicBezTo>
                <a:cubicBezTo>
                  <a:pt x="624220" y="0"/>
                  <a:pt x="578861" y="11339"/>
                  <a:pt x="697777" y="11339"/>
                </a:cubicBezTo>
              </a:path>
            </a:pathLst>
          </a:cu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085" name="Group 81">
            <a:extLst>
              <a:ext uri="{FF2B5EF4-FFF2-40B4-BE49-F238E27FC236}">
                <a16:creationId xmlns:a16="http://schemas.microsoft.com/office/drawing/2014/main" id="{40139B28-C464-2887-920C-ABD0F203C7FC}"/>
              </a:ext>
            </a:extLst>
          </p:cNvPr>
          <p:cNvGrpSpPr>
            <a:grpSpLocks/>
          </p:cNvGrpSpPr>
          <p:nvPr/>
        </p:nvGrpSpPr>
        <p:grpSpPr bwMode="auto">
          <a:xfrm>
            <a:off x="1381125" y="928688"/>
            <a:ext cx="6480175" cy="4868862"/>
            <a:chOff x="1381125" y="928688"/>
            <a:chExt cx="6480175" cy="4868862"/>
          </a:xfrm>
        </p:grpSpPr>
        <p:sp>
          <p:nvSpPr>
            <p:cNvPr id="3101" name="Freeform 5">
              <a:extLst>
                <a:ext uri="{FF2B5EF4-FFF2-40B4-BE49-F238E27FC236}">
                  <a16:creationId xmlns:a16="http://schemas.microsoft.com/office/drawing/2014/main" id="{641B74FF-BF89-E235-8B29-68DD98D85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125" y="928688"/>
              <a:ext cx="6480175" cy="4868862"/>
            </a:xfrm>
            <a:custGeom>
              <a:avLst/>
              <a:gdLst>
                <a:gd name="T0" fmla="*/ 2147483647 w 3271"/>
                <a:gd name="T1" fmla="*/ 2147483647 h 2659"/>
                <a:gd name="T2" fmla="*/ 2147483647 w 3271"/>
                <a:gd name="T3" fmla="*/ 2147483647 h 2659"/>
                <a:gd name="T4" fmla="*/ 2147483647 w 3271"/>
                <a:gd name="T5" fmla="*/ 2147483647 h 2659"/>
                <a:gd name="T6" fmla="*/ 2147483647 w 3271"/>
                <a:gd name="T7" fmla="*/ 2147483647 h 2659"/>
                <a:gd name="T8" fmla="*/ 2147483647 w 3271"/>
                <a:gd name="T9" fmla="*/ 2147483647 h 2659"/>
                <a:gd name="T10" fmla="*/ 2147483647 w 3271"/>
                <a:gd name="T11" fmla="*/ 2147483647 h 2659"/>
                <a:gd name="T12" fmla="*/ 2147483647 w 3271"/>
                <a:gd name="T13" fmla="*/ 2147483647 h 2659"/>
                <a:gd name="T14" fmla="*/ 2147483647 w 3271"/>
                <a:gd name="T15" fmla="*/ 2147483647 h 2659"/>
                <a:gd name="T16" fmla="*/ 2147483647 w 3271"/>
                <a:gd name="T17" fmla="*/ 2147483647 h 2659"/>
                <a:gd name="T18" fmla="*/ 2147483647 w 3271"/>
                <a:gd name="T19" fmla="*/ 2147483647 h 2659"/>
                <a:gd name="T20" fmla="*/ 2147483647 w 3271"/>
                <a:gd name="T21" fmla="*/ 2147483647 h 2659"/>
                <a:gd name="T22" fmla="*/ 2147483647 w 3271"/>
                <a:gd name="T23" fmla="*/ 2147483647 h 2659"/>
                <a:gd name="T24" fmla="*/ 2147483647 w 3271"/>
                <a:gd name="T25" fmla="*/ 2147483647 h 2659"/>
                <a:gd name="T26" fmla="*/ 2147483647 w 3271"/>
                <a:gd name="T27" fmla="*/ 2147483647 h 2659"/>
                <a:gd name="T28" fmla="*/ 2147483647 w 3271"/>
                <a:gd name="T29" fmla="*/ 2147483647 h 2659"/>
                <a:gd name="T30" fmla="*/ 2147483647 w 3271"/>
                <a:gd name="T31" fmla="*/ 2147483647 h 2659"/>
                <a:gd name="T32" fmla="*/ 2147483647 w 3271"/>
                <a:gd name="T33" fmla="*/ 2147483647 h 2659"/>
                <a:gd name="T34" fmla="*/ 2147483647 w 3271"/>
                <a:gd name="T35" fmla="*/ 2147483647 h 2659"/>
                <a:gd name="T36" fmla="*/ 2147483647 w 3271"/>
                <a:gd name="T37" fmla="*/ 2147483647 h 2659"/>
                <a:gd name="T38" fmla="*/ 2147483647 w 3271"/>
                <a:gd name="T39" fmla="*/ 2147483647 h 2659"/>
                <a:gd name="T40" fmla="*/ 2147483647 w 3271"/>
                <a:gd name="T41" fmla="*/ 2147483647 h 2659"/>
                <a:gd name="T42" fmla="*/ 2147483647 w 3271"/>
                <a:gd name="T43" fmla="*/ 2147483647 h 2659"/>
                <a:gd name="T44" fmla="*/ 2147483647 w 3271"/>
                <a:gd name="T45" fmla="*/ 2147483647 h 2659"/>
                <a:gd name="T46" fmla="*/ 2147483647 w 3271"/>
                <a:gd name="T47" fmla="*/ 2147483647 h 2659"/>
                <a:gd name="T48" fmla="*/ 2147483647 w 3271"/>
                <a:gd name="T49" fmla="*/ 2147483647 h 2659"/>
                <a:gd name="T50" fmla="*/ 2147483647 w 3271"/>
                <a:gd name="T51" fmla="*/ 2147483647 h 2659"/>
                <a:gd name="T52" fmla="*/ 2147483647 w 3271"/>
                <a:gd name="T53" fmla="*/ 2147483647 h 2659"/>
                <a:gd name="T54" fmla="*/ 2147483647 w 3271"/>
                <a:gd name="T55" fmla="*/ 2147483647 h 2659"/>
                <a:gd name="T56" fmla="*/ 2147483647 w 3271"/>
                <a:gd name="T57" fmla="*/ 2147483647 h 2659"/>
                <a:gd name="T58" fmla="*/ 2147483647 w 3271"/>
                <a:gd name="T59" fmla="*/ 2147483647 h 2659"/>
                <a:gd name="T60" fmla="*/ 2147483647 w 3271"/>
                <a:gd name="T61" fmla="*/ 2147483647 h 2659"/>
                <a:gd name="T62" fmla="*/ 2147483647 w 3271"/>
                <a:gd name="T63" fmla="*/ 2147483647 h 2659"/>
                <a:gd name="T64" fmla="*/ 2147483647 w 3271"/>
                <a:gd name="T65" fmla="*/ 2147483647 h 2659"/>
                <a:gd name="T66" fmla="*/ 2147483647 w 3271"/>
                <a:gd name="T67" fmla="*/ 2147483647 h 2659"/>
                <a:gd name="T68" fmla="*/ 0 w 3271"/>
                <a:gd name="T69" fmla="*/ 2147483647 h 2659"/>
                <a:gd name="T70" fmla="*/ 2147483647 w 3271"/>
                <a:gd name="T71" fmla="*/ 2147483647 h 2659"/>
                <a:gd name="T72" fmla="*/ 2147483647 w 3271"/>
                <a:gd name="T73" fmla="*/ 2147483647 h 2659"/>
                <a:gd name="T74" fmla="*/ 2147483647 w 3271"/>
                <a:gd name="T75" fmla="*/ 2147483647 h 2659"/>
                <a:gd name="T76" fmla="*/ 2147483647 w 3271"/>
                <a:gd name="T77" fmla="*/ 2147483647 h 2659"/>
                <a:gd name="T78" fmla="*/ 2147483647 w 3271"/>
                <a:gd name="T79" fmla="*/ 2147483647 h 2659"/>
                <a:gd name="T80" fmla="*/ 2147483647 w 3271"/>
                <a:gd name="T81" fmla="*/ 2147483647 h 2659"/>
                <a:gd name="T82" fmla="*/ 2147483647 w 3271"/>
                <a:gd name="T83" fmla="*/ 2147483647 h 2659"/>
                <a:gd name="T84" fmla="*/ 2147483647 w 3271"/>
                <a:gd name="T85" fmla="*/ 2147483647 h 2659"/>
                <a:gd name="T86" fmla="*/ 2147483647 w 3271"/>
                <a:gd name="T87" fmla="*/ 2147483647 h 26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71"/>
                <a:gd name="T133" fmla="*/ 0 h 2659"/>
                <a:gd name="T134" fmla="*/ 3271 w 3271"/>
                <a:gd name="T135" fmla="*/ 2659 h 26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71" h="2659">
                  <a:moveTo>
                    <a:pt x="1621" y="1037"/>
                  </a:moveTo>
                  <a:cubicBezTo>
                    <a:pt x="1611" y="996"/>
                    <a:pt x="1616" y="953"/>
                    <a:pt x="1604" y="913"/>
                  </a:cubicBezTo>
                  <a:cubicBezTo>
                    <a:pt x="1591" y="868"/>
                    <a:pt x="1533" y="823"/>
                    <a:pt x="1497" y="798"/>
                  </a:cubicBezTo>
                  <a:cubicBezTo>
                    <a:pt x="1472" y="760"/>
                    <a:pt x="1442" y="736"/>
                    <a:pt x="1407" y="708"/>
                  </a:cubicBezTo>
                  <a:cubicBezTo>
                    <a:pt x="1379" y="686"/>
                    <a:pt x="1368" y="661"/>
                    <a:pt x="1333" y="650"/>
                  </a:cubicBezTo>
                  <a:cubicBezTo>
                    <a:pt x="1297" y="616"/>
                    <a:pt x="1264" y="574"/>
                    <a:pt x="1226" y="543"/>
                  </a:cubicBezTo>
                  <a:cubicBezTo>
                    <a:pt x="1218" y="537"/>
                    <a:pt x="1208" y="533"/>
                    <a:pt x="1201" y="527"/>
                  </a:cubicBezTo>
                  <a:cubicBezTo>
                    <a:pt x="1186" y="514"/>
                    <a:pt x="1174" y="500"/>
                    <a:pt x="1160" y="486"/>
                  </a:cubicBezTo>
                  <a:cubicBezTo>
                    <a:pt x="1139" y="465"/>
                    <a:pt x="1124" y="441"/>
                    <a:pt x="1103" y="420"/>
                  </a:cubicBezTo>
                  <a:cubicBezTo>
                    <a:pt x="1066" y="317"/>
                    <a:pt x="1083" y="311"/>
                    <a:pt x="1094" y="140"/>
                  </a:cubicBezTo>
                  <a:cubicBezTo>
                    <a:pt x="1096" y="101"/>
                    <a:pt x="1105" y="78"/>
                    <a:pt x="1135" y="58"/>
                  </a:cubicBezTo>
                  <a:cubicBezTo>
                    <a:pt x="1161" y="20"/>
                    <a:pt x="1179" y="25"/>
                    <a:pt x="1226" y="17"/>
                  </a:cubicBezTo>
                  <a:cubicBezTo>
                    <a:pt x="1264" y="3"/>
                    <a:pt x="1261" y="16"/>
                    <a:pt x="1292" y="33"/>
                  </a:cubicBezTo>
                  <a:cubicBezTo>
                    <a:pt x="1305" y="40"/>
                    <a:pt x="1319" y="44"/>
                    <a:pt x="1333" y="49"/>
                  </a:cubicBezTo>
                  <a:cubicBezTo>
                    <a:pt x="1368" y="86"/>
                    <a:pt x="1417" y="101"/>
                    <a:pt x="1465" y="115"/>
                  </a:cubicBezTo>
                  <a:cubicBezTo>
                    <a:pt x="1490" y="122"/>
                    <a:pt x="1539" y="140"/>
                    <a:pt x="1539" y="140"/>
                  </a:cubicBezTo>
                  <a:cubicBezTo>
                    <a:pt x="1598" y="179"/>
                    <a:pt x="1671" y="161"/>
                    <a:pt x="1736" y="140"/>
                  </a:cubicBezTo>
                  <a:cubicBezTo>
                    <a:pt x="1772" y="106"/>
                    <a:pt x="1804" y="102"/>
                    <a:pt x="1851" y="91"/>
                  </a:cubicBezTo>
                  <a:cubicBezTo>
                    <a:pt x="1908" y="105"/>
                    <a:pt x="1944" y="73"/>
                    <a:pt x="1999" y="66"/>
                  </a:cubicBezTo>
                  <a:cubicBezTo>
                    <a:pt x="2029" y="62"/>
                    <a:pt x="2060" y="61"/>
                    <a:pt x="2090" y="58"/>
                  </a:cubicBezTo>
                  <a:cubicBezTo>
                    <a:pt x="2175" y="0"/>
                    <a:pt x="2276" y="37"/>
                    <a:pt x="2378" y="41"/>
                  </a:cubicBezTo>
                  <a:cubicBezTo>
                    <a:pt x="2403" y="44"/>
                    <a:pt x="2428" y="42"/>
                    <a:pt x="2452" y="49"/>
                  </a:cubicBezTo>
                  <a:cubicBezTo>
                    <a:pt x="2467" y="53"/>
                    <a:pt x="2472" y="74"/>
                    <a:pt x="2485" y="82"/>
                  </a:cubicBezTo>
                  <a:cubicBezTo>
                    <a:pt x="2545" y="117"/>
                    <a:pt x="2569" y="139"/>
                    <a:pt x="2641" y="156"/>
                  </a:cubicBezTo>
                  <a:cubicBezTo>
                    <a:pt x="2665" y="180"/>
                    <a:pt x="2688" y="210"/>
                    <a:pt x="2707" y="239"/>
                  </a:cubicBezTo>
                  <a:cubicBezTo>
                    <a:pt x="2712" y="261"/>
                    <a:pt x="2721" y="282"/>
                    <a:pt x="2724" y="305"/>
                  </a:cubicBezTo>
                  <a:cubicBezTo>
                    <a:pt x="2736" y="398"/>
                    <a:pt x="2731" y="501"/>
                    <a:pt x="2839" y="535"/>
                  </a:cubicBezTo>
                  <a:cubicBezTo>
                    <a:pt x="2880" y="562"/>
                    <a:pt x="2924" y="569"/>
                    <a:pt x="2970" y="584"/>
                  </a:cubicBezTo>
                  <a:cubicBezTo>
                    <a:pt x="2979" y="593"/>
                    <a:pt x="3029" y="638"/>
                    <a:pt x="3036" y="642"/>
                  </a:cubicBezTo>
                  <a:cubicBezTo>
                    <a:pt x="3051" y="650"/>
                    <a:pt x="3086" y="658"/>
                    <a:pt x="3086" y="658"/>
                  </a:cubicBezTo>
                  <a:cubicBezTo>
                    <a:pt x="3091" y="664"/>
                    <a:pt x="3099" y="668"/>
                    <a:pt x="3102" y="675"/>
                  </a:cubicBezTo>
                  <a:cubicBezTo>
                    <a:pt x="3107" y="685"/>
                    <a:pt x="3104" y="699"/>
                    <a:pt x="3110" y="708"/>
                  </a:cubicBezTo>
                  <a:cubicBezTo>
                    <a:pt x="3116" y="716"/>
                    <a:pt x="3127" y="718"/>
                    <a:pt x="3135" y="724"/>
                  </a:cubicBezTo>
                  <a:cubicBezTo>
                    <a:pt x="3152" y="738"/>
                    <a:pt x="3169" y="758"/>
                    <a:pt x="3184" y="774"/>
                  </a:cubicBezTo>
                  <a:cubicBezTo>
                    <a:pt x="3201" y="819"/>
                    <a:pt x="3206" y="865"/>
                    <a:pt x="3234" y="905"/>
                  </a:cubicBezTo>
                  <a:cubicBezTo>
                    <a:pt x="3246" y="980"/>
                    <a:pt x="3271" y="1069"/>
                    <a:pt x="3225" y="1136"/>
                  </a:cubicBezTo>
                  <a:cubicBezTo>
                    <a:pt x="3213" y="1185"/>
                    <a:pt x="3178" y="1244"/>
                    <a:pt x="3135" y="1276"/>
                  </a:cubicBezTo>
                  <a:cubicBezTo>
                    <a:pt x="3119" y="1288"/>
                    <a:pt x="3100" y="1294"/>
                    <a:pt x="3086" y="1308"/>
                  </a:cubicBezTo>
                  <a:cubicBezTo>
                    <a:pt x="3050" y="1344"/>
                    <a:pt x="3022" y="1387"/>
                    <a:pt x="2987" y="1424"/>
                  </a:cubicBezTo>
                  <a:cubicBezTo>
                    <a:pt x="2976" y="1469"/>
                    <a:pt x="2986" y="1445"/>
                    <a:pt x="2962" y="1481"/>
                  </a:cubicBezTo>
                  <a:cubicBezTo>
                    <a:pt x="2951" y="1498"/>
                    <a:pt x="2929" y="1531"/>
                    <a:pt x="2929" y="1531"/>
                  </a:cubicBezTo>
                  <a:cubicBezTo>
                    <a:pt x="2932" y="1620"/>
                    <a:pt x="2946" y="1880"/>
                    <a:pt x="2929" y="1983"/>
                  </a:cubicBezTo>
                  <a:cubicBezTo>
                    <a:pt x="2919" y="2040"/>
                    <a:pt x="2862" y="2053"/>
                    <a:pt x="2822" y="2074"/>
                  </a:cubicBezTo>
                  <a:cubicBezTo>
                    <a:pt x="2795" y="2088"/>
                    <a:pt x="2777" y="2110"/>
                    <a:pt x="2756" y="2131"/>
                  </a:cubicBezTo>
                  <a:cubicBezTo>
                    <a:pt x="2736" y="2150"/>
                    <a:pt x="2724" y="2175"/>
                    <a:pt x="2707" y="2197"/>
                  </a:cubicBezTo>
                  <a:cubicBezTo>
                    <a:pt x="2695" y="2213"/>
                    <a:pt x="2674" y="2246"/>
                    <a:pt x="2674" y="2246"/>
                  </a:cubicBezTo>
                  <a:cubicBezTo>
                    <a:pt x="2659" y="2291"/>
                    <a:pt x="2678" y="2256"/>
                    <a:pt x="2641" y="2279"/>
                  </a:cubicBezTo>
                  <a:cubicBezTo>
                    <a:pt x="2634" y="2283"/>
                    <a:pt x="2632" y="2293"/>
                    <a:pt x="2625" y="2296"/>
                  </a:cubicBezTo>
                  <a:cubicBezTo>
                    <a:pt x="2609" y="2304"/>
                    <a:pt x="2575" y="2312"/>
                    <a:pt x="2575" y="2312"/>
                  </a:cubicBezTo>
                  <a:cubicBezTo>
                    <a:pt x="2516" y="2375"/>
                    <a:pt x="2296" y="2359"/>
                    <a:pt x="2238" y="2362"/>
                  </a:cubicBezTo>
                  <a:cubicBezTo>
                    <a:pt x="2230" y="2365"/>
                    <a:pt x="2222" y="2368"/>
                    <a:pt x="2213" y="2370"/>
                  </a:cubicBezTo>
                  <a:cubicBezTo>
                    <a:pt x="2199" y="2373"/>
                    <a:pt x="2185" y="2374"/>
                    <a:pt x="2172" y="2378"/>
                  </a:cubicBezTo>
                  <a:cubicBezTo>
                    <a:pt x="2155" y="2383"/>
                    <a:pt x="2123" y="2395"/>
                    <a:pt x="2123" y="2395"/>
                  </a:cubicBezTo>
                  <a:cubicBezTo>
                    <a:pt x="2093" y="2423"/>
                    <a:pt x="2047" y="2431"/>
                    <a:pt x="2008" y="2444"/>
                  </a:cubicBezTo>
                  <a:cubicBezTo>
                    <a:pt x="1991" y="2449"/>
                    <a:pt x="1958" y="2460"/>
                    <a:pt x="1958" y="2460"/>
                  </a:cubicBezTo>
                  <a:cubicBezTo>
                    <a:pt x="1930" y="2490"/>
                    <a:pt x="1899" y="2521"/>
                    <a:pt x="1860" y="2534"/>
                  </a:cubicBezTo>
                  <a:cubicBezTo>
                    <a:pt x="1823" y="2571"/>
                    <a:pt x="1776" y="2576"/>
                    <a:pt x="1728" y="2584"/>
                  </a:cubicBezTo>
                  <a:cubicBezTo>
                    <a:pt x="1607" y="2581"/>
                    <a:pt x="1486" y="2584"/>
                    <a:pt x="1366" y="2576"/>
                  </a:cubicBezTo>
                  <a:cubicBezTo>
                    <a:pt x="1345" y="2575"/>
                    <a:pt x="1329" y="2555"/>
                    <a:pt x="1308" y="2551"/>
                  </a:cubicBezTo>
                  <a:cubicBezTo>
                    <a:pt x="1241" y="2536"/>
                    <a:pt x="1172" y="2532"/>
                    <a:pt x="1103" y="2526"/>
                  </a:cubicBezTo>
                  <a:cubicBezTo>
                    <a:pt x="1046" y="2508"/>
                    <a:pt x="903" y="2532"/>
                    <a:pt x="864" y="2534"/>
                  </a:cubicBezTo>
                  <a:cubicBezTo>
                    <a:pt x="794" y="2637"/>
                    <a:pt x="722" y="2634"/>
                    <a:pt x="601" y="2641"/>
                  </a:cubicBezTo>
                  <a:cubicBezTo>
                    <a:pt x="509" y="2657"/>
                    <a:pt x="421" y="2659"/>
                    <a:pt x="329" y="2650"/>
                  </a:cubicBezTo>
                  <a:cubicBezTo>
                    <a:pt x="321" y="2647"/>
                    <a:pt x="313" y="2642"/>
                    <a:pt x="304" y="2641"/>
                  </a:cubicBezTo>
                  <a:cubicBezTo>
                    <a:pt x="274" y="2637"/>
                    <a:pt x="243" y="2640"/>
                    <a:pt x="214" y="2633"/>
                  </a:cubicBezTo>
                  <a:cubicBezTo>
                    <a:pt x="206" y="2631"/>
                    <a:pt x="203" y="2621"/>
                    <a:pt x="197" y="2617"/>
                  </a:cubicBezTo>
                  <a:cubicBezTo>
                    <a:pt x="187" y="2610"/>
                    <a:pt x="175" y="2606"/>
                    <a:pt x="164" y="2600"/>
                  </a:cubicBezTo>
                  <a:cubicBezTo>
                    <a:pt x="141" y="2576"/>
                    <a:pt x="122" y="2550"/>
                    <a:pt x="99" y="2526"/>
                  </a:cubicBezTo>
                  <a:cubicBezTo>
                    <a:pt x="85" y="2490"/>
                    <a:pt x="77" y="2471"/>
                    <a:pt x="49" y="2444"/>
                  </a:cubicBezTo>
                  <a:cubicBezTo>
                    <a:pt x="40" y="2378"/>
                    <a:pt x="29" y="2316"/>
                    <a:pt x="0" y="2255"/>
                  </a:cubicBezTo>
                  <a:cubicBezTo>
                    <a:pt x="20" y="2193"/>
                    <a:pt x="0" y="2261"/>
                    <a:pt x="16" y="2131"/>
                  </a:cubicBezTo>
                  <a:cubicBezTo>
                    <a:pt x="25" y="2061"/>
                    <a:pt x="59" y="1961"/>
                    <a:pt x="82" y="1893"/>
                  </a:cubicBezTo>
                  <a:cubicBezTo>
                    <a:pt x="89" y="1829"/>
                    <a:pt x="95" y="1766"/>
                    <a:pt x="107" y="1703"/>
                  </a:cubicBezTo>
                  <a:cubicBezTo>
                    <a:pt x="102" y="1621"/>
                    <a:pt x="87" y="1551"/>
                    <a:pt x="99" y="1473"/>
                  </a:cubicBezTo>
                  <a:cubicBezTo>
                    <a:pt x="102" y="1428"/>
                    <a:pt x="94" y="1260"/>
                    <a:pt x="164" y="1234"/>
                  </a:cubicBezTo>
                  <a:cubicBezTo>
                    <a:pt x="185" y="1205"/>
                    <a:pt x="203" y="1206"/>
                    <a:pt x="230" y="1185"/>
                  </a:cubicBezTo>
                  <a:cubicBezTo>
                    <a:pt x="242" y="1175"/>
                    <a:pt x="248" y="1157"/>
                    <a:pt x="263" y="1152"/>
                  </a:cubicBezTo>
                  <a:cubicBezTo>
                    <a:pt x="284" y="1146"/>
                    <a:pt x="307" y="1147"/>
                    <a:pt x="329" y="1144"/>
                  </a:cubicBezTo>
                  <a:cubicBezTo>
                    <a:pt x="429" y="1076"/>
                    <a:pt x="363" y="1096"/>
                    <a:pt x="543" y="1086"/>
                  </a:cubicBezTo>
                  <a:cubicBezTo>
                    <a:pt x="562" y="1080"/>
                    <a:pt x="583" y="1079"/>
                    <a:pt x="601" y="1070"/>
                  </a:cubicBezTo>
                  <a:cubicBezTo>
                    <a:pt x="608" y="1066"/>
                    <a:pt x="610" y="1057"/>
                    <a:pt x="617" y="1053"/>
                  </a:cubicBezTo>
                  <a:cubicBezTo>
                    <a:pt x="670" y="1020"/>
                    <a:pt x="670" y="1023"/>
                    <a:pt x="716" y="1012"/>
                  </a:cubicBezTo>
                  <a:cubicBezTo>
                    <a:pt x="814" y="947"/>
                    <a:pt x="955" y="1011"/>
                    <a:pt x="1061" y="1037"/>
                  </a:cubicBezTo>
                  <a:cubicBezTo>
                    <a:pt x="1089" y="1064"/>
                    <a:pt x="1130" y="1085"/>
                    <a:pt x="1168" y="1094"/>
                  </a:cubicBezTo>
                  <a:cubicBezTo>
                    <a:pt x="1238" y="1164"/>
                    <a:pt x="1402" y="1156"/>
                    <a:pt x="1481" y="1160"/>
                  </a:cubicBezTo>
                  <a:cubicBezTo>
                    <a:pt x="1512" y="1114"/>
                    <a:pt x="1479" y="1153"/>
                    <a:pt x="1522" y="1127"/>
                  </a:cubicBezTo>
                  <a:cubicBezTo>
                    <a:pt x="1529" y="1123"/>
                    <a:pt x="1533" y="1117"/>
                    <a:pt x="1539" y="1111"/>
                  </a:cubicBezTo>
                  <a:cubicBezTo>
                    <a:pt x="1545" y="1105"/>
                    <a:pt x="1548" y="1098"/>
                    <a:pt x="1555" y="1094"/>
                  </a:cubicBezTo>
                  <a:cubicBezTo>
                    <a:pt x="1597" y="1069"/>
                    <a:pt x="1607" y="1096"/>
                    <a:pt x="1621" y="1037"/>
                  </a:cubicBezTo>
                  <a:close/>
                </a:path>
              </a:pathLst>
            </a:custGeom>
            <a:solidFill>
              <a:srgbClr val="CC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pic>
          <p:nvPicPr>
            <p:cNvPr id="3102" name="Picture 6" descr="MCj04247600000[1]">
              <a:extLst>
                <a:ext uri="{FF2B5EF4-FFF2-40B4-BE49-F238E27FC236}">
                  <a16:creationId xmlns:a16="http://schemas.microsoft.com/office/drawing/2014/main" id="{444A6611-B9A2-F0DD-A83C-922D01ABC6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1213" y="2370138"/>
              <a:ext cx="458787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3" name="Picture 7" descr="MCj04247600000[1]">
              <a:extLst>
                <a:ext uri="{FF2B5EF4-FFF2-40B4-BE49-F238E27FC236}">
                  <a16:creationId xmlns:a16="http://schemas.microsoft.com/office/drawing/2014/main" id="{1CA1B571-C26B-7727-68CC-03B3DB530A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9775" y="2801938"/>
              <a:ext cx="458788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4" name="Picture 8" descr="MCj04247600000[1]">
              <a:extLst>
                <a:ext uri="{FF2B5EF4-FFF2-40B4-BE49-F238E27FC236}">
                  <a16:creationId xmlns:a16="http://schemas.microsoft.com/office/drawing/2014/main" id="{E76E878B-B017-4221-0B0F-21455F23A4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6388" y="3017838"/>
              <a:ext cx="458787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5" name="Picture 9" descr="MCj04247600000[1]">
              <a:extLst>
                <a:ext uri="{FF2B5EF4-FFF2-40B4-BE49-F238E27FC236}">
                  <a16:creationId xmlns:a16="http://schemas.microsoft.com/office/drawing/2014/main" id="{4D83B31B-46EF-9AF1-4267-2C10498A6B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53013" y="2586038"/>
              <a:ext cx="458787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6" name="Picture 10" descr="MCj04247600000[1]">
              <a:extLst>
                <a:ext uri="{FF2B5EF4-FFF2-40B4-BE49-F238E27FC236}">
                  <a16:creationId xmlns:a16="http://schemas.microsoft.com/office/drawing/2014/main" id="{4D896D69-C3F0-3FB6-19A8-602F25BB00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1575" y="2944813"/>
              <a:ext cx="458788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7" name="Picture 11" descr="MCj04247600000[1]">
              <a:extLst>
                <a:ext uri="{FF2B5EF4-FFF2-40B4-BE49-F238E27FC236}">
                  <a16:creationId xmlns:a16="http://schemas.microsoft.com/office/drawing/2014/main" id="{744DB98C-79EE-21CC-ADB3-BDCAB315DF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549775" y="3233738"/>
              <a:ext cx="458788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8" name="Picture 12" descr="MCj03521030000[1]">
              <a:extLst>
                <a:ext uri="{FF2B5EF4-FFF2-40B4-BE49-F238E27FC236}">
                  <a16:creationId xmlns:a16="http://schemas.microsoft.com/office/drawing/2014/main" id="{F8FDA910-444B-7280-4777-A63F7C950F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613" y="2297113"/>
              <a:ext cx="6477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5" name="Tree">
              <a:extLst>
                <a:ext uri="{FF2B5EF4-FFF2-40B4-BE49-F238E27FC236}">
                  <a16:creationId xmlns:a16="http://schemas.microsoft.com/office/drawing/2014/main" id="{D723D7DC-0A95-D935-6AD5-F3C087A4E03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4981575" y="3378200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96" name="Tree">
              <a:extLst>
                <a:ext uri="{FF2B5EF4-FFF2-40B4-BE49-F238E27FC236}">
                  <a16:creationId xmlns:a16="http://schemas.microsoft.com/office/drawing/2014/main" id="{55AB06AA-1B1B-86DB-B5CB-C132C79E1BB5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4189413" y="3378200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97" name="Tree">
              <a:extLst>
                <a:ext uri="{FF2B5EF4-FFF2-40B4-BE49-F238E27FC236}">
                  <a16:creationId xmlns:a16="http://schemas.microsoft.com/office/drawing/2014/main" id="{951FFD3D-5D4D-7559-BE65-F9DB0AA1723F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829050" y="3017838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98" name="Tree">
              <a:extLst>
                <a:ext uri="{FF2B5EF4-FFF2-40B4-BE49-F238E27FC236}">
                  <a16:creationId xmlns:a16="http://schemas.microsoft.com/office/drawing/2014/main" id="{A61F9D6A-08CA-F0D2-749F-79F135E1734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4044950" y="4673600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3113" name="Freeform 18">
              <a:extLst>
                <a:ext uri="{FF2B5EF4-FFF2-40B4-BE49-F238E27FC236}">
                  <a16:creationId xmlns:a16="http://schemas.microsoft.com/office/drawing/2014/main" id="{04FE0D05-66FD-9B3F-BDA0-3DFF84AC4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0063" y="3068638"/>
              <a:ext cx="4056062" cy="2346325"/>
            </a:xfrm>
            <a:custGeom>
              <a:avLst/>
              <a:gdLst>
                <a:gd name="T0" fmla="*/ 2147483647 w 2555"/>
                <a:gd name="T1" fmla="*/ 2147483647 h 1478"/>
                <a:gd name="T2" fmla="*/ 2147483647 w 2555"/>
                <a:gd name="T3" fmla="*/ 2147483647 h 1478"/>
                <a:gd name="T4" fmla="*/ 2147483647 w 2555"/>
                <a:gd name="T5" fmla="*/ 2147483647 h 1478"/>
                <a:gd name="T6" fmla="*/ 2147483647 w 2555"/>
                <a:gd name="T7" fmla="*/ 2147483647 h 1478"/>
                <a:gd name="T8" fmla="*/ 2147483647 w 2555"/>
                <a:gd name="T9" fmla="*/ 2147483647 h 1478"/>
                <a:gd name="T10" fmla="*/ 2147483647 w 2555"/>
                <a:gd name="T11" fmla="*/ 2147483647 h 1478"/>
                <a:gd name="T12" fmla="*/ 2147483647 w 2555"/>
                <a:gd name="T13" fmla="*/ 2147483647 h 1478"/>
                <a:gd name="T14" fmla="*/ 2147483647 w 2555"/>
                <a:gd name="T15" fmla="*/ 2147483647 h 1478"/>
                <a:gd name="T16" fmla="*/ 0 w 2555"/>
                <a:gd name="T17" fmla="*/ 2147483647 h 1478"/>
                <a:gd name="T18" fmla="*/ 2147483647 w 2555"/>
                <a:gd name="T19" fmla="*/ 2147483647 h 1478"/>
                <a:gd name="T20" fmla="*/ 2147483647 w 2555"/>
                <a:gd name="T21" fmla="*/ 2147483647 h 1478"/>
                <a:gd name="T22" fmla="*/ 2147483647 w 2555"/>
                <a:gd name="T23" fmla="*/ 2147483647 h 1478"/>
                <a:gd name="T24" fmla="*/ 2147483647 w 2555"/>
                <a:gd name="T25" fmla="*/ 2147483647 h 1478"/>
                <a:gd name="T26" fmla="*/ 2147483647 w 2555"/>
                <a:gd name="T27" fmla="*/ 2147483647 h 1478"/>
                <a:gd name="T28" fmla="*/ 2147483647 w 2555"/>
                <a:gd name="T29" fmla="*/ 2147483647 h 1478"/>
                <a:gd name="T30" fmla="*/ 2147483647 w 2555"/>
                <a:gd name="T31" fmla="*/ 2147483647 h 1478"/>
                <a:gd name="T32" fmla="*/ 2147483647 w 2555"/>
                <a:gd name="T33" fmla="*/ 2147483647 h 1478"/>
                <a:gd name="T34" fmla="*/ 2147483647 w 2555"/>
                <a:gd name="T35" fmla="*/ 2147483647 h 1478"/>
                <a:gd name="T36" fmla="*/ 2147483647 w 2555"/>
                <a:gd name="T37" fmla="*/ 2147483647 h 1478"/>
                <a:gd name="T38" fmla="*/ 2147483647 w 2555"/>
                <a:gd name="T39" fmla="*/ 2147483647 h 1478"/>
                <a:gd name="T40" fmla="*/ 2147483647 w 2555"/>
                <a:gd name="T41" fmla="*/ 2147483647 h 1478"/>
                <a:gd name="T42" fmla="*/ 2147483647 w 2555"/>
                <a:gd name="T43" fmla="*/ 2147483647 h 1478"/>
                <a:gd name="T44" fmla="*/ 2147483647 w 2555"/>
                <a:gd name="T45" fmla="*/ 2147483647 h 1478"/>
                <a:gd name="T46" fmla="*/ 2147483647 w 2555"/>
                <a:gd name="T47" fmla="*/ 2147483647 h 1478"/>
                <a:gd name="T48" fmla="*/ 2147483647 w 2555"/>
                <a:gd name="T49" fmla="*/ 2147483647 h 1478"/>
                <a:gd name="T50" fmla="*/ 2147483647 w 2555"/>
                <a:gd name="T51" fmla="*/ 2147483647 h 1478"/>
                <a:gd name="T52" fmla="*/ 2147483647 w 2555"/>
                <a:gd name="T53" fmla="*/ 2147483647 h 1478"/>
                <a:gd name="T54" fmla="*/ 2147483647 w 2555"/>
                <a:gd name="T55" fmla="*/ 2147483647 h 1478"/>
                <a:gd name="T56" fmla="*/ 2147483647 w 2555"/>
                <a:gd name="T57" fmla="*/ 2147483647 h 1478"/>
                <a:gd name="T58" fmla="*/ 2147483647 w 2555"/>
                <a:gd name="T59" fmla="*/ 2147483647 h 1478"/>
                <a:gd name="T60" fmla="*/ 2147483647 w 2555"/>
                <a:gd name="T61" fmla="*/ 2147483647 h 1478"/>
                <a:gd name="T62" fmla="*/ 2147483647 w 2555"/>
                <a:gd name="T63" fmla="*/ 2147483647 h 1478"/>
                <a:gd name="T64" fmla="*/ 2147483647 w 2555"/>
                <a:gd name="T65" fmla="*/ 2147483647 h 1478"/>
                <a:gd name="T66" fmla="*/ 2147483647 w 2555"/>
                <a:gd name="T67" fmla="*/ 2147483647 h 1478"/>
                <a:gd name="T68" fmla="*/ 2147483647 w 2555"/>
                <a:gd name="T69" fmla="*/ 2147483647 h 1478"/>
                <a:gd name="T70" fmla="*/ 2147483647 w 2555"/>
                <a:gd name="T71" fmla="*/ 2147483647 h 1478"/>
                <a:gd name="T72" fmla="*/ 2147483647 w 2555"/>
                <a:gd name="T73" fmla="*/ 2147483647 h 1478"/>
                <a:gd name="T74" fmla="*/ 2147483647 w 2555"/>
                <a:gd name="T75" fmla="*/ 2147483647 h 1478"/>
                <a:gd name="T76" fmla="*/ 2147483647 w 2555"/>
                <a:gd name="T77" fmla="*/ 2147483647 h 1478"/>
                <a:gd name="T78" fmla="*/ 2147483647 w 2555"/>
                <a:gd name="T79" fmla="*/ 2147483647 h 1478"/>
                <a:gd name="T80" fmla="*/ 2147483647 w 2555"/>
                <a:gd name="T81" fmla="*/ 2147483647 h 1478"/>
                <a:gd name="T82" fmla="*/ 2147483647 w 2555"/>
                <a:gd name="T83" fmla="*/ 2147483647 h 1478"/>
                <a:gd name="T84" fmla="*/ 2147483647 w 2555"/>
                <a:gd name="T85" fmla="*/ 2147483647 h 1478"/>
                <a:gd name="T86" fmla="*/ 2147483647 w 2555"/>
                <a:gd name="T87" fmla="*/ 2147483647 h 1478"/>
                <a:gd name="T88" fmla="*/ 2147483647 w 2555"/>
                <a:gd name="T89" fmla="*/ 2147483647 h 1478"/>
                <a:gd name="T90" fmla="*/ 2147483647 w 2555"/>
                <a:gd name="T91" fmla="*/ 2147483647 h 1478"/>
                <a:gd name="T92" fmla="*/ 2147483647 w 2555"/>
                <a:gd name="T93" fmla="*/ 2147483647 h 1478"/>
                <a:gd name="T94" fmla="*/ 2147483647 w 2555"/>
                <a:gd name="T95" fmla="*/ 2147483647 h 1478"/>
                <a:gd name="T96" fmla="*/ 2147483647 w 2555"/>
                <a:gd name="T97" fmla="*/ 2147483647 h 1478"/>
                <a:gd name="T98" fmla="*/ 2147483647 w 2555"/>
                <a:gd name="T99" fmla="*/ 2147483647 h 1478"/>
                <a:gd name="T100" fmla="*/ 2147483647 w 2555"/>
                <a:gd name="T101" fmla="*/ 2147483647 h 1478"/>
                <a:gd name="T102" fmla="*/ 2147483647 w 2555"/>
                <a:gd name="T103" fmla="*/ 2147483647 h 1478"/>
                <a:gd name="T104" fmla="*/ 2147483647 w 2555"/>
                <a:gd name="T105" fmla="*/ 2147483647 h 1478"/>
                <a:gd name="T106" fmla="*/ 2147483647 w 2555"/>
                <a:gd name="T107" fmla="*/ 2147483647 h 147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55"/>
                <a:gd name="T163" fmla="*/ 0 h 1478"/>
                <a:gd name="T164" fmla="*/ 2555 w 2555"/>
                <a:gd name="T165" fmla="*/ 1478 h 147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55" h="1478">
                  <a:moveTo>
                    <a:pt x="354" y="96"/>
                  </a:moveTo>
                  <a:cubicBezTo>
                    <a:pt x="302" y="113"/>
                    <a:pt x="249" y="112"/>
                    <a:pt x="197" y="129"/>
                  </a:cubicBezTo>
                  <a:cubicBezTo>
                    <a:pt x="141" y="167"/>
                    <a:pt x="167" y="156"/>
                    <a:pt x="123" y="170"/>
                  </a:cubicBezTo>
                  <a:cubicBezTo>
                    <a:pt x="105" y="190"/>
                    <a:pt x="101" y="209"/>
                    <a:pt x="82" y="228"/>
                  </a:cubicBezTo>
                  <a:cubicBezTo>
                    <a:pt x="73" y="343"/>
                    <a:pt x="92" y="314"/>
                    <a:pt x="41" y="368"/>
                  </a:cubicBezTo>
                  <a:cubicBezTo>
                    <a:pt x="24" y="420"/>
                    <a:pt x="24" y="462"/>
                    <a:pt x="41" y="516"/>
                  </a:cubicBezTo>
                  <a:cubicBezTo>
                    <a:pt x="49" y="580"/>
                    <a:pt x="62" y="642"/>
                    <a:pt x="74" y="705"/>
                  </a:cubicBezTo>
                  <a:cubicBezTo>
                    <a:pt x="67" y="806"/>
                    <a:pt x="81" y="820"/>
                    <a:pt x="33" y="886"/>
                  </a:cubicBezTo>
                  <a:cubicBezTo>
                    <a:pt x="23" y="947"/>
                    <a:pt x="19" y="1017"/>
                    <a:pt x="0" y="1075"/>
                  </a:cubicBezTo>
                  <a:cubicBezTo>
                    <a:pt x="17" y="1110"/>
                    <a:pt x="23" y="1146"/>
                    <a:pt x="49" y="1174"/>
                  </a:cubicBezTo>
                  <a:cubicBezTo>
                    <a:pt x="52" y="1212"/>
                    <a:pt x="48" y="1252"/>
                    <a:pt x="57" y="1289"/>
                  </a:cubicBezTo>
                  <a:cubicBezTo>
                    <a:pt x="59" y="1299"/>
                    <a:pt x="73" y="1302"/>
                    <a:pt x="82" y="1306"/>
                  </a:cubicBezTo>
                  <a:cubicBezTo>
                    <a:pt x="123" y="1324"/>
                    <a:pt x="171" y="1333"/>
                    <a:pt x="214" y="1347"/>
                  </a:cubicBezTo>
                  <a:cubicBezTo>
                    <a:pt x="222" y="1352"/>
                    <a:pt x="229" y="1359"/>
                    <a:pt x="238" y="1363"/>
                  </a:cubicBezTo>
                  <a:cubicBezTo>
                    <a:pt x="248" y="1367"/>
                    <a:pt x="262" y="1364"/>
                    <a:pt x="271" y="1371"/>
                  </a:cubicBezTo>
                  <a:cubicBezTo>
                    <a:pt x="278" y="1376"/>
                    <a:pt x="273" y="1391"/>
                    <a:pt x="280" y="1396"/>
                  </a:cubicBezTo>
                  <a:cubicBezTo>
                    <a:pt x="292" y="1404"/>
                    <a:pt x="307" y="1401"/>
                    <a:pt x="321" y="1404"/>
                  </a:cubicBezTo>
                  <a:cubicBezTo>
                    <a:pt x="346" y="1431"/>
                    <a:pt x="378" y="1426"/>
                    <a:pt x="411" y="1437"/>
                  </a:cubicBezTo>
                  <a:cubicBezTo>
                    <a:pt x="510" y="1432"/>
                    <a:pt x="580" y="1421"/>
                    <a:pt x="675" y="1413"/>
                  </a:cubicBezTo>
                  <a:cubicBezTo>
                    <a:pt x="721" y="1396"/>
                    <a:pt x="742" y="1344"/>
                    <a:pt x="773" y="1330"/>
                  </a:cubicBezTo>
                  <a:cubicBezTo>
                    <a:pt x="805" y="1316"/>
                    <a:pt x="865" y="1310"/>
                    <a:pt x="897" y="1306"/>
                  </a:cubicBezTo>
                  <a:cubicBezTo>
                    <a:pt x="961" y="1282"/>
                    <a:pt x="1029" y="1306"/>
                    <a:pt x="1094" y="1314"/>
                  </a:cubicBezTo>
                  <a:cubicBezTo>
                    <a:pt x="1143" y="1320"/>
                    <a:pt x="1242" y="1330"/>
                    <a:pt x="1242" y="1330"/>
                  </a:cubicBezTo>
                  <a:cubicBezTo>
                    <a:pt x="1266" y="1339"/>
                    <a:pt x="1316" y="1355"/>
                    <a:pt x="1316" y="1355"/>
                  </a:cubicBezTo>
                  <a:cubicBezTo>
                    <a:pt x="1340" y="1377"/>
                    <a:pt x="1352" y="1389"/>
                    <a:pt x="1382" y="1404"/>
                  </a:cubicBezTo>
                  <a:cubicBezTo>
                    <a:pt x="1456" y="1478"/>
                    <a:pt x="1723" y="1421"/>
                    <a:pt x="1728" y="1421"/>
                  </a:cubicBezTo>
                  <a:cubicBezTo>
                    <a:pt x="1736" y="1418"/>
                    <a:pt x="1746" y="1418"/>
                    <a:pt x="1753" y="1413"/>
                  </a:cubicBezTo>
                  <a:cubicBezTo>
                    <a:pt x="1760" y="1409"/>
                    <a:pt x="1762" y="1400"/>
                    <a:pt x="1769" y="1396"/>
                  </a:cubicBezTo>
                  <a:cubicBezTo>
                    <a:pt x="1787" y="1387"/>
                    <a:pt x="1808" y="1386"/>
                    <a:pt x="1827" y="1380"/>
                  </a:cubicBezTo>
                  <a:cubicBezTo>
                    <a:pt x="1854" y="1361"/>
                    <a:pt x="1880" y="1355"/>
                    <a:pt x="1909" y="1339"/>
                  </a:cubicBezTo>
                  <a:cubicBezTo>
                    <a:pt x="1934" y="1325"/>
                    <a:pt x="1959" y="1301"/>
                    <a:pt x="1983" y="1289"/>
                  </a:cubicBezTo>
                  <a:cubicBezTo>
                    <a:pt x="2065" y="1248"/>
                    <a:pt x="2176" y="1254"/>
                    <a:pt x="2263" y="1248"/>
                  </a:cubicBezTo>
                  <a:cubicBezTo>
                    <a:pt x="2336" y="1230"/>
                    <a:pt x="2412" y="1233"/>
                    <a:pt x="2485" y="1215"/>
                  </a:cubicBezTo>
                  <a:cubicBezTo>
                    <a:pt x="2494" y="1187"/>
                    <a:pt x="2506" y="1170"/>
                    <a:pt x="2526" y="1149"/>
                  </a:cubicBezTo>
                  <a:cubicBezTo>
                    <a:pt x="2533" y="1092"/>
                    <a:pt x="2555" y="1025"/>
                    <a:pt x="2534" y="968"/>
                  </a:cubicBezTo>
                  <a:cubicBezTo>
                    <a:pt x="2527" y="950"/>
                    <a:pt x="2507" y="941"/>
                    <a:pt x="2493" y="927"/>
                  </a:cubicBezTo>
                  <a:cubicBezTo>
                    <a:pt x="2460" y="894"/>
                    <a:pt x="2479" y="905"/>
                    <a:pt x="2436" y="894"/>
                  </a:cubicBezTo>
                  <a:cubicBezTo>
                    <a:pt x="2391" y="851"/>
                    <a:pt x="2366" y="827"/>
                    <a:pt x="2304" y="812"/>
                  </a:cubicBezTo>
                  <a:cubicBezTo>
                    <a:pt x="2028" y="816"/>
                    <a:pt x="1831" y="862"/>
                    <a:pt x="1596" y="787"/>
                  </a:cubicBezTo>
                  <a:cubicBezTo>
                    <a:pt x="1566" y="767"/>
                    <a:pt x="1535" y="744"/>
                    <a:pt x="1506" y="721"/>
                  </a:cubicBezTo>
                  <a:cubicBezTo>
                    <a:pt x="1483" y="702"/>
                    <a:pt x="1477" y="689"/>
                    <a:pt x="1448" y="680"/>
                  </a:cubicBezTo>
                  <a:cubicBezTo>
                    <a:pt x="1420" y="653"/>
                    <a:pt x="1395" y="655"/>
                    <a:pt x="1374" y="623"/>
                  </a:cubicBezTo>
                  <a:cubicBezTo>
                    <a:pt x="1363" y="588"/>
                    <a:pt x="1343" y="549"/>
                    <a:pt x="1316" y="524"/>
                  </a:cubicBezTo>
                  <a:cubicBezTo>
                    <a:pt x="1307" y="497"/>
                    <a:pt x="1297" y="448"/>
                    <a:pt x="1267" y="433"/>
                  </a:cubicBezTo>
                  <a:cubicBezTo>
                    <a:pt x="1252" y="426"/>
                    <a:pt x="1183" y="418"/>
                    <a:pt x="1177" y="417"/>
                  </a:cubicBezTo>
                  <a:cubicBezTo>
                    <a:pt x="1128" y="401"/>
                    <a:pt x="1078" y="388"/>
                    <a:pt x="1028" y="376"/>
                  </a:cubicBezTo>
                  <a:cubicBezTo>
                    <a:pt x="1017" y="370"/>
                    <a:pt x="1008" y="363"/>
                    <a:pt x="996" y="359"/>
                  </a:cubicBezTo>
                  <a:cubicBezTo>
                    <a:pt x="980" y="354"/>
                    <a:pt x="961" y="359"/>
                    <a:pt x="946" y="351"/>
                  </a:cubicBezTo>
                  <a:cubicBezTo>
                    <a:pt x="937" y="347"/>
                    <a:pt x="937" y="333"/>
                    <a:pt x="930" y="326"/>
                  </a:cubicBezTo>
                  <a:cubicBezTo>
                    <a:pt x="923" y="319"/>
                    <a:pt x="913" y="315"/>
                    <a:pt x="905" y="310"/>
                  </a:cubicBezTo>
                  <a:cubicBezTo>
                    <a:pt x="902" y="271"/>
                    <a:pt x="909" y="228"/>
                    <a:pt x="889" y="195"/>
                  </a:cubicBezTo>
                  <a:cubicBezTo>
                    <a:pt x="873" y="169"/>
                    <a:pt x="811" y="128"/>
                    <a:pt x="782" y="121"/>
                  </a:cubicBezTo>
                  <a:cubicBezTo>
                    <a:pt x="748" y="87"/>
                    <a:pt x="688" y="84"/>
                    <a:pt x="642" y="71"/>
                  </a:cubicBezTo>
                  <a:cubicBezTo>
                    <a:pt x="566" y="0"/>
                    <a:pt x="401" y="1"/>
                    <a:pt x="354" y="96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19">
              <a:extLst>
                <a:ext uri="{FF2B5EF4-FFF2-40B4-BE49-F238E27FC236}">
                  <a16:creationId xmlns:a16="http://schemas.microsoft.com/office/drawing/2014/main" id="{2581290E-8274-5D3C-411D-A1BD1B88A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2475" y="3363913"/>
              <a:ext cx="2376488" cy="1627187"/>
            </a:xfrm>
            <a:custGeom>
              <a:avLst/>
              <a:gdLst>
                <a:gd name="T0" fmla="*/ 2147483647 w 1497"/>
                <a:gd name="T1" fmla="*/ 2147483647 h 1025"/>
                <a:gd name="T2" fmla="*/ 2147483647 w 1497"/>
                <a:gd name="T3" fmla="*/ 2147483647 h 1025"/>
                <a:gd name="T4" fmla="*/ 2147483647 w 1497"/>
                <a:gd name="T5" fmla="*/ 2147483647 h 1025"/>
                <a:gd name="T6" fmla="*/ 2147483647 w 1497"/>
                <a:gd name="T7" fmla="*/ 2147483647 h 1025"/>
                <a:gd name="T8" fmla="*/ 2147483647 w 1497"/>
                <a:gd name="T9" fmla="*/ 2147483647 h 1025"/>
                <a:gd name="T10" fmla="*/ 2147483647 w 1497"/>
                <a:gd name="T11" fmla="*/ 2147483647 h 1025"/>
                <a:gd name="T12" fmla="*/ 2147483647 w 1497"/>
                <a:gd name="T13" fmla="*/ 2147483647 h 1025"/>
                <a:gd name="T14" fmla="*/ 2147483647 w 1497"/>
                <a:gd name="T15" fmla="*/ 2147483647 h 1025"/>
                <a:gd name="T16" fmla="*/ 2147483647 w 1497"/>
                <a:gd name="T17" fmla="*/ 2147483647 h 1025"/>
                <a:gd name="T18" fmla="*/ 2147483647 w 1497"/>
                <a:gd name="T19" fmla="*/ 2147483647 h 1025"/>
                <a:gd name="T20" fmla="*/ 2147483647 w 1497"/>
                <a:gd name="T21" fmla="*/ 2147483647 h 1025"/>
                <a:gd name="T22" fmla="*/ 2147483647 w 1497"/>
                <a:gd name="T23" fmla="*/ 2147483647 h 1025"/>
                <a:gd name="T24" fmla="*/ 2147483647 w 1497"/>
                <a:gd name="T25" fmla="*/ 2147483647 h 1025"/>
                <a:gd name="T26" fmla="*/ 2147483647 w 1497"/>
                <a:gd name="T27" fmla="*/ 2147483647 h 1025"/>
                <a:gd name="T28" fmla="*/ 2147483647 w 1497"/>
                <a:gd name="T29" fmla="*/ 2147483647 h 1025"/>
                <a:gd name="T30" fmla="*/ 2147483647 w 1497"/>
                <a:gd name="T31" fmla="*/ 2147483647 h 1025"/>
                <a:gd name="T32" fmla="*/ 2147483647 w 1497"/>
                <a:gd name="T33" fmla="*/ 2147483647 h 1025"/>
                <a:gd name="T34" fmla="*/ 2147483647 w 1497"/>
                <a:gd name="T35" fmla="*/ 2147483647 h 1025"/>
                <a:gd name="T36" fmla="*/ 2147483647 w 1497"/>
                <a:gd name="T37" fmla="*/ 2147483647 h 1025"/>
                <a:gd name="T38" fmla="*/ 2147483647 w 1497"/>
                <a:gd name="T39" fmla="*/ 2147483647 h 1025"/>
                <a:gd name="T40" fmla="*/ 2147483647 w 1497"/>
                <a:gd name="T41" fmla="*/ 2147483647 h 1025"/>
                <a:gd name="T42" fmla="*/ 2147483647 w 1497"/>
                <a:gd name="T43" fmla="*/ 2147483647 h 1025"/>
                <a:gd name="T44" fmla="*/ 2147483647 w 1497"/>
                <a:gd name="T45" fmla="*/ 2147483647 h 1025"/>
                <a:gd name="T46" fmla="*/ 2147483647 w 1497"/>
                <a:gd name="T47" fmla="*/ 2147483647 h 1025"/>
                <a:gd name="T48" fmla="*/ 2147483647 w 1497"/>
                <a:gd name="T49" fmla="*/ 2147483647 h 1025"/>
                <a:gd name="T50" fmla="*/ 2147483647 w 1497"/>
                <a:gd name="T51" fmla="*/ 2147483647 h 1025"/>
                <a:gd name="T52" fmla="*/ 2147483647 w 1497"/>
                <a:gd name="T53" fmla="*/ 2147483647 h 1025"/>
                <a:gd name="T54" fmla="*/ 2147483647 w 1497"/>
                <a:gd name="T55" fmla="*/ 2147483647 h 1025"/>
                <a:gd name="T56" fmla="*/ 2147483647 w 1497"/>
                <a:gd name="T57" fmla="*/ 2147483647 h 1025"/>
                <a:gd name="T58" fmla="*/ 2147483647 w 1497"/>
                <a:gd name="T59" fmla="*/ 2147483647 h 102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97"/>
                <a:gd name="T91" fmla="*/ 0 h 1025"/>
                <a:gd name="T92" fmla="*/ 1497 w 1497"/>
                <a:gd name="T93" fmla="*/ 1025 h 102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97" h="1025">
                  <a:moveTo>
                    <a:pt x="236" y="58"/>
                  </a:moveTo>
                  <a:cubicBezTo>
                    <a:pt x="160" y="62"/>
                    <a:pt x="95" y="38"/>
                    <a:pt x="55" y="99"/>
                  </a:cubicBezTo>
                  <a:cubicBezTo>
                    <a:pt x="34" y="163"/>
                    <a:pt x="42" y="255"/>
                    <a:pt x="63" y="321"/>
                  </a:cubicBezTo>
                  <a:cubicBezTo>
                    <a:pt x="68" y="338"/>
                    <a:pt x="87" y="348"/>
                    <a:pt x="96" y="363"/>
                  </a:cubicBezTo>
                  <a:cubicBezTo>
                    <a:pt x="111" y="389"/>
                    <a:pt x="112" y="394"/>
                    <a:pt x="121" y="420"/>
                  </a:cubicBezTo>
                  <a:cubicBezTo>
                    <a:pt x="115" y="495"/>
                    <a:pt x="124" y="543"/>
                    <a:pt x="71" y="593"/>
                  </a:cubicBezTo>
                  <a:cubicBezTo>
                    <a:pt x="47" y="643"/>
                    <a:pt x="40" y="696"/>
                    <a:pt x="22" y="749"/>
                  </a:cubicBezTo>
                  <a:cubicBezTo>
                    <a:pt x="19" y="777"/>
                    <a:pt x="18" y="805"/>
                    <a:pt x="14" y="832"/>
                  </a:cubicBezTo>
                  <a:cubicBezTo>
                    <a:pt x="8" y="872"/>
                    <a:pt x="0" y="874"/>
                    <a:pt x="47" y="889"/>
                  </a:cubicBezTo>
                  <a:cubicBezTo>
                    <a:pt x="94" y="922"/>
                    <a:pt x="146" y="917"/>
                    <a:pt x="203" y="922"/>
                  </a:cubicBezTo>
                  <a:cubicBezTo>
                    <a:pt x="247" y="936"/>
                    <a:pt x="290" y="952"/>
                    <a:pt x="335" y="963"/>
                  </a:cubicBezTo>
                  <a:cubicBezTo>
                    <a:pt x="414" y="960"/>
                    <a:pt x="494" y="962"/>
                    <a:pt x="573" y="955"/>
                  </a:cubicBezTo>
                  <a:cubicBezTo>
                    <a:pt x="596" y="953"/>
                    <a:pt x="598" y="932"/>
                    <a:pt x="614" y="922"/>
                  </a:cubicBezTo>
                  <a:cubicBezTo>
                    <a:pt x="640" y="906"/>
                    <a:pt x="676" y="907"/>
                    <a:pt x="705" y="897"/>
                  </a:cubicBezTo>
                  <a:cubicBezTo>
                    <a:pt x="768" y="907"/>
                    <a:pt x="834" y="903"/>
                    <a:pt x="894" y="922"/>
                  </a:cubicBezTo>
                  <a:cubicBezTo>
                    <a:pt x="976" y="978"/>
                    <a:pt x="1097" y="982"/>
                    <a:pt x="1190" y="988"/>
                  </a:cubicBezTo>
                  <a:cubicBezTo>
                    <a:pt x="1468" y="978"/>
                    <a:pt x="1384" y="1025"/>
                    <a:pt x="1487" y="889"/>
                  </a:cubicBezTo>
                  <a:cubicBezTo>
                    <a:pt x="1466" y="814"/>
                    <a:pt x="1497" y="904"/>
                    <a:pt x="1437" y="815"/>
                  </a:cubicBezTo>
                  <a:cubicBezTo>
                    <a:pt x="1414" y="781"/>
                    <a:pt x="1394" y="764"/>
                    <a:pt x="1371" y="733"/>
                  </a:cubicBezTo>
                  <a:cubicBezTo>
                    <a:pt x="1332" y="682"/>
                    <a:pt x="1295" y="613"/>
                    <a:pt x="1231" y="593"/>
                  </a:cubicBezTo>
                  <a:cubicBezTo>
                    <a:pt x="1170" y="552"/>
                    <a:pt x="1119" y="557"/>
                    <a:pt x="1042" y="552"/>
                  </a:cubicBezTo>
                  <a:cubicBezTo>
                    <a:pt x="1014" y="532"/>
                    <a:pt x="993" y="527"/>
                    <a:pt x="960" y="519"/>
                  </a:cubicBezTo>
                  <a:cubicBezTo>
                    <a:pt x="928" y="497"/>
                    <a:pt x="899" y="469"/>
                    <a:pt x="869" y="445"/>
                  </a:cubicBezTo>
                  <a:cubicBezTo>
                    <a:pt x="841" y="423"/>
                    <a:pt x="850" y="409"/>
                    <a:pt x="812" y="395"/>
                  </a:cubicBezTo>
                  <a:cubicBezTo>
                    <a:pt x="792" y="376"/>
                    <a:pt x="754" y="338"/>
                    <a:pt x="754" y="338"/>
                  </a:cubicBezTo>
                  <a:cubicBezTo>
                    <a:pt x="735" y="280"/>
                    <a:pt x="658" y="209"/>
                    <a:pt x="614" y="165"/>
                  </a:cubicBezTo>
                  <a:cubicBezTo>
                    <a:pt x="589" y="140"/>
                    <a:pt x="593" y="128"/>
                    <a:pt x="557" y="116"/>
                  </a:cubicBezTo>
                  <a:cubicBezTo>
                    <a:pt x="521" y="91"/>
                    <a:pt x="461" y="69"/>
                    <a:pt x="417" y="58"/>
                  </a:cubicBezTo>
                  <a:cubicBezTo>
                    <a:pt x="326" y="0"/>
                    <a:pt x="468" y="11"/>
                    <a:pt x="277" y="25"/>
                  </a:cubicBezTo>
                  <a:cubicBezTo>
                    <a:pt x="266" y="61"/>
                    <a:pt x="278" y="48"/>
                    <a:pt x="236" y="58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20">
              <a:extLst>
                <a:ext uri="{FF2B5EF4-FFF2-40B4-BE49-F238E27FC236}">
                  <a16:creationId xmlns:a16="http://schemas.microsoft.com/office/drawing/2014/main" id="{850EF9A8-4313-2A82-0B98-949718D6B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9975" y="3679825"/>
              <a:ext cx="1049338" cy="942975"/>
            </a:xfrm>
            <a:custGeom>
              <a:avLst/>
              <a:gdLst>
                <a:gd name="T0" fmla="*/ 2147483647 w 661"/>
                <a:gd name="T1" fmla="*/ 2147483647 h 594"/>
                <a:gd name="T2" fmla="*/ 2147483647 w 661"/>
                <a:gd name="T3" fmla="*/ 2147483647 h 594"/>
                <a:gd name="T4" fmla="*/ 2147483647 w 661"/>
                <a:gd name="T5" fmla="*/ 2147483647 h 594"/>
                <a:gd name="T6" fmla="*/ 2147483647 w 661"/>
                <a:gd name="T7" fmla="*/ 2147483647 h 594"/>
                <a:gd name="T8" fmla="*/ 2147483647 w 661"/>
                <a:gd name="T9" fmla="*/ 2147483647 h 594"/>
                <a:gd name="T10" fmla="*/ 2147483647 w 661"/>
                <a:gd name="T11" fmla="*/ 2147483647 h 594"/>
                <a:gd name="T12" fmla="*/ 2147483647 w 661"/>
                <a:gd name="T13" fmla="*/ 2147483647 h 594"/>
                <a:gd name="T14" fmla="*/ 2147483647 w 661"/>
                <a:gd name="T15" fmla="*/ 2147483647 h 594"/>
                <a:gd name="T16" fmla="*/ 2147483647 w 661"/>
                <a:gd name="T17" fmla="*/ 2147483647 h 594"/>
                <a:gd name="T18" fmla="*/ 2147483647 w 661"/>
                <a:gd name="T19" fmla="*/ 2147483647 h 594"/>
                <a:gd name="T20" fmla="*/ 2147483647 w 661"/>
                <a:gd name="T21" fmla="*/ 2147483647 h 594"/>
                <a:gd name="T22" fmla="*/ 2147483647 w 661"/>
                <a:gd name="T23" fmla="*/ 2147483647 h 594"/>
                <a:gd name="T24" fmla="*/ 2147483647 w 661"/>
                <a:gd name="T25" fmla="*/ 2147483647 h 594"/>
                <a:gd name="T26" fmla="*/ 2147483647 w 661"/>
                <a:gd name="T27" fmla="*/ 2147483647 h 594"/>
                <a:gd name="T28" fmla="*/ 2147483647 w 661"/>
                <a:gd name="T29" fmla="*/ 2147483647 h 594"/>
                <a:gd name="T30" fmla="*/ 2147483647 w 661"/>
                <a:gd name="T31" fmla="*/ 2147483647 h 594"/>
                <a:gd name="T32" fmla="*/ 2147483647 w 661"/>
                <a:gd name="T33" fmla="*/ 2147483647 h 594"/>
                <a:gd name="T34" fmla="*/ 2147483647 w 661"/>
                <a:gd name="T35" fmla="*/ 2147483647 h 594"/>
                <a:gd name="T36" fmla="*/ 2147483647 w 661"/>
                <a:gd name="T37" fmla="*/ 2147483647 h 594"/>
                <a:gd name="T38" fmla="*/ 2147483647 w 661"/>
                <a:gd name="T39" fmla="*/ 2147483647 h 594"/>
                <a:gd name="T40" fmla="*/ 2147483647 w 661"/>
                <a:gd name="T41" fmla="*/ 2147483647 h 594"/>
                <a:gd name="T42" fmla="*/ 2147483647 w 661"/>
                <a:gd name="T43" fmla="*/ 2147483647 h 594"/>
                <a:gd name="T44" fmla="*/ 2147483647 w 661"/>
                <a:gd name="T45" fmla="*/ 2147483647 h 5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1"/>
                <a:gd name="T70" fmla="*/ 0 h 594"/>
                <a:gd name="T71" fmla="*/ 661 w 661"/>
                <a:gd name="T72" fmla="*/ 594 h 59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1" h="594">
                  <a:moveTo>
                    <a:pt x="52" y="65"/>
                  </a:moveTo>
                  <a:cubicBezTo>
                    <a:pt x="120" y="18"/>
                    <a:pt x="78" y="27"/>
                    <a:pt x="184" y="15"/>
                  </a:cubicBezTo>
                  <a:cubicBezTo>
                    <a:pt x="230" y="0"/>
                    <a:pt x="285" y="23"/>
                    <a:pt x="324" y="48"/>
                  </a:cubicBezTo>
                  <a:cubicBezTo>
                    <a:pt x="338" y="92"/>
                    <a:pt x="373" y="121"/>
                    <a:pt x="390" y="164"/>
                  </a:cubicBezTo>
                  <a:cubicBezTo>
                    <a:pt x="396" y="180"/>
                    <a:pt x="401" y="197"/>
                    <a:pt x="406" y="213"/>
                  </a:cubicBezTo>
                  <a:cubicBezTo>
                    <a:pt x="409" y="221"/>
                    <a:pt x="407" y="233"/>
                    <a:pt x="414" y="238"/>
                  </a:cubicBezTo>
                  <a:cubicBezTo>
                    <a:pt x="440" y="255"/>
                    <a:pt x="467" y="263"/>
                    <a:pt x="497" y="271"/>
                  </a:cubicBezTo>
                  <a:cubicBezTo>
                    <a:pt x="518" y="277"/>
                    <a:pt x="562" y="287"/>
                    <a:pt x="562" y="287"/>
                  </a:cubicBezTo>
                  <a:cubicBezTo>
                    <a:pt x="566" y="291"/>
                    <a:pt x="593" y="315"/>
                    <a:pt x="595" y="320"/>
                  </a:cubicBezTo>
                  <a:cubicBezTo>
                    <a:pt x="615" y="360"/>
                    <a:pt x="588" y="370"/>
                    <a:pt x="637" y="386"/>
                  </a:cubicBezTo>
                  <a:cubicBezTo>
                    <a:pt x="647" y="426"/>
                    <a:pt x="661" y="462"/>
                    <a:pt x="637" y="501"/>
                  </a:cubicBezTo>
                  <a:cubicBezTo>
                    <a:pt x="633" y="508"/>
                    <a:pt x="625" y="511"/>
                    <a:pt x="620" y="517"/>
                  </a:cubicBezTo>
                  <a:cubicBezTo>
                    <a:pt x="614" y="525"/>
                    <a:pt x="608" y="533"/>
                    <a:pt x="604" y="542"/>
                  </a:cubicBezTo>
                  <a:cubicBezTo>
                    <a:pt x="600" y="550"/>
                    <a:pt x="602" y="562"/>
                    <a:pt x="595" y="567"/>
                  </a:cubicBezTo>
                  <a:cubicBezTo>
                    <a:pt x="570" y="586"/>
                    <a:pt x="467" y="586"/>
                    <a:pt x="431" y="591"/>
                  </a:cubicBezTo>
                  <a:cubicBezTo>
                    <a:pt x="274" y="581"/>
                    <a:pt x="333" y="594"/>
                    <a:pt x="242" y="534"/>
                  </a:cubicBezTo>
                  <a:cubicBezTo>
                    <a:pt x="192" y="542"/>
                    <a:pt x="24" y="518"/>
                    <a:pt x="3" y="517"/>
                  </a:cubicBezTo>
                  <a:cubicBezTo>
                    <a:pt x="14" y="440"/>
                    <a:pt x="0" y="465"/>
                    <a:pt x="61" y="443"/>
                  </a:cubicBezTo>
                  <a:cubicBezTo>
                    <a:pt x="66" y="435"/>
                    <a:pt x="74" y="428"/>
                    <a:pt x="77" y="419"/>
                  </a:cubicBezTo>
                  <a:cubicBezTo>
                    <a:pt x="85" y="398"/>
                    <a:pt x="93" y="353"/>
                    <a:pt x="93" y="353"/>
                  </a:cubicBezTo>
                  <a:cubicBezTo>
                    <a:pt x="90" y="306"/>
                    <a:pt x="97" y="258"/>
                    <a:pt x="85" y="213"/>
                  </a:cubicBezTo>
                  <a:cubicBezTo>
                    <a:pt x="80" y="194"/>
                    <a:pt x="44" y="172"/>
                    <a:pt x="44" y="172"/>
                  </a:cubicBezTo>
                  <a:cubicBezTo>
                    <a:pt x="53" y="82"/>
                    <a:pt x="52" y="117"/>
                    <a:pt x="52" y="65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21">
              <a:extLst>
                <a:ext uri="{FF2B5EF4-FFF2-40B4-BE49-F238E27FC236}">
                  <a16:creationId xmlns:a16="http://schemas.microsoft.com/office/drawing/2014/main" id="{369CB7C2-9158-862F-79F0-F52131608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0163" y="3844925"/>
              <a:ext cx="330200" cy="565150"/>
            </a:xfrm>
            <a:custGeom>
              <a:avLst/>
              <a:gdLst>
                <a:gd name="T0" fmla="*/ 2147483647 w 208"/>
                <a:gd name="T1" fmla="*/ 2147483647 h 356"/>
                <a:gd name="T2" fmla="*/ 2147483647 w 208"/>
                <a:gd name="T3" fmla="*/ 2147483647 h 356"/>
                <a:gd name="T4" fmla="*/ 2147483647 w 208"/>
                <a:gd name="T5" fmla="*/ 2147483647 h 356"/>
                <a:gd name="T6" fmla="*/ 2147483647 w 208"/>
                <a:gd name="T7" fmla="*/ 2147483647 h 356"/>
                <a:gd name="T8" fmla="*/ 2147483647 w 208"/>
                <a:gd name="T9" fmla="*/ 2147483647 h 356"/>
                <a:gd name="T10" fmla="*/ 2147483647 w 208"/>
                <a:gd name="T11" fmla="*/ 2147483647 h 356"/>
                <a:gd name="T12" fmla="*/ 2147483647 w 208"/>
                <a:gd name="T13" fmla="*/ 2147483647 h 356"/>
                <a:gd name="T14" fmla="*/ 2147483647 w 208"/>
                <a:gd name="T15" fmla="*/ 2147483647 h 356"/>
                <a:gd name="T16" fmla="*/ 2147483647 w 208"/>
                <a:gd name="T17" fmla="*/ 2147483647 h 356"/>
                <a:gd name="T18" fmla="*/ 2147483647 w 208"/>
                <a:gd name="T19" fmla="*/ 2147483647 h 356"/>
                <a:gd name="T20" fmla="*/ 2147483647 w 208"/>
                <a:gd name="T21" fmla="*/ 2147483647 h 356"/>
                <a:gd name="T22" fmla="*/ 2147483647 w 208"/>
                <a:gd name="T23" fmla="*/ 2147483647 h 356"/>
                <a:gd name="T24" fmla="*/ 2147483647 w 208"/>
                <a:gd name="T25" fmla="*/ 2147483647 h 356"/>
                <a:gd name="T26" fmla="*/ 2147483647 w 208"/>
                <a:gd name="T27" fmla="*/ 2147483647 h 3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8"/>
                <a:gd name="T43" fmla="*/ 0 h 356"/>
                <a:gd name="T44" fmla="*/ 208 w 208"/>
                <a:gd name="T45" fmla="*/ 356 h 3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8" h="356">
                  <a:moveTo>
                    <a:pt x="6" y="18"/>
                  </a:moveTo>
                  <a:cubicBezTo>
                    <a:pt x="14" y="16"/>
                    <a:pt x="59" y="0"/>
                    <a:pt x="64" y="2"/>
                  </a:cubicBezTo>
                  <a:cubicBezTo>
                    <a:pt x="83" y="8"/>
                    <a:pt x="97" y="24"/>
                    <a:pt x="113" y="35"/>
                  </a:cubicBezTo>
                  <a:cubicBezTo>
                    <a:pt x="121" y="40"/>
                    <a:pt x="138" y="51"/>
                    <a:pt x="138" y="51"/>
                  </a:cubicBezTo>
                  <a:cubicBezTo>
                    <a:pt x="144" y="81"/>
                    <a:pt x="143" y="113"/>
                    <a:pt x="154" y="142"/>
                  </a:cubicBezTo>
                  <a:cubicBezTo>
                    <a:pt x="160" y="157"/>
                    <a:pt x="176" y="164"/>
                    <a:pt x="187" y="175"/>
                  </a:cubicBezTo>
                  <a:cubicBezTo>
                    <a:pt x="198" y="209"/>
                    <a:pt x="208" y="232"/>
                    <a:pt x="204" y="274"/>
                  </a:cubicBezTo>
                  <a:cubicBezTo>
                    <a:pt x="203" y="282"/>
                    <a:pt x="193" y="285"/>
                    <a:pt x="187" y="290"/>
                  </a:cubicBezTo>
                  <a:cubicBezTo>
                    <a:pt x="159" y="311"/>
                    <a:pt x="134" y="335"/>
                    <a:pt x="105" y="356"/>
                  </a:cubicBezTo>
                  <a:cubicBezTo>
                    <a:pt x="91" y="342"/>
                    <a:pt x="78" y="329"/>
                    <a:pt x="64" y="315"/>
                  </a:cubicBezTo>
                  <a:cubicBezTo>
                    <a:pt x="58" y="309"/>
                    <a:pt x="47" y="298"/>
                    <a:pt x="47" y="298"/>
                  </a:cubicBezTo>
                  <a:cubicBezTo>
                    <a:pt x="57" y="229"/>
                    <a:pt x="76" y="138"/>
                    <a:pt x="22" y="84"/>
                  </a:cubicBezTo>
                  <a:cubicBezTo>
                    <a:pt x="17" y="73"/>
                    <a:pt x="8" y="63"/>
                    <a:pt x="6" y="51"/>
                  </a:cubicBezTo>
                  <a:cubicBezTo>
                    <a:pt x="0" y="6"/>
                    <a:pt x="27" y="42"/>
                    <a:pt x="6" y="18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22">
              <a:extLst>
                <a:ext uri="{FF2B5EF4-FFF2-40B4-BE49-F238E27FC236}">
                  <a16:creationId xmlns:a16="http://schemas.microsoft.com/office/drawing/2014/main" id="{ED38D383-F612-E685-A612-7614056E4D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750" y="1203325"/>
              <a:ext cx="1660525" cy="869950"/>
            </a:xfrm>
            <a:custGeom>
              <a:avLst/>
              <a:gdLst>
                <a:gd name="T0" fmla="*/ 2147483647 w 1046"/>
                <a:gd name="T1" fmla="*/ 2147483647 h 548"/>
                <a:gd name="T2" fmla="*/ 2147483647 w 1046"/>
                <a:gd name="T3" fmla="*/ 2147483647 h 548"/>
                <a:gd name="T4" fmla="*/ 2147483647 w 1046"/>
                <a:gd name="T5" fmla="*/ 2147483647 h 548"/>
                <a:gd name="T6" fmla="*/ 2147483647 w 1046"/>
                <a:gd name="T7" fmla="*/ 2147483647 h 548"/>
                <a:gd name="T8" fmla="*/ 2147483647 w 1046"/>
                <a:gd name="T9" fmla="*/ 2147483647 h 548"/>
                <a:gd name="T10" fmla="*/ 2147483647 w 1046"/>
                <a:gd name="T11" fmla="*/ 2147483647 h 548"/>
                <a:gd name="T12" fmla="*/ 2147483647 w 1046"/>
                <a:gd name="T13" fmla="*/ 2147483647 h 548"/>
                <a:gd name="T14" fmla="*/ 2147483647 w 1046"/>
                <a:gd name="T15" fmla="*/ 2147483647 h 548"/>
                <a:gd name="T16" fmla="*/ 2147483647 w 1046"/>
                <a:gd name="T17" fmla="*/ 2147483647 h 548"/>
                <a:gd name="T18" fmla="*/ 2147483647 w 1046"/>
                <a:gd name="T19" fmla="*/ 2147483647 h 548"/>
                <a:gd name="T20" fmla="*/ 2147483647 w 1046"/>
                <a:gd name="T21" fmla="*/ 2147483647 h 548"/>
                <a:gd name="T22" fmla="*/ 2147483647 w 1046"/>
                <a:gd name="T23" fmla="*/ 2147483647 h 548"/>
                <a:gd name="T24" fmla="*/ 2147483647 w 1046"/>
                <a:gd name="T25" fmla="*/ 2147483647 h 548"/>
                <a:gd name="T26" fmla="*/ 2147483647 w 1046"/>
                <a:gd name="T27" fmla="*/ 2147483647 h 548"/>
                <a:gd name="T28" fmla="*/ 2147483647 w 1046"/>
                <a:gd name="T29" fmla="*/ 2147483647 h 548"/>
                <a:gd name="T30" fmla="*/ 2147483647 w 1046"/>
                <a:gd name="T31" fmla="*/ 2147483647 h 548"/>
                <a:gd name="T32" fmla="*/ 2147483647 w 1046"/>
                <a:gd name="T33" fmla="*/ 2147483647 h 548"/>
                <a:gd name="T34" fmla="*/ 2147483647 w 1046"/>
                <a:gd name="T35" fmla="*/ 2147483647 h 548"/>
                <a:gd name="T36" fmla="*/ 2147483647 w 1046"/>
                <a:gd name="T37" fmla="*/ 2147483647 h 548"/>
                <a:gd name="T38" fmla="*/ 2147483647 w 1046"/>
                <a:gd name="T39" fmla="*/ 2147483647 h 548"/>
                <a:gd name="T40" fmla="*/ 2147483647 w 1046"/>
                <a:gd name="T41" fmla="*/ 2147483647 h 548"/>
                <a:gd name="T42" fmla="*/ 2147483647 w 1046"/>
                <a:gd name="T43" fmla="*/ 2147483647 h 548"/>
                <a:gd name="T44" fmla="*/ 2147483647 w 1046"/>
                <a:gd name="T45" fmla="*/ 2147483647 h 548"/>
                <a:gd name="T46" fmla="*/ 2147483647 w 1046"/>
                <a:gd name="T47" fmla="*/ 2147483647 h 548"/>
                <a:gd name="T48" fmla="*/ 2147483647 w 1046"/>
                <a:gd name="T49" fmla="*/ 2147483647 h 5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46"/>
                <a:gd name="T76" fmla="*/ 0 h 548"/>
                <a:gd name="T77" fmla="*/ 1046 w 1046"/>
                <a:gd name="T78" fmla="*/ 548 h 54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46" h="548">
                  <a:moveTo>
                    <a:pt x="149" y="37"/>
                  </a:moveTo>
                  <a:cubicBezTo>
                    <a:pt x="147" y="35"/>
                    <a:pt x="119" y="4"/>
                    <a:pt x="116" y="4"/>
                  </a:cubicBezTo>
                  <a:cubicBezTo>
                    <a:pt x="86" y="0"/>
                    <a:pt x="56" y="15"/>
                    <a:pt x="26" y="20"/>
                  </a:cubicBezTo>
                  <a:cubicBezTo>
                    <a:pt x="20" y="38"/>
                    <a:pt x="1" y="51"/>
                    <a:pt x="1" y="70"/>
                  </a:cubicBezTo>
                  <a:cubicBezTo>
                    <a:pt x="1" y="116"/>
                    <a:pt x="0" y="289"/>
                    <a:pt x="91" y="300"/>
                  </a:cubicBezTo>
                  <a:cubicBezTo>
                    <a:pt x="127" y="304"/>
                    <a:pt x="162" y="305"/>
                    <a:pt x="198" y="308"/>
                  </a:cubicBezTo>
                  <a:cubicBezTo>
                    <a:pt x="250" y="343"/>
                    <a:pt x="294" y="400"/>
                    <a:pt x="355" y="415"/>
                  </a:cubicBezTo>
                  <a:cubicBezTo>
                    <a:pt x="383" y="445"/>
                    <a:pt x="431" y="460"/>
                    <a:pt x="470" y="473"/>
                  </a:cubicBezTo>
                  <a:cubicBezTo>
                    <a:pt x="518" y="548"/>
                    <a:pt x="665" y="500"/>
                    <a:pt x="725" y="498"/>
                  </a:cubicBezTo>
                  <a:cubicBezTo>
                    <a:pt x="760" y="486"/>
                    <a:pt x="770" y="466"/>
                    <a:pt x="783" y="432"/>
                  </a:cubicBezTo>
                  <a:cubicBezTo>
                    <a:pt x="786" y="407"/>
                    <a:pt x="782" y="381"/>
                    <a:pt x="791" y="358"/>
                  </a:cubicBezTo>
                  <a:cubicBezTo>
                    <a:pt x="794" y="350"/>
                    <a:pt x="808" y="353"/>
                    <a:pt x="816" y="349"/>
                  </a:cubicBezTo>
                  <a:cubicBezTo>
                    <a:pt x="842" y="336"/>
                    <a:pt x="863" y="326"/>
                    <a:pt x="890" y="316"/>
                  </a:cubicBezTo>
                  <a:cubicBezTo>
                    <a:pt x="901" y="294"/>
                    <a:pt x="911" y="250"/>
                    <a:pt x="931" y="234"/>
                  </a:cubicBezTo>
                  <a:cubicBezTo>
                    <a:pt x="940" y="227"/>
                    <a:pt x="995" y="218"/>
                    <a:pt x="997" y="218"/>
                  </a:cubicBezTo>
                  <a:cubicBezTo>
                    <a:pt x="1025" y="188"/>
                    <a:pt x="1011" y="208"/>
                    <a:pt x="1029" y="152"/>
                  </a:cubicBezTo>
                  <a:cubicBezTo>
                    <a:pt x="1034" y="136"/>
                    <a:pt x="1046" y="103"/>
                    <a:pt x="1046" y="103"/>
                  </a:cubicBezTo>
                  <a:cubicBezTo>
                    <a:pt x="1040" y="95"/>
                    <a:pt x="1036" y="86"/>
                    <a:pt x="1029" y="78"/>
                  </a:cubicBezTo>
                  <a:cubicBezTo>
                    <a:pt x="1016" y="63"/>
                    <a:pt x="988" y="37"/>
                    <a:pt x="988" y="37"/>
                  </a:cubicBezTo>
                  <a:cubicBezTo>
                    <a:pt x="884" y="46"/>
                    <a:pt x="801" y="56"/>
                    <a:pt x="692" y="61"/>
                  </a:cubicBezTo>
                  <a:cubicBezTo>
                    <a:pt x="611" y="90"/>
                    <a:pt x="521" y="99"/>
                    <a:pt x="437" y="119"/>
                  </a:cubicBezTo>
                  <a:cubicBezTo>
                    <a:pt x="412" y="103"/>
                    <a:pt x="399" y="87"/>
                    <a:pt x="371" y="78"/>
                  </a:cubicBezTo>
                  <a:cubicBezTo>
                    <a:pt x="357" y="68"/>
                    <a:pt x="345" y="54"/>
                    <a:pt x="330" y="45"/>
                  </a:cubicBezTo>
                  <a:cubicBezTo>
                    <a:pt x="310" y="33"/>
                    <a:pt x="278" y="27"/>
                    <a:pt x="256" y="20"/>
                  </a:cubicBezTo>
                  <a:cubicBezTo>
                    <a:pt x="159" y="29"/>
                    <a:pt x="192" y="13"/>
                    <a:pt x="149" y="37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23">
              <a:extLst>
                <a:ext uri="{FF2B5EF4-FFF2-40B4-BE49-F238E27FC236}">
                  <a16:creationId xmlns:a16="http://schemas.microsoft.com/office/drawing/2014/main" id="{8C7416A5-3993-E21E-5838-AE7D63AE1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613" y="1547813"/>
              <a:ext cx="473075" cy="312737"/>
            </a:xfrm>
            <a:custGeom>
              <a:avLst/>
              <a:gdLst>
                <a:gd name="T0" fmla="*/ 2147483647 w 298"/>
                <a:gd name="T1" fmla="*/ 2147483647 h 197"/>
                <a:gd name="T2" fmla="*/ 2147483647 w 298"/>
                <a:gd name="T3" fmla="*/ 2147483647 h 197"/>
                <a:gd name="T4" fmla="*/ 2147483647 w 298"/>
                <a:gd name="T5" fmla="*/ 2147483647 h 197"/>
                <a:gd name="T6" fmla="*/ 2147483647 w 298"/>
                <a:gd name="T7" fmla="*/ 2147483647 h 197"/>
                <a:gd name="T8" fmla="*/ 2147483647 w 298"/>
                <a:gd name="T9" fmla="*/ 2147483647 h 197"/>
                <a:gd name="T10" fmla="*/ 2147483647 w 298"/>
                <a:gd name="T11" fmla="*/ 2147483647 h 197"/>
                <a:gd name="T12" fmla="*/ 2147483647 w 298"/>
                <a:gd name="T13" fmla="*/ 2147483647 h 197"/>
                <a:gd name="T14" fmla="*/ 2147483647 w 298"/>
                <a:gd name="T15" fmla="*/ 2147483647 h 1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98"/>
                <a:gd name="T25" fmla="*/ 0 h 197"/>
                <a:gd name="T26" fmla="*/ 298 w 298"/>
                <a:gd name="T27" fmla="*/ 197 h 1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98" h="197">
                  <a:moveTo>
                    <a:pt x="18" y="67"/>
                  </a:moveTo>
                  <a:cubicBezTo>
                    <a:pt x="39" y="0"/>
                    <a:pt x="118" y="46"/>
                    <a:pt x="175" y="25"/>
                  </a:cubicBezTo>
                  <a:cubicBezTo>
                    <a:pt x="200" y="28"/>
                    <a:pt x="225" y="28"/>
                    <a:pt x="249" y="34"/>
                  </a:cubicBezTo>
                  <a:cubicBezTo>
                    <a:pt x="290" y="44"/>
                    <a:pt x="292" y="107"/>
                    <a:pt x="298" y="141"/>
                  </a:cubicBezTo>
                  <a:cubicBezTo>
                    <a:pt x="285" y="197"/>
                    <a:pt x="267" y="182"/>
                    <a:pt x="208" y="190"/>
                  </a:cubicBezTo>
                  <a:cubicBezTo>
                    <a:pt x="183" y="187"/>
                    <a:pt x="157" y="189"/>
                    <a:pt x="133" y="182"/>
                  </a:cubicBezTo>
                  <a:cubicBezTo>
                    <a:pt x="116" y="177"/>
                    <a:pt x="111" y="145"/>
                    <a:pt x="76" y="132"/>
                  </a:cubicBezTo>
                  <a:cubicBezTo>
                    <a:pt x="44" y="102"/>
                    <a:pt x="0" y="122"/>
                    <a:pt x="18" y="67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Oval 28">
              <a:extLst>
                <a:ext uri="{FF2B5EF4-FFF2-40B4-BE49-F238E27FC236}">
                  <a16:creationId xmlns:a16="http://schemas.microsoft.com/office/drawing/2014/main" id="{48B11124-A79B-960F-6CD9-52C6DAFCD8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05875">
              <a:off x="6046788" y="3632200"/>
              <a:ext cx="1550987" cy="212566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0" name="Text Box 29">
              <a:extLst>
                <a:ext uri="{FF2B5EF4-FFF2-40B4-BE49-F238E27FC236}">
                  <a16:creationId xmlns:a16="http://schemas.microsoft.com/office/drawing/2014/main" id="{FEC0E4E3-A3E8-A928-AFFD-9889D46444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8850" y="4897438"/>
              <a:ext cx="1814513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400" b="1">
                  <a:latin typeface="Verdana" panose="020B0604030504040204" pitchFamily="34" charset="0"/>
                </a:rPr>
                <a:t>Cormorant Cliffs</a:t>
              </a:r>
            </a:p>
            <a:p>
              <a:pPr algn="ctr" eaLnBrk="1" hangingPunct="1"/>
              <a:r>
                <a:rPr lang="en-GB" altLang="en-US" sz="1400" b="1">
                  <a:latin typeface="Verdana" panose="020B0604030504040204" pitchFamily="34" charset="0"/>
                </a:rPr>
                <a:t>bird sanctuary</a:t>
              </a:r>
            </a:p>
          </p:txBody>
        </p:sp>
        <p:sp>
          <p:nvSpPr>
            <p:cNvPr id="107" name="Tree">
              <a:extLst>
                <a:ext uri="{FF2B5EF4-FFF2-40B4-BE49-F238E27FC236}">
                  <a16:creationId xmlns:a16="http://schemas.microsoft.com/office/drawing/2014/main" id="{0C34FB84-46F0-AAF1-1457-71E216CBA74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4621213" y="4241800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108" name="Tree">
              <a:extLst>
                <a:ext uri="{FF2B5EF4-FFF2-40B4-BE49-F238E27FC236}">
                  <a16:creationId xmlns:a16="http://schemas.microsoft.com/office/drawing/2014/main" id="{CAD950E3-2DFF-6DC5-716C-A3B830E647CA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053013" y="4170363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109" name="Tree">
              <a:extLst>
                <a:ext uri="{FF2B5EF4-FFF2-40B4-BE49-F238E27FC236}">
                  <a16:creationId xmlns:a16="http://schemas.microsoft.com/office/drawing/2014/main" id="{7A2F78EE-297F-B5CD-2E0D-6E14DCDE1D7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4837113" y="4457700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110" name="Tree">
              <a:extLst>
                <a:ext uri="{FF2B5EF4-FFF2-40B4-BE49-F238E27FC236}">
                  <a16:creationId xmlns:a16="http://schemas.microsoft.com/office/drawing/2014/main" id="{1C6B9E9E-6372-F705-C730-3DFA1D1D8B4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40350" y="4386263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111" name="Tree">
              <a:extLst>
                <a:ext uri="{FF2B5EF4-FFF2-40B4-BE49-F238E27FC236}">
                  <a16:creationId xmlns:a16="http://schemas.microsoft.com/office/drawing/2014/main" id="{E41E1506-A2D8-A3CF-FA70-DD568509356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4405313" y="4529138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112" name="Tree">
              <a:extLst>
                <a:ext uri="{FF2B5EF4-FFF2-40B4-BE49-F238E27FC236}">
                  <a16:creationId xmlns:a16="http://schemas.microsoft.com/office/drawing/2014/main" id="{61DF3821-957E-9881-6923-898874ECFF3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124450" y="4745038"/>
              <a:ext cx="257175" cy="473075"/>
            </a:xfrm>
            <a:custGeom>
              <a:avLst/>
              <a:gdLst>
                <a:gd name="G0" fmla="+- 0 0 0"/>
                <a:gd name="G1" fmla="*/ 18900 1 3"/>
                <a:gd name="G2" fmla="*/ 18900 2 3"/>
                <a:gd name="G3" fmla="+- 18900 0 0"/>
                <a:gd name="T0" fmla="*/ 10800 w 21600"/>
                <a:gd name="T1" fmla="*/ 0 h 21600"/>
                <a:gd name="T2" fmla="*/ 6171 w 21600"/>
                <a:gd name="T3" fmla="*/ 6300 h 21600"/>
                <a:gd name="T4" fmla="*/ 3086 w 21600"/>
                <a:gd name="T5" fmla="*/ 12600 h 21600"/>
                <a:gd name="T6" fmla="*/ 0 w 21600"/>
                <a:gd name="T7" fmla="*/ 18900 h 21600"/>
                <a:gd name="T8" fmla="*/ 15429 w 21600"/>
                <a:gd name="T9" fmla="*/ 6300 h 21600"/>
                <a:gd name="T10" fmla="*/ 18514 w 21600"/>
                <a:gd name="T11" fmla="*/ 12600 h 21600"/>
                <a:gd name="T12" fmla="*/ 21600 w 21600"/>
                <a:gd name="T13" fmla="*/ 18900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61 w 21600"/>
                <a:gd name="T22" fmla="*/ 22454 h 21600"/>
                <a:gd name="T23" fmla="*/ 21069 w 21600"/>
                <a:gd name="T24" fmla="*/ 2828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dirty="0">
                <a:latin typeface="Arial" charset="0"/>
                <a:cs typeface="Arial" charset="0"/>
              </a:endParaRPr>
            </a:p>
          </p:txBody>
        </p:sp>
        <p:sp>
          <p:nvSpPr>
            <p:cNvPr id="3127" name="Text Box 42">
              <a:extLst>
                <a:ext uri="{FF2B5EF4-FFF2-40B4-BE49-F238E27FC236}">
                  <a16:creationId xmlns:a16="http://schemas.microsoft.com/office/drawing/2014/main" id="{24A41970-C28A-497A-2216-68A9AF77C6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3863" y="2081213"/>
              <a:ext cx="1092200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400" b="1">
                  <a:latin typeface="Verdana" panose="020B0604030504040204" pitchFamily="34" charset="0"/>
                </a:rPr>
                <a:t>Invernee</a:t>
              </a:r>
            </a:p>
            <a:p>
              <a:pPr algn="ctr" eaLnBrk="1" hangingPunct="1"/>
              <a:r>
                <a:rPr lang="en-GB" altLang="en-US" sz="1400" b="1">
                  <a:latin typeface="Verdana" panose="020B0604030504040204" pitchFamily="34" charset="0"/>
                </a:rPr>
                <a:t>Bay</a:t>
              </a:r>
            </a:p>
          </p:txBody>
        </p:sp>
        <p:sp>
          <p:nvSpPr>
            <p:cNvPr id="3128" name="Text Box 52">
              <a:extLst>
                <a:ext uri="{FF2B5EF4-FFF2-40B4-BE49-F238E27FC236}">
                  <a16:creationId xmlns:a16="http://schemas.microsoft.com/office/drawing/2014/main" id="{8754A211-57ED-CF35-1192-6075E16D94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6163" y="3859213"/>
              <a:ext cx="11303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400" b="1">
                  <a:latin typeface="Verdana" panose="020B0604030504040204" pitchFamily="34" charset="0"/>
                </a:rPr>
                <a:t>Ben Lofty</a:t>
              </a:r>
            </a:p>
          </p:txBody>
        </p:sp>
        <p:sp>
          <p:nvSpPr>
            <p:cNvPr id="3129" name="AutoShape 53">
              <a:extLst>
                <a:ext uri="{FF2B5EF4-FFF2-40B4-BE49-F238E27FC236}">
                  <a16:creationId xmlns:a16="http://schemas.microsoft.com/office/drawing/2014/main" id="{DBAB4735-C1C7-5705-AE78-252427A72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550" y="4170363"/>
              <a:ext cx="73025" cy="7143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0" name="Text Box 64">
              <a:extLst>
                <a:ext uri="{FF2B5EF4-FFF2-40B4-BE49-F238E27FC236}">
                  <a16:creationId xmlns:a16="http://schemas.microsoft.com/office/drawing/2014/main" id="{D6DB5ED2-8451-C2E6-8025-587F4A1C4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5250" y="1849438"/>
              <a:ext cx="53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900"/>
                <a:t>100 m</a:t>
              </a:r>
            </a:p>
          </p:txBody>
        </p:sp>
        <p:sp>
          <p:nvSpPr>
            <p:cNvPr id="3131" name="Text Box 65">
              <a:extLst>
                <a:ext uri="{FF2B5EF4-FFF2-40B4-BE49-F238E27FC236}">
                  <a16:creationId xmlns:a16="http://schemas.microsoft.com/office/drawing/2014/main" id="{6374A28B-3690-E665-A9A4-4243A37730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7488" y="1446213"/>
              <a:ext cx="53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900"/>
                <a:t>200 m</a:t>
              </a:r>
            </a:p>
          </p:txBody>
        </p:sp>
        <p:sp>
          <p:nvSpPr>
            <p:cNvPr id="3132" name="Text Box 66">
              <a:extLst>
                <a:ext uri="{FF2B5EF4-FFF2-40B4-BE49-F238E27FC236}">
                  <a16:creationId xmlns:a16="http://schemas.microsoft.com/office/drawing/2014/main" id="{2E1D2088-B3F3-88F1-5E9A-A8179BBE1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4050" y="1163638"/>
              <a:ext cx="53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900"/>
                <a:t>100 m</a:t>
              </a:r>
            </a:p>
          </p:txBody>
        </p:sp>
        <p:sp>
          <p:nvSpPr>
            <p:cNvPr id="3133" name="Text Box 67">
              <a:extLst>
                <a:ext uri="{FF2B5EF4-FFF2-40B4-BE49-F238E27FC236}">
                  <a16:creationId xmlns:a16="http://schemas.microsoft.com/office/drawing/2014/main" id="{46AA2996-532B-71CD-7A4B-37EF9354CF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8875" y="2071688"/>
              <a:ext cx="53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900"/>
                <a:t>200 m</a:t>
              </a:r>
            </a:p>
          </p:txBody>
        </p:sp>
        <p:sp>
          <p:nvSpPr>
            <p:cNvPr id="3134" name="Text Box 68">
              <a:extLst>
                <a:ext uri="{FF2B5EF4-FFF2-40B4-BE49-F238E27FC236}">
                  <a16:creationId xmlns:a16="http://schemas.microsoft.com/office/drawing/2014/main" id="{FE0EB0D8-0C9F-3FEE-76D4-285B7DA42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3254375"/>
              <a:ext cx="53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900"/>
                <a:t>100 m</a:t>
              </a:r>
            </a:p>
          </p:txBody>
        </p:sp>
        <p:sp>
          <p:nvSpPr>
            <p:cNvPr id="3135" name="Text Box 69">
              <a:extLst>
                <a:ext uri="{FF2B5EF4-FFF2-40B4-BE49-F238E27FC236}">
                  <a16:creationId xmlns:a16="http://schemas.microsoft.com/office/drawing/2014/main" id="{3B295400-AF0F-6AD0-3FEA-9D02D9E1E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8350" y="3259138"/>
              <a:ext cx="53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900"/>
                <a:t>200 m</a:t>
              </a:r>
            </a:p>
          </p:txBody>
        </p:sp>
        <p:sp>
          <p:nvSpPr>
            <p:cNvPr id="3136" name="Text Box 70">
              <a:extLst>
                <a:ext uri="{FF2B5EF4-FFF2-40B4-BE49-F238E27FC236}">
                  <a16:creationId xmlns:a16="http://schemas.microsoft.com/office/drawing/2014/main" id="{7AFF33C2-B60F-1115-E7CE-FD9B36E2A1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8850" y="3525838"/>
              <a:ext cx="53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900"/>
                <a:t>300 m</a:t>
              </a:r>
            </a:p>
          </p:txBody>
        </p:sp>
        <p:sp>
          <p:nvSpPr>
            <p:cNvPr id="3137" name="Text Box 71">
              <a:extLst>
                <a:ext uri="{FF2B5EF4-FFF2-40B4-BE49-F238E27FC236}">
                  <a16:creationId xmlns:a16="http://schemas.microsoft.com/office/drawing/2014/main" id="{9CB7ADEE-8865-3B3D-1CF8-061907ED3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3675" y="4287838"/>
              <a:ext cx="53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900"/>
                <a:t>400 m</a:t>
              </a:r>
            </a:p>
          </p:txBody>
        </p:sp>
        <p:sp>
          <p:nvSpPr>
            <p:cNvPr id="3138" name="Freeform 86">
              <a:extLst>
                <a:ext uri="{FF2B5EF4-FFF2-40B4-BE49-F238E27FC236}">
                  <a16:creationId xmlns:a16="http://schemas.microsoft.com/office/drawing/2014/main" id="{EEDAE46C-07CE-3B1E-6F9E-EB5E51B66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1688" y="3111500"/>
              <a:ext cx="1225550" cy="2066925"/>
            </a:xfrm>
            <a:custGeom>
              <a:avLst/>
              <a:gdLst>
                <a:gd name="T0" fmla="*/ 2147483647 w 772"/>
                <a:gd name="T1" fmla="*/ 0 h 1490"/>
                <a:gd name="T2" fmla="*/ 2147483647 w 772"/>
                <a:gd name="T3" fmla="*/ 2147483647 h 1490"/>
                <a:gd name="T4" fmla="*/ 2147483647 w 772"/>
                <a:gd name="T5" fmla="*/ 2147483647 h 1490"/>
                <a:gd name="T6" fmla="*/ 2147483647 w 772"/>
                <a:gd name="T7" fmla="*/ 2147483647 h 1490"/>
                <a:gd name="T8" fmla="*/ 2147483647 w 772"/>
                <a:gd name="T9" fmla="*/ 2147483647 h 1490"/>
                <a:gd name="T10" fmla="*/ 2147483647 w 772"/>
                <a:gd name="T11" fmla="*/ 2147483647 h 1490"/>
                <a:gd name="T12" fmla="*/ 2147483647 w 772"/>
                <a:gd name="T13" fmla="*/ 2147483647 h 1490"/>
                <a:gd name="T14" fmla="*/ 2147483647 w 772"/>
                <a:gd name="T15" fmla="*/ 2147483647 h 1490"/>
                <a:gd name="T16" fmla="*/ 2147483647 w 772"/>
                <a:gd name="T17" fmla="*/ 2147483647 h 1490"/>
                <a:gd name="T18" fmla="*/ 2147483647 w 772"/>
                <a:gd name="T19" fmla="*/ 2147483647 h 1490"/>
                <a:gd name="T20" fmla="*/ 2147483647 w 772"/>
                <a:gd name="T21" fmla="*/ 2147483647 h 1490"/>
                <a:gd name="T22" fmla="*/ 2147483647 w 772"/>
                <a:gd name="T23" fmla="*/ 2147483647 h 1490"/>
                <a:gd name="T24" fmla="*/ 2147483647 w 772"/>
                <a:gd name="T25" fmla="*/ 2147483647 h 1490"/>
                <a:gd name="T26" fmla="*/ 2147483647 w 772"/>
                <a:gd name="T27" fmla="*/ 2147483647 h 1490"/>
                <a:gd name="T28" fmla="*/ 2147483647 w 772"/>
                <a:gd name="T29" fmla="*/ 2147483647 h 1490"/>
                <a:gd name="T30" fmla="*/ 2147483647 w 772"/>
                <a:gd name="T31" fmla="*/ 2147483647 h 1490"/>
                <a:gd name="T32" fmla="*/ 2147483647 w 772"/>
                <a:gd name="T33" fmla="*/ 2147483647 h 1490"/>
                <a:gd name="T34" fmla="*/ 2147483647 w 772"/>
                <a:gd name="T35" fmla="*/ 2147483647 h 1490"/>
                <a:gd name="T36" fmla="*/ 2147483647 w 772"/>
                <a:gd name="T37" fmla="*/ 2147483647 h 1490"/>
                <a:gd name="T38" fmla="*/ 2147483647 w 772"/>
                <a:gd name="T39" fmla="*/ 2147483647 h 1490"/>
                <a:gd name="T40" fmla="*/ 2147483647 w 772"/>
                <a:gd name="T41" fmla="*/ 2147483647 h 1490"/>
                <a:gd name="T42" fmla="*/ 2147483647 w 772"/>
                <a:gd name="T43" fmla="*/ 2147483647 h 149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72"/>
                <a:gd name="T67" fmla="*/ 0 h 1490"/>
                <a:gd name="T68" fmla="*/ 772 w 772"/>
                <a:gd name="T69" fmla="*/ 1490 h 149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72" h="1490">
                  <a:moveTo>
                    <a:pt x="772" y="0"/>
                  </a:moveTo>
                  <a:cubicBezTo>
                    <a:pt x="733" y="26"/>
                    <a:pt x="695" y="28"/>
                    <a:pt x="649" y="34"/>
                  </a:cubicBezTo>
                  <a:cubicBezTo>
                    <a:pt x="622" y="43"/>
                    <a:pt x="609" y="47"/>
                    <a:pt x="601" y="75"/>
                  </a:cubicBezTo>
                  <a:cubicBezTo>
                    <a:pt x="603" y="121"/>
                    <a:pt x="601" y="167"/>
                    <a:pt x="607" y="213"/>
                  </a:cubicBezTo>
                  <a:cubicBezTo>
                    <a:pt x="608" y="221"/>
                    <a:pt x="618" y="226"/>
                    <a:pt x="621" y="233"/>
                  </a:cubicBezTo>
                  <a:cubicBezTo>
                    <a:pt x="627" y="246"/>
                    <a:pt x="635" y="274"/>
                    <a:pt x="635" y="274"/>
                  </a:cubicBezTo>
                  <a:cubicBezTo>
                    <a:pt x="633" y="292"/>
                    <a:pt x="634" y="312"/>
                    <a:pt x="628" y="329"/>
                  </a:cubicBezTo>
                  <a:cubicBezTo>
                    <a:pt x="619" y="354"/>
                    <a:pt x="554" y="388"/>
                    <a:pt x="525" y="398"/>
                  </a:cubicBezTo>
                  <a:cubicBezTo>
                    <a:pt x="505" y="418"/>
                    <a:pt x="475" y="452"/>
                    <a:pt x="450" y="459"/>
                  </a:cubicBezTo>
                  <a:cubicBezTo>
                    <a:pt x="442" y="484"/>
                    <a:pt x="437" y="510"/>
                    <a:pt x="429" y="535"/>
                  </a:cubicBezTo>
                  <a:cubicBezTo>
                    <a:pt x="436" y="582"/>
                    <a:pt x="444" y="611"/>
                    <a:pt x="484" y="638"/>
                  </a:cubicBezTo>
                  <a:cubicBezTo>
                    <a:pt x="496" y="674"/>
                    <a:pt x="505" y="711"/>
                    <a:pt x="518" y="747"/>
                  </a:cubicBezTo>
                  <a:cubicBezTo>
                    <a:pt x="516" y="775"/>
                    <a:pt x="515" y="803"/>
                    <a:pt x="511" y="830"/>
                  </a:cubicBezTo>
                  <a:cubicBezTo>
                    <a:pt x="482" y="1013"/>
                    <a:pt x="259" y="950"/>
                    <a:pt x="121" y="953"/>
                  </a:cubicBezTo>
                  <a:cubicBezTo>
                    <a:pt x="114" y="958"/>
                    <a:pt x="108" y="963"/>
                    <a:pt x="100" y="967"/>
                  </a:cubicBezTo>
                  <a:cubicBezTo>
                    <a:pt x="93" y="970"/>
                    <a:pt x="83" y="968"/>
                    <a:pt x="79" y="974"/>
                  </a:cubicBezTo>
                  <a:cubicBezTo>
                    <a:pt x="69" y="990"/>
                    <a:pt x="72" y="1011"/>
                    <a:pt x="66" y="1029"/>
                  </a:cubicBezTo>
                  <a:cubicBezTo>
                    <a:pt x="62" y="1099"/>
                    <a:pt x="87" y="1163"/>
                    <a:pt x="31" y="1200"/>
                  </a:cubicBezTo>
                  <a:cubicBezTo>
                    <a:pt x="24" y="1223"/>
                    <a:pt x="19" y="1246"/>
                    <a:pt x="11" y="1269"/>
                  </a:cubicBezTo>
                  <a:cubicBezTo>
                    <a:pt x="3" y="1349"/>
                    <a:pt x="0" y="1338"/>
                    <a:pt x="11" y="1426"/>
                  </a:cubicBezTo>
                  <a:cubicBezTo>
                    <a:pt x="12" y="1437"/>
                    <a:pt x="35" y="1486"/>
                    <a:pt x="38" y="1488"/>
                  </a:cubicBezTo>
                  <a:cubicBezTo>
                    <a:pt x="43" y="1490"/>
                    <a:pt x="43" y="1479"/>
                    <a:pt x="45" y="1474"/>
                  </a:cubicBezTo>
                </a:path>
              </a:pathLst>
            </a:custGeom>
            <a:noFill/>
            <a:ln w="28575">
              <a:solidFill>
                <a:srgbClr val="66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85">
              <a:extLst>
                <a:ext uri="{FF2B5EF4-FFF2-40B4-BE49-F238E27FC236}">
                  <a16:creationId xmlns:a16="http://schemas.microsoft.com/office/drawing/2014/main" id="{03AF8E35-90AA-403A-20CF-41750751D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9250" y="1352550"/>
              <a:ext cx="2262188" cy="3622675"/>
            </a:xfrm>
            <a:custGeom>
              <a:avLst/>
              <a:gdLst>
                <a:gd name="T0" fmla="*/ 2147483647 w 1425"/>
                <a:gd name="T1" fmla="*/ 2147483647 h 2282"/>
                <a:gd name="T2" fmla="*/ 2147483647 w 1425"/>
                <a:gd name="T3" fmla="*/ 2147483647 h 2282"/>
                <a:gd name="T4" fmla="*/ 2147483647 w 1425"/>
                <a:gd name="T5" fmla="*/ 2147483647 h 2282"/>
                <a:gd name="T6" fmla="*/ 2147483647 w 1425"/>
                <a:gd name="T7" fmla="*/ 2147483647 h 2282"/>
                <a:gd name="T8" fmla="*/ 2147483647 w 1425"/>
                <a:gd name="T9" fmla="*/ 2147483647 h 2282"/>
                <a:gd name="T10" fmla="*/ 2147483647 w 1425"/>
                <a:gd name="T11" fmla="*/ 2147483647 h 2282"/>
                <a:gd name="T12" fmla="*/ 2147483647 w 1425"/>
                <a:gd name="T13" fmla="*/ 2147483647 h 2282"/>
                <a:gd name="T14" fmla="*/ 2147483647 w 1425"/>
                <a:gd name="T15" fmla="*/ 2147483647 h 2282"/>
                <a:gd name="T16" fmla="*/ 2147483647 w 1425"/>
                <a:gd name="T17" fmla="*/ 2147483647 h 2282"/>
                <a:gd name="T18" fmla="*/ 2147483647 w 1425"/>
                <a:gd name="T19" fmla="*/ 2147483647 h 2282"/>
                <a:gd name="T20" fmla="*/ 2147483647 w 1425"/>
                <a:gd name="T21" fmla="*/ 2147483647 h 2282"/>
                <a:gd name="T22" fmla="*/ 2147483647 w 1425"/>
                <a:gd name="T23" fmla="*/ 2147483647 h 2282"/>
                <a:gd name="T24" fmla="*/ 2147483647 w 1425"/>
                <a:gd name="T25" fmla="*/ 2147483647 h 2282"/>
                <a:gd name="T26" fmla="*/ 2147483647 w 1425"/>
                <a:gd name="T27" fmla="*/ 2147483647 h 2282"/>
                <a:gd name="T28" fmla="*/ 2147483647 w 1425"/>
                <a:gd name="T29" fmla="*/ 2147483647 h 2282"/>
                <a:gd name="T30" fmla="*/ 2147483647 w 1425"/>
                <a:gd name="T31" fmla="*/ 2147483647 h 2282"/>
                <a:gd name="T32" fmla="*/ 2147483647 w 1425"/>
                <a:gd name="T33" fmla="*/ 2147483647 h 2282"/>
                <a:gd name="T34" fmla="*/ 2147483647 w 1425"/>
                <a:gd name="T35" fmla="*/ 2147483647 h 2282"/>
                <a:gd name="T36" fmla="*/ 2147483647 w 1425"/>
                <a:gd name="T37" fmla="*/ 2147483647 h 2282"/>
                <a:gd name="T38" fmla="*/ 2147483647 w 1425"/>
                <a:gd name="T39" fmla="*/ 2147483647 h 2282"/>
                <a:gd name="T40" fmla="*/ 2147483647 w 1425"/>
                <a:gd name="T41" fmla="*/ 2147483647 h 2282"/>
                <a:gd name="T42" fmla="*/ 2147483647 w 1425"/>
                <a:gd name="T43" fmla="*/ 2147483647 h 2282"/>
                <a:gd name="T44" fmla="*/ 2147483647 w 1425"/>
                <a:gd name="T45" fmla="*/ 2147483647 h 2282"/>
                <a:gd name="T46" fmla="*/ 2147483647 w 1425"/>
                <a:gd name="T47" fmla="*/ 2147483647 h 2282"/>
                <a:gd name="T48" fmla="*/ 2147483647 w 1425"/>
                <a:gd name="T49" fmla="*/ 2147483647 h 2282"/>
                <a:gd name="T50" fmla="*/ 2147483647 w 1425"/>
                <a:gd name="T51" fmla="*/ 2147483647 h 2282"/>
                <a:gd name="T52" fmla="*/ 2147483647 w 1425"/>
                <a:gd name="T53" fmla="*/ 2147483647 h 2282"/>
                <a:gd name="T54" fmla="*/ 2147483647 w 1425"/>
                <a:gd name="T55" fmla="*/ 2147483647 h 2282"/>
                <a:gd name="T56" fmla="*/ 2147483647 w 1425"/>
                <a:gd name="T57" fmla="*/ 2147483647 h 2282"/>
                <a:gd name="T58" fmla="*/ 2147483647 w 1425"/>
                <a:gd name="T59" fmla="*/ 2147483647 h 2282"/>
                <a:gd name="T60" fmla="*/ 2147483647 w 1425"/>
                <a:gd name="T61" fmla="*/ 2147483647 h 2282"/>
                <a:gd name="T62" fmla="*/ 2147483647 w 1425"/>
                <a:gd name="T63" fmla="*/ 2147483647 h 2282"/>
                <a:gd name="T64" fmla="*/ 2147483647 w 1425"/>
                <a:gd name="T65" fmla="*/ 2147483647 h 2282"/>
                <a:gd name="T66" fmla="*/ 2147483647 w 1425"/>
                <a:gd name="T67" fmla="*/ 2147483647 h 2282"/>
                <a:gd name="T68" fmla="*/ 2147483647 w 1425"/>
                <a:gd name="T69" fmla="*/ 2147483647 h 2282"/>
                <a:gd name="T70" fmla="*/ 2147483647 w 1425"/>
                <a:gd name="T71" fmla="*/ 2147483647 h 2282"/>
                <a:gd name="T72" fmla="*/ 2147483647 w 1425"/>
                <a:gd name="T73" fmla="*/ 2147483647 h 2282"/>
                <a:gd name="T74" fmla="*/ 2147483647 w 1425"/>
                <a:gd name="T75" fmla="*/ 2147483647 h 2282"/>
                <a:gd name="T76" fmla="*/ 2147483647 w 1425"/>
                <a:gd name="T77" fmla="*/ 2147483647 h 2282"/>
                <a:gd name="T78" fmla="*/ 2147483647 w 1425"/>
                <a:gd name="T79" fmla="*/ 2147483647 h 2282"/>
                <a:gd name="T80" fmla="*/ 2147483647 w 1425"/>
                <a:gd name="T81" fmla="*/ 2147483647 h 2282"/>
                <a:gd name="T82" fmla="*/ 2147483647 w 1425"/>
                <a:gd name="T83" fmla="*/ 2147483647 h 2282"/>
                <a:gd name="T84" fmla="*/ 2147483647 w 1425"/>
                <a:gd name="T85" fmla="*/ 2147483647 h 228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25"/>
                <a:gd name="T130" fmla="*/ 0 h 2282"/>
                <a:gd name="T131" fmla="*/ 1425 w 1425"/>
                <a:gd name="T132" fmla="*/ 2282 h 228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25" h="2282">
                  <a:moveTo>
                    <a:pt x="596" y="2260"/>
                  </a:moveTo>
                  <a:cubicBezTo>
                    <a:pt x="584" y="2227"/>
                    <a:pt x="572" y="2236"/>
                    <a:pt x="541" y="2226"/>
                  </a:cubicBezTo>
                  <a:cubicBezTo>
                    <a:pt x="519" y="2210"/>
                    <a:pt x="498" y="2208"/>
                    <a:pt x="473" y="2199"/>
                  </a:cubicBezTo>
                  <a:cubicBezTo>
                    <a:pt x="468" y="2192"/>
                    <a:pt x="466" y="2183"/>
                    <a:pt x="459" y="2178"/>
                  </a:cubicBezTo>
                  <a:cubicBezTo>
                    <a:pt x="453" y="2173"/>
                    <a:pt x="443" y="2176"/>
                    <a:pt x="438" y="2171"/>
                  </a:cubicBezTo>
                  <a:cubicBezTo>
                    <a:pt x="426" y="2159"/>
                    <a:pt x="420" y="2144"/>
                    <a:pt x="411" y="2130"/>
                  </a:cubicBezTo>
                  <a:cubicBezTo>
                    <a:pt x="406" y="2123"/>
                    <a:pt x="397" y="2110"/>
                    <a:pt x="397" y="2110"/>
                  </a:cubicBezTo>
                  <a:cubicBezTo>
                    <a:pt x="401" y="2091"/>
                    <a:pt x="409" y="2002"/>
                    <a:pt x="418" y="1993"/>
                  </a:cubicBezTo>
                  <a:cubicBezTo>
                    <a:pt x="428" y="1983"/>
                    <a:pt x="445" y="1984"/>
                    <a:pt x="459" y="1979"/>
                  </a:cubicBezTo>
                  <a:cubicBezTo>
                    <a:pt x="528" y="1955"/>
                    <a:pt x="482" y="1972"/>
                    <a:pt x="637" y="1966"/>
                  </a:cubicBezTo>
                  <a:cubicBezTo>
                    <a:pt x="644" y="1964"/>
                    <a:pt x="654" y="1965"/>
                    <a:pt x="658" y="1959"/>
                  </a:cubicBezTo>
                  <a:cubicBezTo>
                    <a:pt x="667" y="1947"/>
                    <a:pt x="672" y="1918"/>
                    <a:pt x="672" y="1918"/>
                  </a:cubicBezTo>
                  <a:cubicBezTo>
                    <a:pt x="614" y="1879"/>
                    <a:pt x="529" y="1893"/>
                    <a:pt x="466" y="1890"/>
                  </a:cubicBezTo>
                  <a:cubicBezTo>
                    <a:pt x="425" y="1876"/>
                    <a:pt x="433" y="1882"/>
                    <a:pt x="404" y="1863"/>
                  </a:cubicBezTo>
                  <a:cubicBezTo>
                    <a:pt x="390" y="1854"/>
                    <a:pt x="363" y="1835"/>
                    <a:pt x="363" y="1835"/>
                  </a:cubicBezTo>
                  <a:cubicBezTo>
                    <a:pt x="339" y="1801"/>
                    <a:pt x="344" y="1766"/>
                    <a:pt x="336" y="1726"/>
                  </a:cubicBezTo>
                  <a:cubicBezTo>
                    <a:pt x="331" y="1699"/>
                    <a:pt x="317" y="1690"/>
                    <a:pt x="301" y="1664"/>
                  </a:cubicBezTo>
                  <a:cubicBezTo>
                    <a:pt x="280" y="1630"/>
                    <a:pt x="291" y="1651"/>
                    <a:pt x="274" y="1602"/>
                  </a:cubicBezTo>
                  <a:cubicBezTo>
                    <a:pt x="269" y="1588"/>
                    <a:pt x="260" y="1561"/>
                    <a:pt x="260" y="1561"/>
                  </a:cubicBezTo>
                  <a:cubicBezTo>
                    <a:pt x="258" y="1490"/>
                    <a:pt x="262" y="1418"/>
                    <a:pt x="253" y="1348"/>
                  </a:cubicBezTo>
                  <a:cubicBezTo>
                    <a:pt x="251" y="1332"/>
                    <a:pt x="235" y="1321"/>
                    <a:pt x="226" y="1307"/>
                  </a:cubicBezTo>
                  <a:cubicBezTo>
                    <a:pt x="218" y="1295"/>
                    <a:pt x="212" y="1266"/>
                    <a:pt x="212" y="1266"/>
                  </a:cubicBezTo>
                  <a:cubicBezTo>
                    <a:pt x="210" y="1223"/>
                    <a:pt x="208" y="1179"/>
                    <a:pt x="205" y="1136"/>
                  </a:cubicBezTo>
                  <a:cubicBezTo>
                    <a:pt x="203" y="1113"/>
                    <a:pt x="202" y="1090"/>
                    <a:pt x="198" y="1067"/>
                  </a:cubicBezTo>
                  <a:cubicBezTo>
                    <a:pt x="195" y="1053"/>
                    <a:pt x="185" y="1026"/>
                    <a:pt x="185" y="1026"/>
                  </a:cubicBezTo>
                  <a:cubicBezTo>
                    <a:pt x="183" y="969"/>
                    <a:pt x="184" y="912"/>
                    <a:pt x="178" y="855"/>
                  </a:cubicBezTo>
                  <a:cubicBezTo>
                    <a:pt x="173" y="803"/>
                    <a:pt x="120" y="772"/>
                    <a:pt x="82" y="745"/>
                  </a:cubicBezTo>
                  <a:cubicBezTo>
                    <a:pt x="73" y="717"/>
                    <a:pt x="57" y="688"/>
                    <a:pt x="41" y="663"/>
                  </a:cubicBezTo>
                  <a:cubicBezTo>
                    <a:pt x="74" y="531"/>
                    <a:pt x="129" y="566"/>
                    <a:pt x="281" y="560"/>
                  </a:cubicBezTo>
                  <a:cubicBezTo>
                    <a:pt x="307" y="551"/>
                    <a:pt x="320" y="546"/>
                    <a:pt x="329" y="519"/>
                  </a:cubicBezTo>
                  <a:cubicBezTo>
                    <a:pt x="302" y="501"/>
                    <a:pt x="285" y="497"/>
                    <a:pt x="253" y="491"/>
                  </a:cubicBezTo>
                  <a:cubicBezTo>
                    <a:pt x="197" y="464"/>
                    <a:pt x="135" y="451"/>
                    <a:pt x="75" y="436"/>
                  </a:cubicBezTo>
                  <a:cubicBezTo>
                    <a:pt x="62" y="428"/>
                    <a:pt x="45" y="427"/>
                    <a:pt x="34" y="416"/>
                  </a:cubicBezTo>
                  <a:cubicBezTo>
                    <a:pt x="29" y="411"/>
                    <a:pt x="30" y="402"/>
                    <a:pt x="27" y="395"/>
                  </a:cubicBezTo>
                  <a:cubicBezTo>
                    <a:pt x="20" y="380"/>
                    <a:pt x="9" y="368"/>
                    <a:pt x="0" y="354"/>
                  </a:cubicBezTo>
                  <a:cubicBezTo>
                    <a:pt x="5" y="301"/>
                    <a:pt x="1" y="283"/>
                    <a:pt x="27" y="244"/>
                  </a:cubicBezTo>
                  <a:cubicBezTo>
                    <a:pt x="39" y="198"/>
                    <a:pt x="54" y="143"/>
                    <a:pt x="96" y="114"/>
                  </a:cubicBezTo>
                  <a:cubicBezTo>
                    <a:pt x="109" y="105"/>
                    <a:pt x="124" y="102"/>
                    <a:pt x="137" y="94"/>
                  </a:cubicBezTo>
                  <a:cubicBezTo>
                    <a:pt x="149" y="58"/>
                    <a:pt x="175" y="56"/>
                    <a:pt x="205" y="39"/>
                  </a:cubicBezTo>
                  <a:cubicBezTo>
                    <a:pt x="273" y="0"/>
                    <a:pt x="221" y="19"/>
                    <a:pt x="267" y="4"/>
                  </a:cubicBezTo>
                  <a:cubicBezTo>
                    <a:pt x="369" y="10"/>
                    <a:pt x="443" y="20"/>
                    <a:pt x="548" y="25"/>
                  </a:cubicBezTo>
                  <a:cubicBezTo>
                    <a:pt x="587" y="51"/>
                    <a:pt x="590" y="86"/>
                    <a:pt x="637" y="100"/>
                  </a:cubicBezTo>
                  <a:cubicBezTo>
                    <a:pt x="644" y="105"/>
                    <a:pt x="650" y="111"/>
                    <a:pt x="658" y="114"/>
                  </a:cubicBezTo>
                  <a:cubicBezTo>
                    <a:pt x="671" y="120"/>
                    <a:pt x="687" y="120"/>
                    <a:pt x="699" y="128"/>
                  </a:cubicBezTo>
                  <a:cubicBezTo>
                    <a:pt x="713" y="137"/>
                    <a:pt x="726" y="146"/>
                    <a:pt x="740" y="155"/>
                  </a:cubicBezTo>
                  <a:cubicBezTo>
                    <a:pt x="747" y="160"/>
                    <a:pt x="761" y="169"/>
                    <a:pt x="761" y="169"/>
                  </a:cubicBezTo>
                  <a:cubicBezTo>
                    <a:pt x="788" y="212"/>
                    <a:pt x="770" y="223"/>
                    <a:pt x="788" y="279"/>
                  </a:cubicBezTo>
                  <a:cubicBezTo>
                    <a:pt x="793" y="295"/>
                    <a:pt x="807" y="306"/>
                    <a:pt x="816" y="320"/>
                  </a:cubicBezTo>
                  <a:cubicBezTo>
                    <a:pt x="820" y="327"/>
                    <a:pt x="825" y="333"/>
                    <a:pt x="829" y="340"/>
                  </a:cubicBezTo>
                  <a:cubicBezTo>
                    <a:pt x="833" y="346"/>
                    <a:pt x="829" y="358"/>
                    <a:pt x="836" y="361"/>
                  </a:cubicBezTo>
                  <a:cubicBezTo>
                    <a:pt x="853" y="369"/>
                    <a:pt x="873" y="366"/>
                    <a:pt x="891" y="368"/>
                  </a:cubicBezTo>
                  <a:cubicBezTo>
                    <a:pt x="918" y="377"/>
                    <a:pt x="942" y="379"/>
                    <a:pt x="966" y="395"/>
                  </a:cubicBezTo>
                  <a:cubicBezTo>
                    <a:pt x="971" y="402"/>
                    <a:pt x="976" y="409"/>
                    <a:pt x="980" y="416"/>
                  </a:cubicBezTo>
                  <a:cubicBezTo>
                    <a:pt x="983" y="422"/>
                    <a:pt x="981" y="432"/>
                    <a:pt x="987" y="436"/>
                  </a:cubicBezTo>
                  <a:cubicBezTo>
                    <a:pt x="1009" y="451"/>
                    <a:pt x="1061" y="454"/>
                    <a:pt x="1083" y="457"/>
                  </a:cubicBezTo>
                  <a:cubicBezTo>
                    <a:pt x="1103" y="477"/>
                    <a:pt x="1127" y="490"/>
                    <a:pt x="1145" y="512"/>
                  </a:cubicBezTo>
                  <a:cubicBezTo>
                    <a:pt x="1155" y="524"/>
                    <a:pt x="1151" y="547"/>
                    <a:pt x="1165" y="553"/>
                  </a:cubicBezTo>
                  <a:cubicBezTo>
                    <a:pt x="1182" y="561"/>
                    <a:pt x="1202" y="558"/>
                    <a:pt x="1220" y="560"/>
                  </a:cubicBezTo>
                  <a:cubicBezTo>
                    <a:pt x="1257" y="585"/>
                    <a:pt x="1239" y="592"/>
                    <a:pt x="1254" y="628"/>
                  </a:cubicBezTo>
                  <a:cubicBezTo>
                    <a:pt x="1257" y="636"/>
                    <a:pt x="1265" y="641"/>
                    <a:pt x="1268" y="649"/>
                  </a:cubicBezTo>
                  <a:cubicBezTo>
                    <a:pt x="1290" y="698"/>
                    <a:pt x="1286" y="707"/>
                    <a:pt x="1344" y="724"/>
                  </a:cubicBezTo>
                  <a:cubicBezTo>
                    <a:pt x="1358" y="747"/>
                    <a:pt x="1376" y="757"/>
                    <a:pt x="1392" y="779"/>
                  </a:cubicBezTo>
                  <a:cubicBezTo>
                    <a:pt x="1394" y="845"/>
                    <a:pt x="1394" y="912"/>
                    <a:pt x="1398" y="978"/>
                  </a:cubicBezTo>
                  <a:cubicBezTo>
                    <a:pt x="1401" y="1028"/>
                    <a:pt x="1425" y="991"/>
                    <a:pt x="1398" y="1067"/>
                  </a:cubicBezTo>
                  <a:cubicBezTo>
                    <a:pt x="1392" y="1084"/>
                    <a:pt x="1370" y="1089"/>
                    <a:pt x="1357" y="1102"/>
                  </a:cubicBezTo>
                  <a:cubicBezTo>
                    <a:pt x="1348" y="1129"/>
                    <a:pt x="1341" y="1141"/>
                    <a:pt x="1316" y="1156"/>
                  </a:cubicBezTo>
                  <a:cubicBezTo>
                    <a:pt x="1300" y="1180"/>
                    <a:pt x="1285" y="1189"/>
                    <a:pt x="1261" y="1204"/>
                  </a:cubicBezTo>
                  <a:cubicBezTo>
                    <a:pt x="1247" y="1246"/>
                    <a:pt x="1239" y="1214"/>
                    <a:pt x="1213" y="1252"/>
                  </a:cubicBezTo>
                  <a:cubicBezTo>
                    <a:pt x="1207" y="1269"/>
                    <a:pt x="1197" y="1300"/>
                    <a:pt x="1186" y="1314"/>
                  </a:cubicBezTo>
                  <a:cubicBezTo>
                    <a:pt x="1173" y="1330"/>
                    <a:pt x="1141" y="1337"/>
                    <a:pt x="1124" y="1348"/>
                  </a:cubicBezTo>
                  <a:cubicBezTo>
                    <a:pt x="1109" y="1394"/>
                    <a:pt x="1125" y="1451"/>
                    <a:pt x="1083" y="1479"/>
                  </a:cubicBezTo>
                  <a:cubicBezTo>
                    <a:pt x="1065" y="1531"/>
                    <a:pt x="1072" y="1506"/>
                    <a:pt x="1062" y="1554"/>
                  </a:cubicBezTo>
                  <a:cubicBezTo>
                    <a:pt x="1060" y="1591"/>
                    <a:pt x="1062" y="1628"/>
                    <a:pt x="1056" y="1664"/>
                  </a:cubicBezTo>
                  <a:cubicBezTo>
                    <a:pt x="1055" y="1672"/>
                    <a:pt x="1043" y="1676"/>
                    <a:pt x="1042" y="1684"/>
                  </a:cubicBezTo>
                  <a:cubicBezTo>
                    <a:pt x="1036" y="1718"/>
                    <a:pt x="1040" y="1753"/>
                    <a:pt x="1035" y="1787"/>
                  </a:cubicBezTo>
                  <a:cubicBezTo>
                    <a:pt x="1033" y="1806"/>
                    <a:pt x="1026" y="1824"/>
                    <a:pt x="1021" y="1842"/>
                  </a:cubicBezTo>
                  <a:cubicBezTo>
                    <a:pt x="1011" y="1882"/>
                    <a:pt x="1022" y="1894"/>
                    <a:pt x="980" y="1904"/>
                  </a:cubicBezTo>
                  <a:cubicBezTo>
                    <a:pt x="964" y="1926"/>
                    <a:pt x="946" y="1979"/>
                    <a:pt x="946" y="1979"/>
                  </a:cubicBezTo>
                  <a:cubicBezTo>
                    <a:pt x="941" y="2011"/>
                    <a:pt x="958" y="2056"/>
                    <a:pt x="932" y="2075"/>
                  </a:cubicBezTo>
                  <a:cubicBezTo>
                    <a:pt x="906" y="2093"/>
                    <a:pt x="877" y="2099"/>
                    <a:pt x="850" y="2116"/>
                  </a:cubicBezTo>
                  <a:cubicBezTo>
                    <a:pt x="830" y="2177"/>
                    <a:pt x="845" y="2146"/>
                    <a:pt x="802" y="2206"/>
                  </a:cubicBezTo>
                  <a:cubicBezTo>
                    <a:pt x="796" y="2214"/>
                    <a:pt x="792" y="2224"/>
                    <a:pt x="788" y="2233"/>
                  </a:cubicBezTo>
                  <a:cubicBezTo>
                    <a:pt x="783" y="2246"/>
                    <a:pt x="774" y="2274"/>
                    <a:pt x="774" y="2274"/>
                  </a:cubicBezTo>
                  <a:cubicBezTo>
                    <a:pt x="742" y="2266"/>
                    <a:pt x="723" y="2271"/>
                    <a:pt x="692" y="2281"/>
                  </a:cubicBezTo>
                  <a:cubicBezTo>
                    <a:pt x="662" y="2279"/>
                    <a:pt x="632" y="2282"/>
                    <a:pt x="603" y="2274"/>
                  </a:cubicBezTo>
                  <a:cubicBezTo>
                    <a:pt x="595" y="2272"/>
                    <a:pt x="596" y="2241"/>
                    <a:pt x="596" y="2260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F17D9C55-2E7B-CEA4-15CD-950F8A693F17}"/>
                </a:ext>
              </a:extLst>
            </p:cNvPr>
            <p:cNvSpPr/>
            <p:nvPr/>
          </p:nvSpPr>
          <p:spPr>
            <a:xfrm>
              <a:off x="5700713" y="1479550"/>
              <a:ext cx="833437" cy="449263"/>
            </a:xfrm>
            <a:custGeom>
              <a:avLst/>
              <a:gdLst>
                <a:gd name="connsiteX0" fmla="*/ 350350 w 832653"/>
                <a:gd name="connsiteY0" fmla="*/ 497542 h 564777"/>
                <a:gd name="connsiteX1" fmla="*/ 310009 w 832653"/>
                <a:gd name="connsiteY1" fmla="*/ 470648 h 564777"/>
                <a:gd name="connsiteX2" fmla="*/ 242774 w 832653"/>
                <a:gd name="connsiteY2" fmla="*/ 376518 h 564777"/>
                <a:gd name="connsiteX3" fmla="*/ 121750 w 832653"/>
                <a:gd name="connsiteY3" fmla="*/ 363071 h 564777"/>
                <a:gd name="connsiteX4" fmla="*/ 81409 w 832653"/>
                <a:gd name="connsiteY4" fmla="*/ 349624 h 564777"/>
                <a:gd name="connsiteX5" fmla="*/ 67962 w 832653"/>
                <a:gd name="connsiteY5" fmla="*/ 309283 h 564777"/>
                <a:gd name="connsiteX6" fmla="*/ 727 w 832653"/>
                <a:gd name="connsiteY6" fmla="*/ 228600 h 564777"/>
                <a:gd name="connsiteX7" fmla="*/ 14174 w 832653"/>
                <a:gd name="connsiteY7" fmla="*/ 134471 h 564777"/>
                <a:gd name="connsiteX8" fmla="*/ 54515 w 832653"/>
                <a:gd name="connsiteY8" fmla="*/ 121024 h 564777"/>
                <a:gd name="connsiteX9" fmla="*/ 81409 w 832653"/>
                <a:gd name="connsiteY9" fmla="*/ 80683 h 564777"/>
                <a:gd name="connsiteX10" fmla="*/ 121750 w 832653"/>
                <a:gd name="connsiteY10" fmla="*/ 67236 h 564777"/>
                <a:gd name="connsiteX11" fmla="*/ 256221 w 832653"/>
                <a:gd name="connsiteY11" fmla="*/ 53789 h 564777"/>
                <a:gd name="connsiteX12" fmla="*/ 323456 w 832653"/>
                <a:gd name="connsiteY12" fmla="*/ 40342 h 564777"/>
                <a:gd name="connsiteX13" fmla="*/ 363798 w 832653"/>
                <a:gd name="connsiteY13" fmla="*/ 26895 h 564777"/>
                <a:gd name="connsiteX14" fmla="*/ 471374 w 832653"/>
                <a:gd name="connsiteY14" fmla="*/ 0 h 564777"/>
                <a:gd name="connsiteX15" fmla="*/ 538609 w 832653"/>
                <a:gd name="connsiteY15" fmla="*/ 53789 h 564777"/>
                <a:gd name="connsiteX16" fmla="*/ 578950 w 832653"/>
                <a:gd name="connsiteY16" fmla="*/ 67236 h 564777"/>
                <a:gd name="connsiteX17" fmla="*/ 605845 w 832653"/>
                <a:gd name="connsiteY17" fmla="*/ 94130 h 564777"/>
                <a:gd name="connsiteX18" fmla="*/ 646186 w 832653"/>
                <a:gd name="connsiteY18" fmla="*/ 107577 h 564777"/>
                <a:gd name="connsiteX19" fmla="*/ 686527 w 832653"/>
                <a:gd name="connsiteY19" fmla="*/ 134471 h 564777"/>
                <a:gd name="connsiteX20" fmla="*/ 780656 w 832653"/>
                <a:gd name="connsiteY20" fmla="*/ 228600 h 564777"/>
                <a:gd name="connsiteX21" fmla="*/ 807550 w 832653"/>
                <a:gd name="connsiteY21" fmla="*/ 255495 h 564777"/>
                <a:gd name="connsiteX22" fmla="*/ 807550 w 832653"/>
                <a:gd name="connsiteY22" fmla="*/ 336177 h 564777"/>
                <a:gd name="connsiteX23" fmla="*/ 646186 w 832653"/>
                <a:gd name="connsiteY23" fmla="*/ 376518 h 564777"/>
                <a:gd name="connsiteX24" fmla="*/ 605845 w 832653"/>
                <a:gd name="connsiteY24" fmla="*/ 403412 h 564777"/>
                <a:gd name="connsiteX25" fmla="*/ 592398 w 832653"/>
                <a:gd name="connsiteY25" fmla="*/ 443753 h 564777"/>
                <a:gd name="connsiteX26" fmla="*/ 565503 w 832653"/>
                <a:gd name="connsiteY26" fmla="*/ 470648 h 564777"/>
                <a:gd name="connsiteX27" fmla="*/ 552056 w 832653"/>
                <a:gd name="connsiteY27" fmla="*/ 510989 h 564777"/>
                <a:gd name="connsiteX28" fmla="*/ 498268 w 832653"/>
                <a:gd name="connsiteY28" fmla="*/ 524436 h 564777"/>
                <a:gd name="connsiteX29" fmla="*/ 457927 w 832653"/>
                <a:gd name="connsiteY29" fmla="*/ 551330 h 564777"/>
                <a:gd name="connsiteX30" fmla="*/ 417586 w 832653"/>
                <a:gd name="connsiteY30" fmla="*/ 564777 h 564777"/>
                <a:gd name="connsiteX31" fmla="*/ 377245 w 832653"/>
                <a:gd name="connsiteY31" fmla="*/ 537883 h 564777"/>
                <a:gd name="connsiteX32" fmla="*/ 363798 w 832653"/>
                <a:gd name="connsiteY32" fmla="*/ 497542 h 564777"/>
                <a:gd name="connsiteX33" fmla="*/ 296562 w 832653"/>
                <a:gd name="connsiteY33" fmla="*/ 457200 h 564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832653" h="564777">
                  <a:moveTo>
                    <a:pt x="350350" y="497542"/>
                  </a:moveTo>
                  <a:cubicBezTo>
                    <a:pt x="336903" y="488577"/>
                    <a:pt x="318574" y="484353"/>
                    <a:pt x="310009" y="470648"/>
                  </a:cubicBezTo>
                  <a:cubicBezTo>
                    <a:pt x="263622" y="396428"/>
                    <a:pt x="317514" y="388975"/>
                    <a:pt x="242774" y="376518"/>
                  </a:cubicBezTo>
                  <a:cubicBezTo>
                    <a:pt x="202737" y="369845"/>
                    <a:pt x="162091" y="367553"/>
                    <a:pt x="121750" y="363071"/>
                  </a:cubicBezTo>
                  <a:cubicBezTo>
                    <a:pt x="108303" y="358589"/>
                    <a:pt x="91432" y="359647"/>
                    <a:pt x="81409" y="349624"/>
                  </a:cubicBezTo>
                  <a:cubicBezTo>
                    <a:pt x="71386" y="339601"/>
                    <a:pt x="74301" y="321961"/>
                    <a:pt x="67962" y="309283"/>
                  </a:cubicBezTo>
                  <a:cubicBezTo>
                    <a:pt x="49241" y="271841"/>
                    <a:pt x="30465" y="258339"/>
                    <a:pt x="727" y="228600"/>
                  </a:cubicBezTo>
                  <a:cubicBezTo>
                    <a:pt x="5209" y="197224"/>
                    <a:pt x="0" y="162820"/>
                    <a:pt x="14174" y="134471"/>
                  </a:cubicBezTo>
                  <a:cubicBezTo>
                    <a:pt x="20513" y="121793"/>
                    <a:pt x="43447" y="129879"/>
                    <a:pt x="54515" y="121024"/>
                  </a:cubicBezTo>
                  <a:cubicBezTo>
                    <a:pt x="67135" y="110928"/>
                    <a:pt x="68789" y="90779"/>
                    <a:pt x="81409" y="80683"/>
                  </a:cubicBezTo>
                  <a:cubicBezTo>
                    <a:pt x="92477" y="71828"/>
                    <a:pt x="107740" y="69391"/>
                    <a:pt x="121750" y="67236"/>
                  </a:cubicBezTo>
                  <a:cubicBezTo>
                    <a:pt x="166273" y="60386"/>
                    <a:pt x="211397" y="58271"/>
                    <a:pt x="256221" y="53789"/>
                  </a:cubicBezTo>
                  <a:cubicBezTo>
                    <a:pt x="278633" y="49307"/>
                    <a:pt x="301283" y="45885"/>
                    <a:pt x="323456" y="40342"/>
                  </a:cubicBezTo>
                  <a:cubicBezTo>
                    <a:pt x="337207" y="36904"/>
                    <a:pt x="350047" y="30333"/>
                    <a:pt x="363798" y="26895"/>
                  </a:cubicBezTo>
                  <a:lnTo>
                    <a:pt x="471374" y="0"/>
                  </a:lnTo>
                  <a:cubicBezTo>
                    <a:pt x="496389" y="25016"/>
                    <a:pt x="504681" y="36825"/>
                    <a:pt x="538609" y="53789"/>
                  </a:cubicBezTo>
                  <a:cubicBezTo>
                    <a:pt x="551287" y="60128"/>
                    <a:pt x="565503" y="62754"/>
                    <a:pt x="578950" y="67236"/>
                  </a:cubicBezTo>
                  <a:cubicBezTo>
                    <a:pt x="587915" y="76201"/>
                    <a:pt x="594973" y="87607"/>
                    <a:pt x="605845" y="94130"/>
                  </a:cubicBezTo>
                  <a:cubicBezTo>
                    <a:pt x="617999" y="101423"/>
                    <a:pt x="633508" y="101238"/>
                    <a:pt x="646186" y="107577"/>
                  </a:cubicBezTo>
                  <a:cubicBezTo>
                    <a:pt x="660641" y="114805"/>
                    <a:pt x="673080" y="125506"/>
                    <a:pt x="686527" y="134471"/>
                  </a:cubicBezTo>
                  <a:cubicBezTo>
                    <a:pt x="748178" y="226947"/>
                    <a:pt x="709651" y="204932"/>
                    <a:pt x="780656" y="228600"/>
                  </a:cubicBezTo>
                  <a:cubicBezTo>
                    <a:pt x="789621" y="237565"/>
                    <a:pt x="801027" y="244624"/>
                    <a:pt x="807550" y="255495"/>
                  </a:cubicBezTo>
                  <a:cubicBezTo>
                    <a:pt x="818308" y="273425"/>
                    <a:pt x="832653" y="318247"/>
                    <a:pt x="807550" y="336177"/>
                  </a:cubicBezTo>
                  <a:cubicBezTo>
                    <a:pt x="775122" y="359340"/>
                    <a:pt x="683545" y="370292"/>
                    <a:pt x="646186" y="376518"/>
                  </a:cubicBezTo>
                  <a:cubicBezTo>
                    <a:pt x="632739" y="385483"/>
                    <a:pt x="615941" y="390792"/>
                    <a:pt x="605845" y="403412"/>
                  </a:cubicBezTo>
                  <a:cubicBezTo>
                    <a:pt x="596990" y="414480"/>
                    <a:pt x="599691" y="431599"/>
                    <a:pt x="592398" y="443753"/>
                  </a:cubicBezTo>
                  <a:cubicBezTo>
                    <a:pt x="585875" y="454625"/>
                    <a:pt x="574468" y="461683"/>
                    <a:pt x="565503" y="470648"/>
                  </a:cubicBezTo>
                  <a:cubicBezTo>
                    <a:pt x="561021" y="484095"/>
                    <a:pt x="563124" y="502134"/>
                    <a:pt x="552056" y="510989"/>
                  </a:cubicBezTo>
                  <a:cubicBezTo>
                    <a:pt x="537625" y="522534"/>
                    <a:pt x="515255" y="517156"/>
                    <a:pt x="498268" y="524436"/>
                  </a:cubicBezTo>
                  <a:cubicBezTo>
                    <a:pt x="483413" y="530802"/>
                    <a:pt x="472382" y="544102"/>
                    <a:pt x="457927" y="551330"/>
                  </a:cubicBezTo>
                  <a:cubicBezTo>
                    <a:pt x="445249" y="557669"/>
                    <a:pt x="431033" y="560295"/>
                    <a:pt x="417586" y="564777"/>
                  </a:cubicBezTo>
                  <a:cubicBezTo>
                    <a:pt x="404139" y="555812"/>
                    <a:pt x="387341" y="550503"/>
                    <a:pt x="377245" y="537883"/>
                  </a:cubicBezTo>
                  <a:cubicBezTo>
                    <a:pt x="368390" y="526815"/>
                    <a:pt x="374687" y="506616"/>
                    <a:pt x="363798" y="497542"/>
                  </a:cubicBezTo>
                  <a:cubicBezTo>
                    <a:pt x="292400" y="438044"/>
                    <a:pt x="296562" y="500532"/>
                    <a:pt x="296562" y="457200"/>
                  </a:cubicBezTo>
                </a:path>
              </a:pathLst>
            </a:custGeom>
            <a:solidFill>
              <a:srgbClr val="66CCFF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7757FEF6-F61A-7844-C809-3351720AEE0F}"/>
                </a:ext>
              </a:extLst>
            </p:cNvPr>
            <p:cNvSpPr/>
            <p:nvPr/>
          </p:nvSpPr>
          <p:spPr>
            <a:xfrm>
              <a:off x="5565775" y="2028825"/>
              <a:ext cx="1516063" cy="484188"/>
            </a:xfrm>
            <a:custGeom>
              <a:avLst/>
              <a:gdLst>
                <a:gd name="connsiteX0" fmla="*/ 1467658 w 1515950"/>
                <a:gd name="connsiteY0" fmla="*/ 190408 h 580372"/>
                <a:gd name="connsiteX1" fmla="*/ 1360081 w 1515950"/>
                <a:gd name="connsiteY1" fmla="*/ 96278 h 580372"/>
                <a:gd name="connsiteX2" fmla="*/ 1360081 w 1515950"/>
                <a:gd name="connsiteY2" fmla="*/ 96278 h 580372"/>
                <a:gd name="connsiteX3" fmla="*/ 1279399 w 1515950"/>
                <a:gd name="connsiteY3" fmla="*/ 69384 h 580372"/>
                <a:gd name="connsiteX4" fmla="*/ 1131481 w 1515950"/>
                <a:gd name="connsiteY4" fmla="*/ 29043 h 580372"/>
                <a:gd name="connsiteX5" fmla="*/ 1091140 w 1515950"/>
                <a:gd name="connsiteY5" fmla="*/ 2149 h 580372"/>
                <a:gd name="connsiteX6" fmla="*/ 795305 w 1515950"/>
                <a:gd name="connsiteY6" fmla="*/ 15596 h 580372"/>
                <a:gd name="connsiteX7" fmla="*/ 754964 w 1515950"/>
                <a:gd name="connsiteY7" fmla="*/ 55937 h 580372"/>
                <a:gd name="connsiteX8" fmla="*/ 674281 w 1515950"/>
                <a:gd name="connsiteY8" fmla="*/ 96278 h 580372"/>
                <a:gd name="connsiteX9" fmla="*/ 647387 w 1515950"/>
                <a:gd name="connsiteY9" fmla="*/ 136619 h 580372"/>
                <a:gd name="connsiteX10" fmla="*/ 633940 w 1515950"/>
                <a:gd name="connsiteY10" fmla="*/ 176961 h 580372"/>
                <a:gd name="connsiteX11" fmla="*/ 593599 w 1515950"/>
                <a:gd name="connsiteY11" fmla="*/ 190408 h 580372"/>
                <a:gd name="connsiteX12" fmla="*/ 580152 w 1515950"/>
                <a:gd name="connsiteY12" fmla="*/ 230749 h 580372"/>
                <a:gd name="connsiteX13" fmla="*/ 459128 w 1515950"/>
                <a:gd name="connsiteY13" fmla="*/ 297984 h 580372"/>
                <a:gd name="connsiteX14" fmla="*/ 405340 w 1515950"/>
                <a:gd name="connsiteY14" fmla="*/ 311431 h 580372"/>
                <a:gd name="connsiteX15" fmla="*/ 203634 w 1515950"/>
                <a:gd name="connsiteY15" fmla="*/ 324878 h 580372"/>
                <a:gd name="connsiteX16" fmla="*/ 96058 w 1515950"/>
                <a:gd name="connsiteY16" fmla="*/ 338325 h 580372"/>
                <a:gd name="connsiteX17" fmla="*/ 42270 w 1515950"/>
                <a:gd name="connsiteY17" fmla="*/ 459349 h 580372"/>
                <a:gd name="connsiteX18" fmla="*/ 82611 w 1515950"/>
                <a:gd name="connsiteY18" fmla="*/ 486243 h 580372"/>
                <a:gd name="connsiteX19" fmla="*/ 109505 w 1515950"/>
                <a:gd name="connsiteY19" fmla="*/ 526584 h 580372"/>
                <a:gd name="connsiteX20" fmla="*/ 190187 w 1515950"/>
                <a:gd name="connsiteY20" fmla="*/ 553478 h 580372"/>
                <a:gd name="connsiteX21" fmla="*/ 297764 w 1515950"/>
                <a:gd name="connsiteY21" fmla="*/ 580372 h 580372"/>
                <a:gd name="connsiteX22" fmla="*/ 822199 w 1515950"/>
                <a:gd name="connsiteY22" fmla="*/ 566925 h 580372"/>
                <a:gd name="connsiteX23" fmla="*/ 862540 w 1515950"/>
                <a:gd name="connsiteY23" fmla="*/ 540031 h 580372"/>
                <a:gd name="connsiteX24" fmla="*/ 943222 w 1515950"/>
                <a:gd name="connsiteY24" fmla="*/ 526584 h 580372"/>
                <a:gd name="connsiteX25" fmla="*/ 1010458 w 1515950"/>
                <a:gd name="connsiteY25" fmla="*/ 513137 h 580372"/>
                <a:gd name="connsiteX26" fmla="*/ 1037352 w 1515950"/>
                <a:gd name="connsiteY26" fmla="*/ 472796 h 580372"/>
                <a:gd name="connsiteX27" fmla="*/ 1158375 w 1515950"/>
                <a:gd name="connsiteY27" fmla="*/ 432455 h 580372"/>
                <a:gd name="connsiteX28" fmla="*/ 1265952 w 1515950"/>
                <a:gd name="connsiteY28" fmla="*/ 419008 h 580372"/>
                <a:gd name="connsiteX29" fmla="*/ 1306293 w 1515950"/>
                <a:gd name="connsiteY29" fmla="*/ 392114 h 580372"/>
                <a:gd name="connsiteX30" fmla="*/ 1481105 w 1515950"/>
                <a:gd name="connsiteY30" fmla="*/ 365219 h 580372"/>
                <a:gd name="connsiteX31" fmla="*/ 1481105 w 1515950"/>
                <a:gd name="connsiteY31" fmla="*/ 217302 h 580372"/>
                <a:gd name="connsiteX32" fmla="*/ 1467658 w 1515950"/>
                <a:gd name="connsiteY32" fmla="*/ 190408 h 58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15950" h="580372">
                  <a:moveTo>
                    <a:pt x="1467658" y="190408"/>
                  </a:moveTo>
                  <a:cubicBezTo>
                    <a:pt x="1382512" y="169122"/>
                    <a:pt x="1424122" y="192338"/>
                    <a:pt x="1360081" y="96278"/>
                  </a:cubicBezTo>
                  <a:lnTo>
                    <a:pt x="1360081" y="96278"/>
                  </a:lnTo>
                  <a:cubicBezTo>
                    <a:pt x="1333187" y="87313"/>
                    <a:pt x="1307197" y="74944"/>
                    <a:pt x="1279399" y="69384"/>
                  </a:cubicBezTo>
                  <a:cubicBezTo>
                    <a:pt x="1243315" y="62167"/>
                    <a:pt x="1160727" y="48541"/>
                    <a:pt x="1131481" y="29043"/>
                  </a:cubicBezTo>
                  <a:lnTo>
                    <a:pt x="1091140" y="2149"/>
                  </a:lnTo>
                  <a:cubicBezTo>
                    <a:pt x="992528" y="6631"/>
                    <a:pt x="892779" y="0"/>
                    <a:pt x="795305" y="15596"/>
                  </a:cubicBezTo>
                  <a:cubicBezTo>
                    <a:pt x="776527" y="18600"/>
                    <a:pt x="769573" y="43763"/>
                    <a:pt x="754964" y="55937"/>
                  </a:cubicBezTo>
                  <a:cubicBezTo>
                    <a:pt x="720208" y="84900"/>
                    <a:pt x="714712" y="82801"/>
                    <a:pt x="674281" y="96278"/>
                  </a:cubicBezTo>
                  <a:cubicBezTo>
                    <a:pt x="665316" y="109725"/>
                    <a:pt x="654614" y="122164"/>
                    <a:pt x="647387" y="136619"/>
                  </a:cubicBezTo>
                  <a:cubicBezTo>
                    <a:pt x="641048" y="149297"/>
                    <a:pt x="643963" y="166938"/>
                    <a:pt x="633940" y="176961"/>
                  </a:cubicBezTo>
                  <a:cubicBezTo>
                    <a:pt x="623917" y="186984"/>
                    <a:pt x="607046" y="185926"/>
                    <a:pt x="593599" y="190408"/>
                  </a:cubicBezTo>
                  <a:cubicBezTo>
                    <a:pt x="589117" y="203855"/>
                    <a:pt x="590175" y="220726"/>
                    <a:pt x="580152" y="230749"/>
                  </a:cubicBezTo>
                  <a:cubicBezTo>
                    <a:pt x="541624" y="269277"/>
                    <a:pt x="506475" y="284456"/>
                    <a:pt x="459128" y="297984"/>
                  </a:cubicBezTo>
                  <a:cubicBezTo>
                    <a:pt x="441358" y="303061"/>
                    <a:pt x="423720" y="309496"/>
                    <a:pt x="405340" y="311431"/>
                  </a:cubicBezTo>
                  <a:cubicBezTo>
                    <a:pt x="338326" y="318485"/>
                    <a:pt x="270765" y="319041"/>
                    <a:pt x="203634" y="324878"/>
                  </a:cubicBezTo>
                  <a:cubicBezTo>
                    <a:pt x="167632" y="328009"/>
                    <a:pt x="131917" y="333843"/>
                    <a:pt x="96058" y="338325"/>
                  </a:cubicBezTo>
                  <a:cubicBezTo>
                    <a:pt x="51998" y="382385"/>
                    <a:pt x="0" y="395946"/>
                    <a:pt x="42270" y="459349"/>
                  </a:cubicBezTo>
                  <a:cubicBezTo>
                    <a:pt x="51235" y="472796"/>
                    <a:pt x="69164" y="477278"/>
                    <a:pt x="82611" y="486243"/>
                  </a:cubicBezTo>
                  <a:cubicBezTo>
                    <a:pt x="91576" y="499690"/>
                    <a:pt x="95800" y="518019"/>
                    <a:pt x="109505" y="526584"/>
                  </a:cubicBezTo>
                  <a:cubicBezTo>
                    <a:pt x="133545" y="541609"/>
                    <a:pt x="163293" y="544513"/>
                    <a:pt x="190187" y="553478"/>
                  </a:cubicBezTo>
                  <a:cubicBezTo>
                    <a:pt x="252211" y="574153"/>
                    <a:pt x="216629" y="564145"/>
                    <a:pt x="297764" y="580372"/>
                  </a:cubicBezTo>
                  <a:cubicBezTo>
                    <a:pt x="472576" y="575890"/>
                    <a:pt x="647774" y="579384"/>
                    <a:pt x="822199" y="566925"/>
                  </a:cubicBezTo>
                  <a:cubicBezTo>
                    <a:pt x="838319" y="565774"/>
                    <a:pt x="847208" y="545142"/>
                    <a:pt x="862540" y="540031"/>
                  </a:cubicBezTo>
                  <a:cubicBezTo>
                    <a:pt x="888406" y="531409"/>
                    <a:pt x="916397" y="531461"/>
                    <a:pt x="943222" y="526584"/>
                  </a:cubicBezTo>
                  <a:cubicBezTo>
                    <a:pt x="965709" y="522495"/>
                    <a:pt x="988046" y="517619"/>
                    <a:pt x="1010458" y="513137"/>
                  </a:cubicBezTo>
                  <a:cubicBezTo>
                    <a:pt x="1019423" y="499690"/>
                    <a:pt x="1025924" y="484224"/>
                    <a:pt x="1037352" y="472796"/>
                  </a:cubicBezTo>
                  <a:cubicBezTo>
                    <a:pt x="1074277" y="435871"/>
                    <a:pt x="1105786" y="439968"/>
                    <a:pt x="1158375" y="432455"/>
                  </a:cubicBezTo>
                  <a:cubicBezTo>
                    <a:pt x="1194150" y="427344"/>
                    <a:pt x="1230093" y="423490"/>
                    <a:pt x="1265952" y="419008"/>
                  </a:cubicBezTo>
                  <a:cubicBezTo>
                    <a:pt x="1279399" y="410043"/>
                    <a:pt x="1291438" y="398480"/>
                    <a:pt x="1306293" y="392114"/>
                  </a:cubicBezTo>
                  <a:cubicBezTo>
                    <a:pt x="1347057" y="374643"/>
                    <a:pt x="1456800" y="367920"/>
                    <a:pt x="1481105" y="365219"/>
                  </a:cubicBezTo>
                  <a:cubicBezTo>
                    <a:pt x="1498276" y="313705"/>
                    <a:pt x="1515950" y="280023"/>
                    <a:pt x="1481105" y="217302"/>
                  </a:cubicBezTo>
                  <a:cubicBezTo>
                    <a:pt x="1422968" y="112656"/>
                    <a:pt x="1427317" y="244191"/>
                    <a:pt x="1467658" y="190408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42" name="Text Box 41">
              <a:extLst>
                <a:ext uri="{FF2B5EF4-FFF2-40B4-BE49-F238E27FC236}">
                  <a16:creationId xmlns:a16="http://schemas.microsoft.com/office/drawing/2014/main" id="{A416807E-0289-C9BE-9760-908674132A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24500" y="1500188"/>
              <a:ext cx="11557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400" b="1">
                  <a:latin typeface="Verdana" panose="020B0604030504040204" pitchFamily="34" charset="0"/>
                </a:rPr>
                <a:t>Wee Loch</a:t>
              </a: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DC51959C-BF2B-F081-F7FC-B13E356C41A0}"/>
                </a:ext>
              </a:extLst>
            </p:cNvPr>
            <p:cNvSpPr/>
            <p:nvPr/>
          </p:nvSpPr>
          <p:spPr>
            <a:xfrm>
              <a:off x="6096000" y="2428875"/>
              <a:ext cx="1503363" cy="869950"/>
            </a:xfrm>
            <a:custGeom>
              <a:avLst/>
              <a:gdLst>
                <a:gd name="connsiteX0" fmla="*/ 806824 w 1503678"/>
                <a:gd name="connsiteY0" fmla="*/ 833660 h 870578"/>
                <a:gd name="connsiteX1" fmla="*/ 860612 w 1503678"/>
                <a:gd name="connsiteY1" fmla="*/ 847108 h 870578"/>
                <a:gd name="connsiteX2" fmla="*/ 1223683 w 1503678"/>
                <a:gd name="connsiteY2" fmla="*/ 820213 h 870578"/>
                <a:gd name="connsiteX3" fmla="*/ 1277471 w 1503678"/>
                <a:gd name="connsiteY3" fmla="*/ 779872 h 870578"/>
                <a:gd name="connsiteX4" fmla="*/ 1317812 w 1503678"/>
                <a:gd name="connsiteY4" fmla="*/ 752978 h 870578"/>
                <a:gd name="connsiteX5" fmla="*/ 1331259 w 1503678"/>
                <a:gd name="connsiteY5" fmla="*/ 712637 h 870578"/>
                <a:gd name="connsiteX6" fmla="*/ 1358153 w 1503678"/>
                <a:gd name="connsiteY6" fmla="*/ 672296 h 870578"/>
                <a:gd name="connsiteX7" fmla="*/ 1438836 w 1503678"/>
                <a:gd name="connsiteY7" fmla="*/ 631955 h 870578"/>
                <a:gd name="connsiteX8" fmla="*/ 1465730 w 1503678"/>
                <a:gd name="connsiteY8" fmla="*/ 524378 h 870578"/>
                <a:gd name="connsiteX9" fmla="*/ 1492624 w 1503678"/>
                <a:gd name="connsiteY9" fmla="*/ 470590 h 870578"/>
                <a:gd name="connsiteX10" fmla="*/ 1479177 w 1503678"/>
                <a:gd name="connsiteY10" fmla="*/ 228543 h 870578"/>
                <a:gd name="connsiteX11" fmla="*/ 1398495 w 1503678"/>
                <a:gd name="connsiteY11" fmla="*/ 174755 h 870578"/>
                <a:gd name="connsiteX12" fmla="*/ 1358153 w 1503678"/>
                <a:gd name="connsiteY12" fmla="*/ 147860 h 870578"/>
                <a:gd name="connsiteX13" fmla="*/ 1021977 w 1503678"/>
                <a:gd name="connsiteY13" fmla="*/ 120966 h 870578"/>
                <a:gd name="connsiteX14" fmla="*/ 578224 w 1503678"/>
                <a:gd name="connsiteY14" fmla="*/ 80625 h 870578"/>
                <a:gd name="connsiteX15" fmla="*/ 430306 w 1503678"/>
                <a:gd name="connsiteY15" fmla="*/ 94072 h 870578"/>
                <a:gd name="connsiteX16" fmla="*/ 349624 w 1503678"/>
                <a:gd name="connsiteY16" fmla="*/ 147860 h 870578"/>
                <a:gd name="connsiteX17" fmla="*/ 215153 w 1503678"/>
                <a:gd name="connsiteY17" fmla="*/ 161308 h 870578"/>
                <a:gd name="connsiteX18" fmla="*/ 80683 w 1503678"/>
                <a:gd name="connsiteY18" fmla="*/ 201649 h 870578"/>
                <a:gd name="connsiteX19" fmla="*/ 53789 w 1503678"/>
                <a:gd name="connsiteY19" fmla="*/ 241990 h 870578"/>
                <a:gd name="connsiteX20" fmla="*/ 40342 w 1503678"/>
                <a:gd name="connsiteY20" fmla="*/ 282331 h 870578"/>
                <a:gd name="connsiteX21" fmla="*/ 13447 w 1503678"/>
                <a:gd name="connsiteY21" fmla="*/ 309225 h 870578"/>
                <a:gd name="connsiteX22" fmla="*/ 0 w 1503678"/>
                <a:gd name="connsiteY22" fmla="*/ 349566 h 870578"/>
                <a:gd name="connsiteX23" fmla="*/ 26895 w 1503678"/>
                <a:gd name="connsiteY23" fmla="*/ 457143 h 870578"/>
                <a:gd name="connsiteX24" fmla="*/ 107577 w 1503678"/>
                <a:gd name="connsiteY24" fmla="*/ 497484 h 870578"/>
                <a:gd name="connsiteX25" fmla="*/ 228600 w 1503678"/>
                <a:gd name="connsiteY25" fmla="*/ 510931 h 870578"/>
                <a:gd name="connsiteX26" fmla="*/ 295836 w 1503678"/>
                <a:gd name="connsiteY26" fmla="*/ 524378 h 870578"/>
                <a:gd name="connsiteX27" fmla="*/ 336177 w 1503678"/>
                <a:gd name="connsiteY27" fmla="*/ 712637 h 870578"/>
                <a:gd name="connsiteX28" fmla="*/ 349624 w 1503678"/>
                <a:gd name="connsiteY28" fmla="*/ 793319 h 870578"/>
                <a:gd name="connsiteX29" fmla="*/ 510989 w 1503678"/>
                <a:gd name="connsiteY29" fmla="*/ 833660 h 870578"/>
                <a:gd name="connsiteX30" fmla="*/ 685800 w 1503678"/>
                <a:gd name="connsiteY30" fmla="*/ 847108 h 870578"/>
                <a:gd name="connsiteX31" fmla="*/ 806824 w 1503678"/>
                <a:gd name="connsiteY31" fmla="*/ 833660 h 870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03678" h="870578">
                  <a:moveTo>
                    <a:pt x="806824" y="833660"/>
                  </a:moveTo>
                  <a:cubicBezTo>
                    <a:pt x="835959" y="833660"/>
                    <a:pt x="842131" y="847108"/>
                    <a:pt x="860612" y="847108"/>
                  </a:cubicBezTo>
                  <a:cubicBezTo>
                    <a:pt x="1131355" y="847108"/>
                    <a:pt x="1079993" y="856135"/>
                    <a:pt x="1223683" y="820213"/>
                  </a:cubicBezTo>
                  <a:cubicBezTo>
                    <a:pt x="1241612" y="806766"/>
                    <a:pt x="1259234" y="792899"/>
                    <a:pt x="1277471" y="779872"/>
                  </a:cubicBezTo>
                  <a:cubicBezTo>
                    <a:pt x="1290622" y="770478"/>
                    <a:pt x="1307716" y="765598"/>
                    <a:pt x="1317812" y="752978"/>
                  </a:cubicBezTo>
                  <a:cubicBezTo>
                    <a:pt x="1326667" y="741910"/>
                    <a:pt x="1324920" y="725315"/>
                    <a:pt x="1331259" y="712637"/>
                  </a:cubicBezTo>
                  <a:cubicBezTo>
                    <a:pt x="1338487" y="698182"/>
                    <a:pt x="1346725" y="683724"/>
                    <a:pt x="1358153" y="672296"/>
                  </a:cubicBezTo>
                  <a:cubicBezTo>
                    <a:pt x="1384220" y="646229"/>
                    <a:pt x="1406026" y="642892"/>
                    <a:pt x="1438836" y="631955"/>
                  </a:cubicBezTo>
                  <a:cubicBezTo>
                    <a:pt x="1446729" y="592491"/>
                    <a:pt x="1450224" y="560559"/>
                    <a:pt x="1465730" y="524378"/>
                  </a:cubicBezTo>
                  <a:cubicBezTo>
                    <a:pt x="1473626" y="505953"/>
                    <a:pt x="1483659" y="488519"/>
                    <a:pt x="1492624" y="470590"/>
                  </a:cubicBezTo>
                  <a:cubicBezTo>
                    <a:pt x="1488142" y="389908"/>
                    <a:pt x="1503678" y="305546"/>
                    <a:pt x="1479177" y="228543"/>
                  </a:cubicBezTo>
                  <a:cubicBezTo>
                    <a:pt x="1469377" y="197742"/>
                    <a:pt x="1425389" y="192684"/>
                    <a:pt x="1398495" y="174755"/>
                  </a:cubicBezTo>
                  <a:cubicBezTo>
                    <a:pt x="1385048" y="165790"/>
                    <a:pt x="1373485" y="152971"/>
                    <a:pt x="1358153" y="147860"/>
                  </a:cubicBezTo>
                  <a:cubicBezTo>
                    <a:pt x="1224164" y="103197"/>
                    <a:pt x="1331972" y="135057"/>
                    <a:pt x="1021977" y="120966"/>
                  </a:cubicBezTo>
                  <a:cubicBezTo>
                    <a:pt x="840528" y="0"/>
                    <a:pt x="973595" y="65982"/>
                    <a:pt x="578224" y="80625"/>
                  </a:cubicBezTo>
                  <a:cubicBezTo>
                    <a:pt x="514933" y="67967"/>
                    <a:pt x="493300" y="52076"/>
                    <a:pt x="430306" y="94072"/>
                  </a:cubicBezTo>
                  <a:cubicBezTo>
                    <a:pt x="403412" y="112001"/>
                    <a:pt x="381786" y="144644"/>
                    <a:pt x="349624" y="147860"/>
                  </a:cubicBezTo>
                  <a:lnTo>
                    <a:pt x="215153" y="161308"/>
                  </a:lnTo>
                  <a:cubicBezTo>
                    <a:pt x="116938" y="194046"/>
                    <a:pt x="161973" y="181326"/>
                    <a:pt x="80683" y="201649"/>
                  </a:cubicBezTo>
                  <a:cubicBezTo>
                    <a:pt x="71718" y="215096"/>
                    <a:pt x="61017" y="227535"/>
                    <a:pt x="53789" y="241990"/>
                  </a:cubicBezTo>
                  <a:cubicBezTo>
                    <a:pt x="47450" y="254668"/>
                    <a:pt x="47635" y="270177"/>
                    <a:pt x="40342" y="282331"/>
                  </a:cubicBezTo>
                  <a:cubicBezTo>
                    <a:pt x="33819" y="293202"/>
                    <a:pt x="22412" y="300260"/>
                    <a:pt x="13447" y="309225"/>
                  </a:cubicBezTo>
                  <a:cubicBezTo>
                    <a:pt x="8965" y="322672"/>
                    <a:pt x="0" y="335392"/>
                    <a:pt x="0" y="349566"/>
                  </a:cubicBezTo>
                  <a:cubicBezTo>
                    <a:pt x="0" y="352081"/>
                    <a:pt x="16282" y="443877"/>
                    <a:pt x="26895" y="457143"/>
                  </a:cubicBezTo>
                  <a:cubicBezTo>
                    <a:pt x="41192" y="475014"/>
                    <a:pt x="85090" y="493736"/>
                    <a:pt x="107577" y="497484"/>
                  </a:cubicBezTo>
                  <a:cubicBezTo>
                    <a:pt x="147614" y="504157"/>
                    <a:pt x="188419" y="505191"/>
                    <a:pt x="228600" y="510931"/>
                  </a:cubicBezTo>
                  <a:cubicBezTo>
                    <a:pt x="251226" y="514163"/>
                    <a:pt x="273424" y="519896"/>
                    <a:pt x="295836" y="524378"/>
                  </a:cubicBezTo>
                  <a:cubicBezTo>
                    <a:pt x="337485" y="649324"/>
                    <a:pt x="314973" y="564207"/>
                    <a:pt x="336177" y="712637"/>
                  </a:cubicBezTo>
                  <a:cubicBezTo>
                    <a:pt x="340033" y="739628"/>
                    <a:pt x="337431" y="768932"/>
                    <a:pt x="349624" y="793319"/>
                  </a:cubicBezTo>
                  <a:cubicBezTo>
                    <a:pt x="371422" y="836915"/>
                    <a:pt x="505294" y="833027"/>
                    <a:pt x="510989" y="833660"/>
                  </a:cubicBezTo>
                  <a:cubicBezTo>
                    <a:pt x="621739" y="870578"/>
                    <a:pt x="563607" y="864564"/>
                    <a:pt x="685800" y="847108"/>
                  </a:cubicBezTo>
                  <a:cubicBezTo>
                    <a:pt x="751656" y="825155"/>
                    <a:pt x="777689" y="833660"/>
                    <a:pt x="806824" y="833660"/>
                  </a:cubicBezTo>
                  <a:close/>
                </a:path>
              </a:pathLst>
            </a:custGeom>
            <a:solidFill>
              <a:srgbClr val="66CCFF"/>
            </a:solidFill>
            <a:ln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44" name="Text Box 41">
              <a:extLst>
                <a:ext uri="{FF2B5EF4-FFF2-40B4-BE49-F238E27FC236}">
                  <a16:creationId xmlns:a16="http://schemas.microsoft.com/office/drawing/2014/main" id="{DE134D97-A26A-EC75-17FC-185345FA4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7438" y="2643188"/>
              <a:ext cx="13430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400" b="1">
                  <a:latin typeface="Verdana" panose="020B0604030504040204" pitchFamily="34" charset="0"/>
                </a:rPr>
                <a:t>Loch Plenty</a:t>
              </a: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636D505D-2C85-91C8-7A9D-A51C56A053B1}"/>
                </a:ext>
              </a:extLst>
            </p:cNvPr>
            <p:cNvSpPr/>
            <p:nvPr/>
          </p:nvSpPr>
          <p:spPr>
            <a:xfrm>
              <a:off x="4310063" y="1868488"/>
              <a:ext cx="1822450" cy="488950"/>
            </a:xfrm>
            <a:custGeom>
              <a:avLst/>
              <a:gdLst>
                <a:gd name="connsiteX0" fmla="*/ 1801906 w 1801906"/>
                <a:gd name="connsiteY0" fmla="*/ 0 h 525906"/>
                <a:gd name="connsiteX1" fmla="*/ 1775012 w 1801906"/>
                <a:gd name="connsiteY1" fmla="*/ 80683 h 525906"/>
                <a:gd name="connsiteX2" fmla="*/ 1734671 w 1801906"/>
                <a:gd name="connsiteY2" fmla="*/ 282388 h 525906"/>
                <a:gd name="connsiteX3" fmla="*/ 1694329 w 1801906"/>
                <a:gd name="connsiteY3" fmla="*/ 295835 h 525906"/>
                <a:gd name="connsiteX4" fmla="*/ 1667435 w 1801906"/>
                <a:gd name="connsiteY4" fmla="*/ 322730 h 525906"/>
                <a:gd name="connsiteX5" fmla="*/ 1586753 w 1801906"/>
                <a:gd name="connsiteY5" fmla="*/ 349624 h 525906"/>
                <a:gd name="connsiteX6" fmla="*/ 1506071 w 1801906"/>
                <a:gd name="connsiteY6" fmla="*/ 336177 h 525906"/>
                <a:gd name="connsiteX7" fmla="*/ 1465729 w 1801906"/>
                <a:gd name="connsiteY7" fmla="*/ 322730 h 525906"/>
                <a:gd name="connsiteX8" fmla="*/ 1344706 w 1801906"/>
                <a:gd name="connsiteY8" fmla="*/ 309283 h 525906"/>
                <a:gd name="connsiteX9" fmla="*/ 1304365 w 1801906"/>
                <a:gd name="connsiteY9" fmla="*/ 295835 h 525906"/>
                <a:gd name="connsiteX10" fmla="*/ 1264023 w 1801906"/>
                <a:gd name="connsiteY10" fmla="*/ 255494 h 525906"/>
                <a:gd name="connsiteX11" fmla="*/ 1035423 w 1801906"/>
                <a:gd name="connsiteY11" fmla="*/ 242047 h 525906"/>
                <a:gd name="connsiteX12" fmla="*/ 833718 w 1801906"/>
                <a:gd name="connsiteY12" fmla="*/ 268941 h 525906"/>
                <a:gd name="connsiteX13" fmla="*/ 779929 w 1801906"/>
                <a:gd name="connsiteY13" fmla="*/ 282388 h 525906"/>
                <a:gd name="connsiteX14" fmla="*/ 699247 w 1801906"/>
                <a:gd name="connsiteY14" fmla="*/ 309283 h 525906"/>
                <a:gd name="connsiteX15" fmla="*/ 322729 w 1801906"/>
                <a:gd name="connsiteY15" fmla="*/ 309283 h 525906"/>
                <a:gd name="connsiteX16" fmla="*/ 282388 w 1801906"/>
                <a:gd name="connsiteY16" fmla="*/ 322730 h 525906"/>
                <a:gd name="connsiteX17" fmla="*/ 242047 w 1801906"/>
                <a:gd name="connsiteY17" fmla="*/ 349624 h 525906"/>
                <a:gd name="connsiteX18" fmla="*/ 188259 w 1801906"/>
                <a:gd name="connsiteY18" fmla="*/ 416859 h 525906"/>
                <a:gd name="connsiteX19" fmla="*/ 161365 w 1801906"/>
                <a:gd name="connsiteY19" fmla="*/ 457200 h 525906"/>
                <a:gd name="connsiteX20" fmla="*/ 0 w 1801906"/>
                <a:gd name="connsiteY20" fmla="*/ 510988 h 525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01906" h="525906">
                  <a:moveTo>
                    <a:pt x="1801906" y="0"/>
                  </a:moveTo>
                  <a:cubicBezTo>
                    <a:pt x="1792941" y="26894"/>
                    <a:pt x="1777366" y="52432"/>
                    <a:pt x="1775012" y="80683"/>
                  </a:cubicBezTo>
                  <a:cubicBezTo>
                    <a:pt x="1772086" y="115793"/>
                    <a:pt x="1787952" y="239763"/>
                    <a:pt x="1734671" y="282388"/>
                  </a:cubicBezTo>
                  <a:cubicBezTo>
                    <a:pt x="1723602" y="291243"/>
                    <a:pt x="1707776" y="291353"/>
                    <a:pt x="1694329" y="295835"/>
                  </a:cubicBezTo>
                  <a:cubicBezTo>
                    <a:pt x="1685364" y="304800"/>
                    <a:pt x="1678775" y="317060"/>
                    <a:pt x="1667435" y="322730"/>
                  </a:cubicBezTo>
                  <a:cubicBezTo>
                    <a:pt x="1642079" y="335408"/>
                    <a:pt x="1586753" y="349624"/>
                    <a:pt x="1586753" y="349624"/>
                  </a:cubicBezTo>
                  <a:cubicBezTo>
                    <a:pt x="1559859" y="345142"/>
                    <a:pt x="1532687" y="342092"/>
                    <a:pt x="1506071" y="336177"/>
                  </a:cubicBezTo>
                  <a:cubicBezTo>
                    <a:pt x="1492234" y="333102"/>
                    <a:pt x="1479711" y="325060"/>
                    <a:pt x="1465729" y="322730"/>
                  </a:cubicBezTo>
                  <a:cubicBezTo>
                    <a:pt x="1425692" y="316057"/>
                    <a:pt x="1385047" y="313765"/>
                    <a:pt x="1344706" y="309283"/>
                  </a:cubicBezTo>
                  <a:cubicBezTo>
                    <a:pt x="1331259" y="304800"/>
                    <a:pt x="1316159" y="303698"/>
                    <a:pt x="1304365" y="295835"/>
                  </a:cubicBezTo>
                  <a:cubicBezTo>
                    <a:pt x="1288542" y="285286"/>
                    <a:pt x="1282671" y="259224"/>
                    <a:pt x="1264023" y="255494"/>
                  </a:cubicBezTo>
                  <a:cubicBezTo>
                    <a:pt x="1189174" y="240524"/>
                    <a:pt x="1111623" y="246529"/>
                    <a:pt x="1035423" y="242047"/>
                  </a:cubicBezTo>
                  <a:cubicBezTo>
                    <a:pt x="777905" y="263507"/>
                    <a:pt x="946805" y="236631"/>
                    <a:pt x="833718" y="268941"/>
                  </a:cubicBezTo>
                  <a:cubicBezTo>
                    <a:pt x="815948" y="274018"/>
                    <a:pt x="797631" y="277077"/>
                    <a:pt x="779929" y="282388"/>
                  </a:cubicBezTo>
                  <a:cubicBezTo>
                    <a:pt x="752776" y="290534"/>
                    <a:pt x="699247" y="309283"/>
                    <a:pt x="699247" y="309283"/>
                  </a:cubicBezTo>
                  <a:cubicBezTo>
                    <a:pt x="516890" y="291046"/>
                    <a:pt x="551419" y="287502"/>
                    <a:pt x="322729" y="309283"/>
                  </a:cubicBezTo>
                  <a:cubicBezTo>
                    <a:pt x="308618" y="310627"/>
                    <a:pt x="295066" y="316391"/>
                    <a:pt x="282388" y="322730"/>
                  </a:cubicBezTo>
                  <a:cubicBezTo>
                    <a:pt x="267933" y="329958"/>
                    <a:pt x="255494" y="340659"/>
                    <a:pt x="242047" y="349624"/>
                  </a:cubicBezTo>
                  <a:cubicBezTo>
                    <a:pt x="215868" y="428160"/>
                    <a:pt x="249083" y="356035"/>
                    <a:pt x="188259" y="416859"/>
                  </a:cubicBezTo>
                  <a:cubicBezTo>
                    <a:pt x="176831" y="428287"/>
                    <a:pt x="173528" y="446558"/>
                    <a:pt x="161365" y="457200"/>
                  </a:cubicBezTo>
                  <a:cubicBezTo>
                    <a:pt x="82843" y="525906"/>
                    <a:pt x="92588" y="510988"/>
                    <a:pt x="0" y="510988"/>
                  </a:cubicBezTo>
                </a:path>
              </a:pathLst>
            </a:custGeom>
            <a:ln>
              <a:solidFill>
                <a:srgbClr val="66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3086" name="Picture 93" descr="MCj02900830000[1]">
            <a:extLst>
              <a:ext uri="{FF2B5EF4-FFF2-40B4-BE49-F238E27FC236}">
                <a16:creationId xmlns:a16="http://schemas.microsoft.com/office/drawing/2014/main" id="{61F91EB0-665C-A474-F8D7-A11F123E0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12213" y="3429000"/>
            <a:ext cx="879475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93" descr="MCj02900830000[1]">
            <a:extLst>
              <a:ext uri="{FF2B5EF4-FFF2-40B4-BE49-F238E27FC236}">
                <a16:creationId xmlns:a16="http://schemas.microsoft.com/office/drawing/2014/main" id="{CE3A8C57-70F7-8E7D-7481-44C85B1D1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143375"/>
            <a:ext cx="8572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8" descr="MCj04247600000[1]">
            <a:extLst>
              <a:ext uri="{FF2B5EF4-FFF2-40B4-BE49-F238E27FC236}">
                <a16:creationId xmlns:a16="http://schemas.microsoft.com/office/drawing/2014/main" id="{4B50D6D4-F602-EDCB-DCC6-EB2985505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83638" y="857250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8" descr="MCj04247600000[1]">
            <a:extLst>
              <a:ext uri="{FF2B5EF4-FFF2-40B4-BE49-F238E27FC236}">
                <a16:creationId xmlns:a16="http://schemas.microsoft.com/office/drawing/2014/main" id="{AF247B01-4B05-F6F8-07BC-31F0FFF1B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2263" y="928688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8" descr="MCj04247600000[1]">
            <a:extLst>
              <a:ext uri="{FF2B5EF4-FFF2-40B4-BE49-F238E27FC236}">
                <a16:creationId xmlns:a16="http://schemas.microsoft.com/office/drawing/2014/main" id="{2913F36B-6A7B-FF16-08AB-F4A6D5867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12263" y="1411288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8" descr="MCj04247600000[1]">
            <a:extLst>
              <a:ext uri="{FF2B5EF4-FFF2-40B4-BE49-F238E27FC236}">
                <a16:creationId xmlns:a16="http://schemas.microsoft.com/office/drawing/2014/main" id="{65F00981-5715-5847-5B27-B32F6F86A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638" y="1285875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18" descr="MCj04247600000[1]">
            <a:extLst>
              <a:ext uri="{FF2B5EF4-FFF2-40B4-BE49-F238E27FC236}">
                <a16:creationId xmlns:a16="http://schemas.microsoft.com/office/drawing/2014/main" id="{E8058504-DFDF-1C77-6A9F-040F929CC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513" y="1571625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18" descr="MCj04247600000[1]">
            <a:extLst>
              <a:ext uri="{FF2B5EF4-FFF2-40B4-BE49-F238E27FC236}">
                <a16:creationId xmlns:a16="http://schemas.microsoft.com/office/drawing/2014/main" id="{7FB3989A-1357-47B6-3DAF-BE9E2CB1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700" y="1785938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18" descr="MCj04247600000[1]">
            <a:extLst>
              <a:ext uri="{FF2B5EF4-FFF2-40B4-BE49-F238E27FC236}">
                <a16:creationId xmlns:a16="http://schemas.microsoft.com/office/drawing/2014/main" id="{33E2EC09-69E9-015D-729C-721F8EDA1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950" y="2071688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18" descr="MCj04247600000[1]">
            <a:extLst>
              <a:ext uri="{FF2B5EF4-FFF2-40B4-BE49-F238E27FC236}">
                <a16:creationId xmlns:a16="http://schemas.microsoft.com/office/drawing/2014/main" id="{B6EC54F9-07DC-4A7B-4C43-E04C775ED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813" y="2143125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18" descr="MCj04247600000[1]">
            <a:extLst>
              <a:ext uri="{FF2B5EF4-FFF2-40B4-BE49-F238E27FC236}">
                <a16:creationId xmlns:a16="http://schemas.microsoft.com/office/drawing/2014/main" id="{003ED811-8258-1F12-36CF-A5BC14F42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97950" y="2438400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18" descr="MCj04247600000[1]">
            <a:extLst>
              <a:ext uri="{FF2B5EF4-FFF2-40B4-BE49-F238E27FC236}">
                <a16:creationId xmlns:a16="http://schemas.microsoft.com/office/drawing/2014/main" id="{5207A28F-74D8-278A-4788-9250D8065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813" y="2500313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18" descr="MCj04247600000[1]">
            <a:extLst>
              <a:ext uri="{FF2B5EF4-FFF2-40B4-BE49-F238E27FC236}">
                <a16:creationId xmlns:a16="http://schemas.microsoft.com/office/drawing/2014/main" id="{1A0495C8-DDB2-9D52-D34A-679D39154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0" y="2786063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18" descr="MCj04247600000[1]">
            <a:extLst>
              <a:ext uri="{FF2B5EF4-FFF2-40B4-BE49-F238E27FC236}">
                <a16:creationId xmlns:a16="http://schemas.microsoft.com/office/drawing/2014/main" id="{FF37796E-0DF3-D698-80A9-7AB39C136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25" y="2840038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18" descr="MCj04247600000[1]">
            <a:extLst>
              <a:ext uri="{FF2B5EF4-FFF2-40B4-BE49-F238E27FC236}">
                <a16:creationId xmlns:a16="http://schemas.microsoft.com/office/drawing/2014/main" id="{4EE504F2-FA85-38B2-68C1-2FF0D8095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2868613"/>
            <a:ext cx="4572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84" descr="A close up of a logo&#10;&#10;Description automatically generated with medium confidence">
            <a:extLst>
              <a:ext uri="{FF2B5EF4-FFF2-40B4-BE49-F238E27FC236}">
                <a16:creationId xmlns:a16="http://schemas.microsoft.com/office/drawing/2014/main" id="{A488BD0D-6512-27C7-F5C6-27B122018F9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5" y="112606"/>
            <a:ext cx="859021" cy="3397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Freeform 87">
            <a:extLst>
              <a:ext uri="{FF2B5EF4-FFF2-40B4-BE49-F238E27FC236}">
                <a16:creationId xmlns:a16="http://schemas.microsoft.com/office/drawing/2014/main" id="{5EFC2F01-DD69-05BC-1BB0-67E46BD0D773}"/>
              </a:ext>
            </a:extLst>
          </p:cNvPr>
          <p:cNvSpPr/>
          <p:nvPr/>
        </p:nvSpPr>
        <p:spPr>
          <a:xfrm>
            <a:off x="-93663" y="-93663"/>
            <a:ext cx="9239251" cy="7237413"/>
          </a:xfrm>
          <a:custGeom>
            <a:avLst/>
            <a:gdLst>
              <a:gd name="connsiteX0" fmla="*/ 2030506 w 9219285"/>
              <a:gd name="connsiteY0" fmla="*/ 6886996 h 6944457"/>
              <a:gd name="connsiteX1" fmla="*/ 94129 w 9219285"/>
              <a:gd name="connsiteY1" fmla="*/ 6900443 h 6944457"/>
              <a:gd name="connsiteX2" fmla="*/ 40341 w 9219285"/>
              <a:gd name="connsiteY2" fmla="*/ 6873549 h 6944457"/>
              <a:gd name="connsiteX3" fmla="*/ 53788 w 9219285"/>
              <a:gd name="connsiteY3" fmla="*/ 4385843 h 6944457"/>
              <a:gd name="connsiteX4" fmla="*/ 26894 w 9219285"/>
              <a:gd name="connsiteY4" fmla="*/ 3807620 h 6944457"/>
              <a:gd name="connsiteX5" fmla="*/ 13447 w 9219285"/>
              <a:gd name="connsiteY5" fmla="*/ 3269737 h 6944457"/>
              <a:gd name="connsiteX6" fmla="*/ 13447 w 9219285"/>
              <a:gd name="connsiteY6" fmla="*/ 1965372 h 6944457"/>
              <a:gd name="connsiteX7" fmla="*/ 26894 w 9219285"/>
              <a:gd name="connsiteY7" fmla="*/ 1804008 h 6944457"/>
              <a:gd name="connsiteX8" fmla="*/ 13447 w 9219285"/>
              <a:gd name="connsiteY8" fmla="*/ 459302 h 6944457"/>
              <a:gd name="connsiteX9" fmla="*/ 26894 w 9219285"/>
              <a:gd name="connsiteY9" fmla="*/ 405514 h 6944457"/>
              <a:gd name="connsiteX10" fmla="*/ 40341 w 9219285"/>
              <a:gd name="connsiteY10" fmla="*/ 365172 h 6944457"/>
              <a:gd name="connsiteX11" fmla="*/ 26894 w 9219285"/>
              <a:gd name="connsiteY11" fmla="*/ 311384 h 6944457"/>
              <a:gd name="connsiteX12" fmla="*/ 0 w 9219285"/>
              <a:gd name="connsiteY12" fmla="*/ 230702 h 6944457"/>
              <a:gd name="connsiteX13" fmla="*/ 13447 w 9219285"/>
              <a:gd name="connsiteY13" fmla="*/ 123125 h 6944457"/>
              <a:gd name="connsiteX14" fmla="*/ 40341 w 9219285"/>
              <a:gd name="connsiteY14" fmla="*/ 42443 h 6944457"/>
              <a:gd name="connsiteX15" fmla="*/ 80682 w 9219285"/>
              <a:gd name="connsiteY15" fmla="*/ 69337 h 6944457"/>
              <a:gd name="connsiteX16" fmla="*/ 403412 w 9219285"/>
              <a:gd name="connsiteY16" fmla="*/ 69337 h 6944457"/>
              <a:gd name="connsiteX17" fmla="*/ 860612 w 9219285"/>
              <a:gd name="connsiteY17" fmla="*/ 55890 h 6944457"/>
              <a:gd name="connsiteX18" fmla="*/ 3550023 w 9219285"/>
              <a:gd name="connsiteY18" fmla="*/ 69337 h 6944457"/>
              <a:gd name="connsiteX19" fmla="*/ 3724835 w 9219285"/>
              <a:gd name="connsiteY19" fmla="*/ 82784 h 6944457"/>
              <a:gd name="connsiteX20" fmla="*/ 4235823 w 9219285"/>
              <a:gd name="connsiteY20" fmla="*/ 69337 h 6944457"/>
              <a:gd name="connsiteX21" fmla="*/ 4276165 w 9219285"/>
              <a:gd name="connsiteY21" fmla="*/ 55890 h 6944457"/>
              <a:gd name="connsiteX22" fmla="*/ 4518212 w 9219285"/>
              <a:gd name="connsiteY22" fmla="*/ 28996 h 6944457"/>
              <a:gd name="connsiteX23" fmla="*/ 5015753 w 9219285"/>
              <a:gd name="connsiteY23" fmla="*/ 28996 h 6944457"/>
              <a:gd name="connsiteX24" fmla="*/ 5244353 w 9219285"/>
              <a:gd name="connsiteY24" fmla="*/ 42443 h 6944457"/>
              <a:gd name="connsiteX25" fmla="*/ 6091517 w 9219285"/>
              <a:gd name="connsiteY25" fmla="*/ 69337 h 6944457"/>
              <a:gd name="connsiteX26" fmla="*/ 6562165 w 9219285"/>
              <a:gd name="connsiteY26" fmla="*/ 55890 h 6944457"/>
              <a:gd name="connsiteX27" fmla="*/ 7557247 w 9219285"/>
              <a:gd name="connsiteY27" fmla="*/ 42443 h 6944457"/>
              <a:gd name="connsiteX28" fmla="*/ 8552329 w 9219285"/>
              <a:gd name="connsiteY28" fmla="*/ 55890 h 6944457"/>
              <a:gd name="connsiteX29" fmla="*/ 8659906 w 9219285"/>
              <a:gd name="connsiteY29" fmla="*/ 82784 h 6944457"/>
              <a:gd name="connsiteX30" fmla="*/ 9036423 w 9219285"/>
              <a:gd name="connsiteY30" fmla="*/ 69337 h 6944457"/>
              <a:gd name="connsiteX31" fmla="*/ 9144000 w 9219285"/>
              <a:gd name="connsiteY31" fmla="*/ 42443 h 6944457"/>
              <a:gd name="connsiteX32" fmla="*/ 9117106 w 9219285"/>
              <a:gd name="connsiteY32" fmla="*/ 916502 h 6944457"/>
              <a:gd name="connsiteX33" fmla="*/ 9103659 w 9219285"/>
              <a:gd name="connsiteY33" fmla="*/ 983737 h 6944457"/>
              <a:gd name="connsiteX34" fmla="*/ 9090212 w 9219285"/>
              <a:gd name="connsiteY34" fmla="*/ 1077867 h 6944457"/>
              <a:gd name="connsiteX35" fmla="*/ 9063317 w 9219285"/>
              <a:gd name="connsiteY35" fmla="*/ 1158549 h 6944457"/>
              <a:gd name="connsiteX36" fmla="*/ 9022976 w 9219285"/>
              <a:gd name="connsiteY36" fmla="*/ 1198890 h 6944457"/>
              <a:gd name="connsiteX37" fmla="*/ 8969188 w 9219285"/>
              <a:gd name="connsiteY37" fmla="*/ 1279572 h 6944457"/>
              <a:gd name="connsiteX38" fmla="*/ 8888506 w 9219285"/>
              <a:gd name="connsiteY38" fmla="*/ 1387149 h 6944457"/>
              <a:gd name="connsiteX39" fmla="*/ 8861612 w 9219285"/>
              <a:gd name="connsiteY39" fmla="*/ 1427490 h 6944457"/>
              <a:gd name="connsiteX40" fmla="*/ 8834717 w 9219285"/>
              <a:gd name="connsiteY40" fmla="*/ 1467831 h 6944457"/>
              <a:gd name="connsiteX41" fmla="*/ 8807823 w 9219285"/>
              <a:gd name="connsiteY41" fmla="*/ 1535067 h 6944457"/>
              <a:gd name="connsiteX42" fmla="*/ 8780929 w 9219285"/>
              <a:gd name="connsiteY42" fmla="*/ 1575408 h 6944457"/>
              <a:gd name="connsiteX43" fmla="*/ 8713694 w 9219285"/>
              <a:gd name="connsiteY43" fmla="*/ 1709878 h 6944457"/>
              <a:gd name="connsiteX44" fmla="*/ 8673353 w 9219285"/>
              <a:gd name="connsiteY44" fmla="*/ 1790561 h 6944457"/>
              <a:gd name="connsiteX45" fmla="*/ 8606117 w 9219285"/>
              <a:gd name="connsiteY45" fmla="*/ 1871243 h 6944457"/>
              <a:gd name="connsiteX46" fmla="*/ 8552329 w 9219285"/>
              <a:gd name="connsiteY46" fmla="*/ 1951925 h 6944457"/>
              <a:gd name="connsiteX47" fmla="*/ 8485094 w 9219285"/>
              <a:gd name="connsiteY47" fmla="*/ 2072949 h 6944457"/>
              <a:gd name="connsiteX48" fmla="*/ 8431306 w 9219285"/>
              <a:gd name="connsiteY48" fmla="*/ 2099843 h 6944457"/>
              <a:gd name="connsiteX49" fmla="*/ 8417859 w 9219285"/>
              <a:gd name="connsiteY49" fmla="*/ 2140184 h 6944457"/>
              <a:gd name="connsiteX50" fmla="*/ 8337176 w 9219285"/>
              <a:gd name="connsiteY50" fmla="*/ 2180525 h 6944457"/>
              <a:gd name="connsiteX51" fmla="*/ 8229600 w 9219285"/>
              <a:gd name="connsiteY51" fmla="*/ 2234314 h 6944457"/>
              <a:gd name="connsiteX52" fmla="*/ 8202706 w 9219285"/>
              <a:gd name="connsiteY52" fmla="*/ 2274655 h 6944457"/>
              <a:gd name="connsiteX53" fmla="*/ 8108576 w 9219285"/>
              <a:gd name="connsiteY53" fmla="*/ 2301549 h 6944457"/>
              <a:gd name="connsiteX54" fmla="*/ 8001000 w 9219285"/>
              <a:gd name="connsiteY54" fmla="*/ 2382231 h 6944457"/>
              <a:gd name="connsiteX55" fmla="*/ 7974106 w 9219285"/>
              <a:gd name="connsiteY55" fmla="*/ 2422572 h 6944457"/>
              <a:gd name="connsiteX56" fmla="*/ 7920317 w 9219285"/>
              <a:gd name="connsiteY56" fmla="*/ 2436020 h 6944457"/>
              <a:gd name="connsiteX57" fmla="*/ 7785847 w 9219285"/>
              <a:gd name="connsiteY57" fmla="*/ 2503255 h 6944457"/>
              <a:gd name="connsiteX58" fmla="*/ 7745506 w 9219285"/>
              <a:gd name="connsiteY58" fmla="*/ 2530149 h 6944457"/>
              <a:gd name="connsiteX59" fmla="*/ 7678270 w 9219285"/>
              <a:gd name="connsiteY59" fmla="*/ 2570490 h 6944457"/>
              <a:gd name="connsiteX60" fmla="*/ 7651376 w 9219285"/>
              <a:gd name="connsiteY60" fmla="*/ 2610831 h 6944457"/>
              <a:gd name="connsiteX61" fmla="*/ 7584141 w 9219285"/>
              <a:gd name="connsiteY61" fmla="*/ 2624278 h 6944457"/>
              <a:gd name="connsiteX62" fmla="*/ 7530353 w 9219285"/>
              <a:gd name="connsiteY62" fmla="*/ 2651172 h 6944457"/>
              <a:gd name="connsiteX63" fmla="*/ 7382435 w 9219285"/>
              <a:gd name="connsiteY63" fmla="*/ 2691514 h 6944457"/>
              <a:gd name="connsiteX64" fmla="*/ 7261412 w 9219285"/>
              <a:gd name="connsiteY64" fmla="*/ 2718408 h 6944457"/>
              <a:gd name="connsiteX65" fmla="*/ 7126941 w 9219285"/>
              <a:gd name="connsiteY65" fmla="*/ 2745302 h 6944457"/>
              <a:gd name="connsiteX66" fmla="*/ 7086600 w 9219285"/>
              <a:gd name="connsiteY66" fmla="*/ 2758749 h 6944457"/>
              <a:gd name="connsiteX67" fmla="*/ 6347012 w 9219285"/>
              <a:gd name="connsiteY67" fmla="*/ 2772196 h 6944457"/>
              <a:gd name="connsiteX68" fmla="*/ 6306670 w 9219285"/>
              <a:gd name="connsiteY68" fmla="*/ 2785643 h 6944457"/>
              <a:gd name="connsiteX69" fmla="*/ 6024282 w 9219285"/>
              <a:gd name="connsiteY69" fmla="*/ 2812537 h 6944457"/>
              <a:gd name="connsiteX70" fmla="*/ 5903259 w 9219285"/>
              <a:gd name="connsiteY70" fmla="*/ 2852878 h 6944457"/>
              <a:gd name="connsiteX71" fmla="*/ 5862917 w 9219285"/>
              <a:gd name="connsiteY71" fmla="*/ 2866325 h 6944457"/>
              <a:gd name="connsiteX72" fmla="*/ 5822576 w 9219285"/>
              <a:gd name="connsiteY72" fmla="*/ 2879772 h 6944457"/>
              <a:gd name="connsiteX73" fmla="*/ 5593976 w 9219285"/>
              <a:gd name="connsiteY73" fmla="*/ 2906667 h 6944457"/>
              <a:gd name="connsiteX74" fmla="*/ 5553635 w 9219285"/>
              <a:gd name="connsiteY74" fmla="*/ 2920114 h 6944457"/>
              <a:gd name="connsiteX75" fmla="*/ 5365376 w 9219285"/>
              <a:gd name="connsiteY75" fmla="*/ 2960455 h 6944457"/>
              <a:gd name="connsiteX76" fmla="*/ 5284694 w 9219285"/>
              <a:gd name="connsiteY76" fmla="*/ 3014243 h 6944457"/>
              <a:gd name="connsiteX77" fmla="*/ 5230906 w 9219285"/>
              <a:gd name="connsiteY77" fmla="*/ 3054584 h 6944457"/>
              <a:gd name="connsiteX78" fmla="*/ 5190565 w 9219285"/>
              <a:gd name="connsiteY78" fmla="*/ 3068031 h 6944457"/>
              <a:gd name="connsiteX79" fmla="*/ 5082988 w 9219285"/>
              <a:gd name="connsiteY79" fmla="*/ 3189055 h 6944457"/>
              <a:gd name="connsiteX80" fmla="*/ 5015753 w 9219285"/>
              <a:gd name="connsiteY80" fmla="*/ 3242843 h 6944457"/>
              <a:gd name="connsiteX81" fmla="*/ 4961965 w 9219285"/>
              <a:gd name="connsiteY81" fmla="*/ 3256290 h 6944457"/>
              <a:gd name="connsiteX82" fmla="*/ 4921623 w 9219285"/>
              <a:gd name="connsiteY82" fmla="*/ 3269737 h 6944457"/>
              <a:gd name="connsiteX83" fmla="*/ 4840941 w 9219285"/>
              <a:gd name="connsiteY83" fmla="*/ 3323525 h 6944457"/>
              <a:gd name="connsiteX84" fmla="*/ 4787153 w 9219285"/>
              <a:gd name="connsiteY84" fmla="*/ 3390761 h 6944457"/>
              <a:gd name="connsiteX85" fmla="*/ 4679576 w 9219285"/>
              <a:gd name="connsiteY85" fmla="*/ 3431102 h 6944457"/>
              <a:gd name="connsiteX86" fmla="*/ 4639235 w 9219285"/>
              <a:gd name="connsiteY86" fmla="*/ 3444549 h 6944457"/>
              <a:gd name="connsiteX87" fmla="*/ 4545106 w 9219285"/>
              <a:gd name="connsiteY87" fmla="*/ 3525231 h 6944457"/>
              <a:gd name="connsiteX88" fmla="*/ 4504765 w 9219285"/>
              <a:gd name="connsiteY88" fmla="*/ 3565572 h 6944457"/>
              <a:gd name="connsiteX89" fmla="*/ 4424082 w 9219285"/>
              <a:gd name="connsiteY89" fmla="*/ 3619361 h 6944457"/>
              <a:gd name="connsiteX90" fmla="*/ 4410635 w 9219285"/>
              <a:gd name="connsiteY90" fmla="*/ 3659702 h 6944457"/>
              <a:gd name="connsiteX91" fmla="*/ 4289612 w 9219285"/>
              <a:gd name="connsiteY91" fmla="*/ 3726937 h 6944457"/>
              <a:gd name="connsiteX92" fmla="*/ 4249270 w 9219285"/>
              <a:gd name="connsiteY92" fmla="*/ 3753831 h 6944457"/>
              <a:gd name="connsiteX93" fmla="*/ 4168588 w 9219285"/>
              <a:gd name="connsiteY93" fmla="*/ 3794172 h 6944457"/>
              <a:gd name="connsiteX94" fmla="*/ 4114800 w 9219285"/>
              <a:gd name="connsiteY94" fmla="*/ 3861408 h 6944457"/>
              <a:gd name="connsiteX95" fmla="*/ 4087906 w 9219285"/>
              <a:gd name="connsiteY95" fmla="*/ 3942090 h 6944457"/>
              <a:gd name="connsiteX96" fmla="*/ 4074459 w 9219285"/>
              <a:gd name="connsiteY96" fmla="*/ 4076561 h 6944457"/>
              <a:gd name="connsiteX97" fmla="*/ 4047565 w 9219285"/>
              <a:gd name="connsiteY97" fmla="*/ 4237925 h 6944457"/>
              <a:gd name="connsiteX98" fmla="*/ 4061012 w 9219285"/>
              <a:gd name="connsiteY98" fmla="*/ 4789255 h 6944457"/>
              <a:gd name="connsiteX99" fmla="*/ 4114800 w 9219285"/>
              <a:gd name="connsiteY99" fmla="*/ 4869937 h 6944457"/>
              <a:gd name="connsiteX100" fmla="*/ 4141694 w 9219285"/>
              <a:gd name="connsiteY100" fmla="*/ 4910278 h 6944457"/>
              <a:gd name="connsiteX101" fmla="*/ 4195482 w 9219285"/>
              <a:gd name="connsiteY101" fmla="*/ 5017855 h 6944457"/>
              <a:gd name="connsiteX102" fmla="*/ 4222376 w 9219285"/>
              <a:gd name="connsiteY102" fmla="*/ 5098537 h 6944457"/>
              <a:gd name="connsiteX103" fmla="*/ 4235823 w 9219285"/>
              <a:gd name="connsiteY103" fmla="*/ 5273349 h 6944457"/>
              <a:gd name="connsiteX104" fmla="*/ 4262717 w 9219285"/>
              <a:gd name="connsiteY104" fmla="*/ 5354031 h 6944457"/>
              <a:gd name="connsiteX105" fmla="*/ 4276165 w 9219285"/>
              <a:gd name="connsiteY105" fmla="*/ 5394372 h 6944457"/>
              <a:gd name="connsiteX106" fmla="*/ 4262717 w 9219285"/>
              <a:gd name="connsiteY106" fmla="*/ 5636420 h 6944457"/>
              <a:gd name="connsiteX107" fmla="*/ 4182035 w 9219285"/>
              <a:gd name="connsiteY107" fmla="*/ 5690208 h 6944457"/>
              <a:gd name="connsiteX108" fmla="*/ 4141694 w 9219285"/>
              <a:gd name="connsiteY108" fmla="*/ 5730549 h 6944457"/>
              <a:gd name="connsiteX109" fmla="*/ 4101353 w 9219285"/>
              <a:gd name="connsiteY109" fmla="*/ 5757443 h 6944457"/>
              <a:gd name="connsiteX110" fmla="*/ 4074459 w 9219285"/>
              <a:gd name="connsiteY110" fmla="*/ 5797784 h 6944457"/>
              <a:gd name="connsiteX111" fmla="*/ 4020670 w 9219285"/>
              <a:gd name="connsiteY111" fmla="*/ 5811231 h 6944457"/>
              <a:gd name="connsiteX112" fmla="*/ 3859306 w 9219285"/>
              <a:gd name="connsiteY112" fmla="*/ 5838125 h 6944457"/>
              <a:gd name="connsiteX113" fmla="*/ 3792070 w 9219285"/>
              <a:gd name="connsiteY113" fmla="*/ 5878467 h 6944457"/>
              <a:gd name="connsiteX114" fmla="*/ 3711388 w 9219285"/>
              <a:gd name="connsiteY114" fmla="*/ 5932255 h 6944457"/>
              <a:gd name="connsiteX115" fmla="*/ 3657600 w 9219285"/>
              <a:gd name="connsiteY115" fmla="*/ 5959149 h 6944457"/>
              <a:gd name="connsiteX116" fmla="*/ 3576917 w 9219285"/>
              <a:gd name="connsiteY116" fmla="*/ 5986043 h 6944457"/>
              <a:gd name="connsiteX117" fmla="*/ 3536576 w 9219285"/>
              <a:gd name="connsiteY117" fmla="*/ 5999490 h 6944457"/>
              <a:gd name="connsiteX118" fmla="*/ 3496235 w 9219285"/>
              <a:gd name="connsiteY118" fmla="*/ 6012937 h 6944457"/>
              <a:gd name="connsiteX119" fmla="*/ 3455894 w 9219285"/>
              <a:gd name="connsiteY119" fmla="*/ 6026384 h 6944457"/>
              <a:gd name="connsiteX120" fmla="*/ 3254188 w 9219285"/>
              <a:gd name="connsiteY120" fmla="*/ 6039831 h 6944457"/>
              <a:gd name="connsiteX121" fmla="*/ 2998694 w 9219285"/>
              <a:gd name="connsiteY121" fmla="*/ 6066725 h 6944457"/>
              <a:gd name="connsiteX122" fmla="*/ 2837329 w 9219285"/>
              <a:gd name="connsiteY122" fmla="*/ 6107067 h 6944457"/>
              <a:gd name="connsiteX123" fmla="*/ 2743200 w 9219285"/>
              <a:gd name="connsiteY123" fmla="*/ 6133961 h 6944457"/>
              <a:gd name="connsiteX124" fmla="*/ 2460812 w 9219285"/>
              <a:gd name="connsiteY124" fmla="*/ 6120514 h 6944457"/>
              <a:gd name="connsiteX125" fmla="*/ 2138082 w 9219285"/>
              <a:gd name="connsiteY125" fmla="*/ 6133961 h 6944457"/>
              <a:gd name="connsiteX126" fmla="*/ 2070847 w 9219285"/>
              <a:gd name="connsiteY126" fmla="*/ 6147408 h 6944457"/>
              <a:gd name="connsiteX127" fmla="*/ 2017059 w 9219285"/>
              <a:gd name="connsiteY127" fmla="*/ 6228090 h 6944457"/>
              <a:gd name="connsiteX128" fmla="*/ 1976717 w 9219285"/>
              <a:gd name="connsiteY128" fmla="*/ 6254984 h 6944457"/>
              <a:gd name="connsiteX129" fmla="*/ 1963270 w 9219285"/>
              <a:gd name="connsiteY129" fmla="*/ 6510478 h 6944457"/>
              <a:gd name="connsiteX130" fmla="*/ 1949823 w 9219285"/>
              <a:gd name="connsiteY130" fmla="*/ 6550820 h 6944457"/>
              <a:gd name="connsiteX131" fmla="*/ 1976717 w 9219285"/>
              <a:gd name="connsiteY131" fmla="*/ 6806314 h 6944457"/>
              <a:gd name="connsiteX132" fmla="*/ 1976717 w 9219285"/>
              <a:gd name="connsiteY132" fmla="*/ 6900443 h 6944457"/>
              <a:gd name="connsiteX0" fmla="*/ 2030506 w 9219285"/>
              <a:gd name="connsiteY0" fmla="*/ 6886996 h 6944457"/>
              <a:gd name="connsiteX1" fmla="*/ 94129 w 9219285"/>
              <a:gd name="connsiteY1" fmla="*/ 6900443 h 6944457"/>
              <a:gd name="connsiteX2" fmla="*/ 40341 w 9219285"/>
              <a:gd name="connsiteY2" fmla="*/ 6873549 h 6944457"/>
              <a:gd name="connsiteX3" fmla="*/ 53788 w 9219285"/>
              <a:gd name="connsiteY3" fmla="*/ 4385843 h 6944457"/>
              <a:gd name="connsiteX4" fmla="*/ 26894 w 9219285"/>
              <a:gd name="connsiteY4" fmla="*/ 3807620 h 6944457"/>
              <a:gd name="connsiteX5" fmla="*/ 13447 w 9219285"/>
              <a:gd name="connsiteY5" fmla="*/ 3269737 h 6944457"/>
              <a:gd name="connsiteX6" fmla="*/ 13447 w 9219285"/>
              <a:gd name="connsiteY6" fmla="*/ 1965372 h 6944457"/>
              <a:gd name="connsiteX7" fmla="*/ 26894 w 9219285"/>
              <a:gd name="connsiteY7" fmla="*/ 1804008 h 6944457"/>
              <a:gd name="connsiteX8" fmla="*/ 13447 w 9219285"/>
              <a:gd name="connsiteY8" fmla="*/ 459302 h 6944457"/>
              <a:gd name="connsiteX9" fmla="*/ 26894 w 9219285"/>
              <a:gd name="connsiteY9" fmla="*/ 405514 h 6944457"/>
              <a:gd name="connsiteX10" fmla="*/ 40341 w 9219285"/>
              <a:gd name="connsiteY10" fmla="*/ 365172 h 6944457"/>
              <a:gd name="connsiteX11" fmla="*/ 26894 w 9219285"/>
              <a:gd name="connsiteY11" fmla="*/ 311384 h 6944457"/>
              <a:gd name="connsiteX12" fmla="*/ 0 w 9219285"/>
              <a:gd name="connsiteY12" fmla="*/ 230702 h 6944457"/>
              <a:gd name="connsiteX13" fmla="*/ 13447 w 9219285"/>
              <a:gd name="connsiteY13" fmla="*/ 123125 h 6944457"/>
              <a:gd name="connsiteX14" fmla="*/ 40341 w 9219285"/>
              <a:gd name="connsiteY14" fmla="*/ 42443 h 6944457"/>
              <a:gd name="connsiteX15" fmla="*/ 80682 w 9219285"/>
              <a:gd name="connsiteY15" fmla="*/ 69337 h 6944457"/>
              <a:gd name="connsiteX16" fmla="*/ 403412 w 9219285"/>
              <a:gd name="connsiteY16" fmla="*/ 69337 h 6944457"/>
              <a:gd name="connsiteX17" fmla="*/ 860612 w 9219285"/>
              <a:gd name="connsiteY17" fmla="*/ 55890 h 6944457"/>
              <a:gd name="connsiteX18" fmla="*/ 3550023 w 9219285"/>
              <a:gd name="connsiteY18" fmla="*/ 69337 h 6944457"/>
              <a:gd name="connsiteX19" fmla="*/ 3724835 w 9219285"/>
              <a:gd name="connsiteY19" fmla="*/ 82784 h 6944457"/>
              <a:gd name="connsiteX20" fmla="*/ 4235823 w 9219285"/>
              <a:gd name="connsiteY20" fmla="*/ 69337 h 6944457"/>
              <a:gd name="connsiteX21" fmla="*/ 4276165 w 9219285"/>
              <a:gd name="connsiteY21" fmla="*/ 55890 h 6944457"/>
              <a:gd name="connsiteX22" fmla="*/ 4518212 w 9219285"/>
              <a:gd name="connsiteY22" fmla="*/ 28996 h 6944457"/>
              <a:gd name="connsiteX23" fmla="*/ 5015753 w 9219285"/>
              <a:gd name="connsiteY23" fmla="*/ 28996 h 6944457"/>
              <a:gd name="connsiteX24" fmla="*/ 5244353 w 9219285"/>
              <a:gd name="connsiteY24" fmla="*/ 42443 h 6944457"/>
              <a:gd name="connsiteX25" fmla="*/ 6091517 w 9219285"/>
              <a:gd name="connsiteY25" fmla="*/ 69337 h 6944457"/>
              <a:gd name="connsiteX26" fmla="*/ 6562165 w 9219285"/>
              <a:gd name="connsiteY26" fmla="*/ 55890 h 6944457"/>
              <a:gd name="connsiteX27" fmla="*/ 7557247 w 9219285"/>
              <a:gd name="connsiteY27" fmla="*/ 42443 h 6944457"/>
              <a:gd name="connsiteX28" fmla="*/ 8552329 w 9219285"/>
              <a:gd name="connsiteY28" fmla="*/ 55890 h 6944457"/>
              <a:gd name="connsiteX29" fmla="*/ 8659906 w 9219285"/>
              <a:gd name="connsiteY29" fmla="*/ 82784 h 6944457"/>
              <a:gd name="connsiteX30" fmla="*/ 9036423 w 9219285"/>
              <a:gd name="connsiteY30" fmla="*/ 69337 h 6944457"/>
              <a:gd name="connsiteX31" fmla="*/ 9144000 w 9219285"/>
              <a:gd name="connsiteY31" fmla="*/ 42443 h 6944457"/>
              <a:gd name="connsiteX32" fmla="*/ 9117106 w 9219285"/>
              <a:gd name="connsiteY32" fmla="*/ 916502 h 6944457"/>
              <a:gd name="connsiteX33" fmla="*/ 9103659 w 9219285"/>
              <a:gd name="connsiteY33" fmla="*/ 983737 h 6944457"/>
              <a:gd name="connsiteX34" fmla="*/ 9090212 w 9219285"/>
              <a:gd name="connsiteY34" fmla="*/ 1077867 h 6944457"/>
              <a:gd name="connsiteX35" fmla="*/ 9063317 w 9219285"/>
              <a:gd name="connsiteY35" fmla="*/ 1158549 h 6944457"/>
              <a:gd name="connsiteX36" fmla="*/ 9022976 w 9219285"/>
              <a:gd name="connsiteY36" fmla="*/ 1198890 h 6944457"/>
              <a:gd name="connsiteX37" fmla="*/ 8969188 w 9219285"/>
              <a:gd name="connsiteY37" fmla="*/ 1279572 h 6944457"/>
              <a:gd name="connsiteX38" fmla="*/ 8888506 w 9219285"/>
              <a:gd name="connsiteY38" fmla="*/ 1387149 h 6944457"/>
              <a:gd name="connsiteX39" fmla="*/ 8861612 w 9219285"/>
              <a:gd name="connsiteY39" fmla="*/ 1427490 h 6944457"/>
              <a:gd name="connsiteX40" fmla="*/ 8834717 w 9219285"/>
              <a:gd name="connsiteY40" fmla="*/ 1467831 h 6944457"/>
              <a:gd name="connsiteX41" fmla="*/ 8807823 w 9219285"/>
              <a:gd name="connsiteY41" fmla="*/ 1535067 h 6944457"/>
              <a:gd name="connsiteX42" fmla="*/ 8780929 w 9219285"/>
              <a:gd name="connsiteY42" fmla="*/ 1575408 h 6944457"/>
              <a:gd name="connsiteX43" fmla="*/ 8713694 w 9219285"/>
              <a:gd name="connsiteY43" fmla="*/ 1709878 h 6944457"/>
              <a:gd name="connsiteX44" fmla="*/ 8673353 w 9219285"/>
              <a:gd name="connsiteY44" fmla="*/ 1790561 h 6944457"/>
              <a:gd name="connsiteX45" fmla="*/ 8606117 w 9219285"/>
              <a:gd name="connsiteY45" fmla="*/ 1871243 h 6944457"/>
              <a:gd name="connsiteX46" fmla="*/ 8552329 w 9219285"/>
              <a:gd name="connsiteY46" fmla="*/ 1951925 h 6944457"/>
              <a:gd name="connsiteX47" fmla="*/ 8485094 w 9219285"/>
              <a:gd name="connsiteY47" fmla="*/ 2072949 h 6944457"/>
              <a:gd name="connsiteX48" fmla="*/ 8431306 w 9219285"/>
              <a:gd name="connsiteY48" fmla="*/ 2099843 h 6944457"/>
              <a:gd name="connsiteX49" fmla="*/ 8417859 w 9219285"/>
              <a:gd name="connsiteY49" fmla="*/ 2140184 h 6944457"/>
              <a:gd name="connsiteX50" fmla="*/ 8337176 w 9219285"/>
              <a:gd name="connsiteY50" fmla="*/ 2180525 h 6944457"/>
              <a:gd name="connsiteX51" fmla="*/ 8229600 w 9219285"/>
              <a:gd name="connsiteY51" fmla="*/ 2234314 h 6944457"/>
              <a:gd name="connsiteX52" fmla="*/ 8202706 w 9219285"/>
              <a:gd name="connsiteY52" fmla="*/ 2274655 h 6944457"/>
              <a:gd name="connsiteX53" fmla="*/ 8108576 w 9219285"/>
              <a:gd name="connsiteY53" fmla="*/ 2301549 h 6944457"/>
              <a:gd name="connsiteX54" fmla="*/ 8001000 w 9219285"/>
              <a:gd name="connsiteY54" fmla="*/ 2382231 h 6944457"/>
              <a:gd name="connsiteX55" fmla="*/ 7974106 w 9219285"/>
              <a:gd name="connsiteY55" fmla="*/ 2422572 h 6944457"/>
              <a:gd name="connsiteX56" fmla="*/ 7920317 w 9219285"/>
              <a:gd name="connsiteY56" fmla="*/ 2436020 h 6944457"/>
              <a:gd name="connsiteX57" fmla="*/ 7785847 w 9219285"/>
              <a:gd name="connsiteY57" fmla="*/ 2503255 h 6944457"/>
              <a:gd name="connsiteX58" fmla="*/ 7745506 w 9219285"/>
              <a:gd name="connsiteY58" fmla="*/ 2530149 h 6944457"/>
              <a:gd name="connsiteX59" fmla="*/ 7678270 w 9219285"/>
              <a:gd name="connsiteY59" fmla="*/ 2570490 h 6944457"/>
              <a:gd name="connsiteX60" fmla="*/ 7651376 w 9219285"/>
              <a:gd name="connsiteY60" fmla="*/ 2610831 h 6944457"/>
              <a:gd name="connsiteX61" fmla="*/ 7584141 w 9219285"/>
              <a:gd name="connsiteY61" fmla="*/ 2624278 h 6944457"/>
              <a:gd name="connsiteX62" fmla="*/ 7530353 w 9219285"/>
              <a:gd name="connsiteY62" fmla="*/ 2651172 h 6944457"/>
              <a:gd name="connsiteX63" fmla="*/ 7382435 w 9219285"/>
              <a:gd name="connsiteY63" fmla="*/ 2691514 h 6944457"/>
              <a:gd name="connsiteX64" fmla="*/ 7261412 w 9219285"/>
              <a:gd name="connsiteY64" fmla="*/ 2718408 h 6944457"/>
              <a:gd name="connsiteX65" fmla="*/ 7126941 w 9219285"/>
              <a:gd name="connsiteY65" fmla="*/ 2745302 h 6944457"/>
              <a:gd name="connsiteX66" fmla="*/ 7086600 w 9219285"/>
              <a:gd name="connsiteY66" fmla="*/ 2758749 h 6944457"/>
              <a:gd name="connsiteX67" fmla="*/ 6347012 w 9219285"/>
              <a:gd name="connsiteY67" fmla="*/ 2772196 h 6944457"/>
              <a:gd name="connsiteX68" fmla="*/ 6306670 w 9219285"/>
              <a:gd name="connsiteY68" fmla="*/ 2785643 h 6944457"/>
              <a:gd name="connsiteX69" fmla="*/ 6024282 w 9219285"/>
              <a:gd name="connsiteY69" fmla="*/ 2812537 h 6944457"/>
              <a:gd name="connsiteX70" fmla="*/ 5903259 w 9219285"/>
              <a:gd name="connsiteY70" fmla="*/ 2852878 h 6944457"/>
              <a:gd name="connsiteX71" fmla="*/ 5862917 w 9219285"/>
              <a:gd name="connsiteY71" fmla="*/ 2866325 h 6944457"/>
              <a:gd name="connsiteX72" fmla="*/ 5822576 w 9219285"/>
              <a:gd name="connsiteY72" fmla="*/ 2879772 h 6944457"/>
              <a:gd name="connsiteX73" fmla="*/ 5593976 w 9219285"/>
              <a:gd name="connsiteY73" fmla="*/ 2906667 h 6944457"/>
              <a:gd name="connsiteX74" fmla="*/ 5553635 w 9219285"/>
              <a:gd name="connsiteY74" fmla="*/ 2920114 h 6944457"/>
              <a:gd name="connsiteX75" fmla="*/ 5365376 w 9219285"/>
              <a:gd name="connsiteY75" fmla="*/ 2960455 h 6944457"/>
              <a:gd name="connsiteX76" fmla="*/ 5284694 w 9219285"/>
              <a:gd name="connsiteY76" fmla="*/ 3014243 h 6944457"/>
              <a:gd name="connsiteX77" fmla="*/ 5230906 w 9219285"/>
              <a:gd name="connsiteY77" fmla="*/ 3054584 h 6944457"/>
              <a:gd name="connsiteX78" fmla="*/ 5190565 w 9219285"/>
              <a:gd name="connsiteY78" fmla="*/ 3068031 h 6944457"/>
              <a:gd name="connsiteX79" fmla="*/ 5082988 w 9219285"/>
              <a:gd name="connsiteY79" fmla="*/ 3189055 h 6944457"/>
              <a:gd name="connsiteX80" fmla="*/ 5015753 w 9219285"/>
              <a:gd name="connsiteY80" fmla="*/ 3242843 h 6944457"/>
              <a:gd name="connsiteX81" fmla="*/ 4961965 w 9219285"/>
              <a:gd name="connsiteY81" fmla="*/ 3256290 h 6944457"/>
              <a:gd name="connsiteX82" fmla="*/ 4921623 w 9219285"/>
              <a:gd name="connsiteY82" fmla="*/ 3269737 h 6944457"/>
              <a:gd name="connsiteX83" fmla="*/ 4840941 w 9219285"/>
              <a:gd name="connsiteY83" fmla="*/ 3323525 h 6944457"/>
              <a:gd name="connsiteX84" fmla="*/ 4787153 w 9219285"/>
              <a:gd name="connsiteY84" fmla="*/ 3390761 h 6944457"/>
              <a:gd name="connsiteX85" fmla="*/ 4679576 w 9219285"/>
              <a:gd name="connsiteY85" fmla="*/ 3431102 h 6944457"/>
              <a:gd name="connsiteX86" fmla="*/ 4639235 w 9219285"/>
              <a:gd name="connsiteY86" fmla="*/ 3444549 h 6944457"/>
              <a:gd name="connsiteX87" fmla="*/ 4545106 w 9219285"/>
              <a:gd name="connsiteY87" fmla="*/ 3525231 h 6944457"/>
              <a:gd name="connsiteX88" fmla="*/ 4504765 w 9219285"/>
              <a:gd name="connsiteY88" fmla="*/ 3565572 h 6944457"/>
              <a:gd name="connsiteX89" fmla="*/ 4424082 w 9219285"/>
              <a:gd name="connsiteY89" fmla="*/ 3619361 h 6944457"/>
              <a:gd name="connsiteX90" fmla="*/ 4410635 w 9219285"/>
              <a:gd name="connsiteY90" fmla="*/ 3659702 h 6944457"/>
              <a:gd name="connsiteX91" fmla="*/ 4289612 w 9219285"/>
              <a:gd name="connsiteY91" fmla="*/ 3726937 h 6944457"/>
              <a:gd name="connsiteX92" fmla="*/ 4249270 w 9219285"/>
              <a:gd name="connsiteY92" fmla="*/ 3753831 h 6944457"/>
              <a:gd name="connsiteX93" fmla="*/ 4168588 w 9219285"/>
              <a:gd name="connsiteY93" fmla="*/ 3794172 h 6944457"/>
              <a:gd name="connsiteX94" fmla="*/ 4114800 w 9219285"/>
              <a:gd name="connsiteY94" fmla="*/ 3861408 h 6944457"/>
              <a:gd name="connsiteX95" fmla="*/ 4087906 w 9219285"/>
              <a:gd name="connsiteY95" fmla="*/ 3942090 h 6944457"/>
              <a:gd name="connsiteX96" fmla="*/ 4074459 w 9219285"/>
              <a:gd name="connsiteY96" fmla="*/ 4076561 h 6944457"/>
              <a:gd name="connsiteX97" fmla="*/ 4047565 w 9219285"/>
              <a:gd name="connsiteY97" fmla="*/ 4237925 h 6944457"/>
              <a:gd name="connsiteX98" fmla="*/ 4061012 w 9219285"/>
              <a:gd name="connsiteY98" fmla="*/ 4789255 h 6944457"/>
              <a:gd name="connsiteX99" fmla="*/ 4114800 w 9219285"/>
              <a:gd name="connsiteY99" fmla="*/ 4869937 h 6944457"/>
              <a:gd name="connsiteX100" fmla="*/ 4141694 w 9219285"/>
              <a:gd name="connsiteY100" fmla="*/ 4910278 h 6944457"/>
              <a:gd name="connsiteX101" fmla="*/ 4195482 w 9219285"/>
              <a:gd name="connsiteY101" fmla="*/ 5017855 h 6944457"/>
              <a:gd name="connsiteX102" fmla="*/ 4222376 w 9219285"/>
              <a:gd name="connsiteY102" fmla="*/ 5098537 h 6944457"/>
              <a:gd name="connsiteX103" fmla="*/ 4235823 w 9219285"/>
              <a:gd name="connsiteY103" fmla="*/ 5273349 h 6944457"/>
              <a:gd name="connsiteX104" fmla="*/ 4262717 w 9219285"/>
              <a:gd name="connsiteY104" fmla="*/ 5354031 h 6944457"/>
              <a:gd name="connsiteX105" fmla="*/ 4276165 w 9219285"/>
              <a:gd name="connsiteY105" fmla="*/ 5394372 h 6944457"/>
              <a:gd name="connsiteX106" fmla="*/ 4262717 w 9219285"/>
              <a:gd name="connsiteY106" fmla="*/ 5636420 h 6944457"/>
              <a:gd name="connsiteX107" fmla="*/ 4182035 w 9219285"/>
              <a:gd name="connsiteY107" fmla="*/ 5690208 h 6944457"/>
              <a:gd name="connsiteX108" fmla="*/ 4141694 w 9219285"/>
              <a:gd name="connsiteY108" fmla="*/ 5730549 h 6944457"/>
              <a:gd name="connsiteX109" fmla="*/ 4101353 w 9219285"/>
              <a:gd name="connsiteY109" fmla="*/ 5757443 h 6944457"/>
              <a:gd name="connsiteX110" fmla="*/ 4074459 w 9219285"/>
              <a:gd name="connsiteY110" fmla="*/ 5797784 h 6944457"/>
              <a:gd name="connsiteX111" fmla="*/ 4020670 w 9219285"/>
              <a:gd name="connsiteY111" fmla="*/ 5811231 h 6944457"/>
              <a:gd name="connsiteX112" fmla="*/ 3859306 w 9219285"/>
              <a:gd name="connsiteY112" fmla="*/ 5838125 h 6944457"/>
              <a:gd name="connsiteX113" fmla="*/ 3792070 w 9219285"/>
              <a:gd name="connsiteY113" fmla="*/ 5878467 h 6944457"/>
              <a:gd name="connsiteX114" fmla="*/ 3711388 w 9219285"/>
              <a:gd name="connsiteY114" fmla="*/ 5932255 h 6944457"/>
              <a:gd name="connsiteX115" fmla="*/ 3657600 w 9219285"/>
              <a:gd name="connsiteY115" fmla="*/ 5959149 h 6944457"/>
              <a:gd name="connsiteX116" fmla="*/ 3576917 w 9219285"/>
              <a:gd name="connsiteY116" fmla="*/ 5986043 h 6944457"/>
              <a:gd name="connsiteX117" fmla="*/ 3536576 w 9219285"/>
              <a:gd name="connsiteY117" fmla="*/ 5999490 h 6944457"/>
              <a:gd name="connsiteX118" fmla="*/ 3496235 w 9219285"/>
              <a:gd name="connsiteY118" fmla="*/ 6012937 h 6944457"/>
              <a:gd name="connsiteX119" fmla="*/ 3455894 w 9219285"/>
              <a:gd name="connsiteY119" fmla="*/ 6026384 h 6944457"/>
              <a:gd name="connsiteX120" fmla="*/ 3254188 w 9219285"/>
              <a:gd name="connsiteY120" fmla="*/ 6039831 h 6944457"/>
              <a:gd name="connsiteX121" fmla="*/ 2998694 w 9219285"/>
              <a:gd name="connsiteY121" fmla="*/ 6066725 h 6944457"/>
              <a:gd name="connsiteX122" fmla="*/ 2837329 w 9219285"/>
              <a:gd name="connsiteY122" fmla="*/ 6107067 h 6944457"/>
              <a:gd name="connsiteX123" fmla="*/ 2743200 w 9219285"/>
              <a:gd name="connsiteY123" fmla="*/ 6133961 h 6944457"/>
              <a:gd name="connsiteX124" fmla="*/ 2460812 w 9219285"/>
              <a:gd name="connsiteY124" fmla="*/ 6120514 h 6944457"/>
              <a:gd name="connsiteX125" fmla="*/ 2138082 w 9219285"/>
              <a:gd name="connsiteY125" fmla="*/ 6133961 h 6944457"/>
              <a:gd name="connsiteX126" fmla="*/ 2070847 w 9219285"/>
              <a:gd name="connsiteY126" fmla="*/ 6147408 h 6944457"/>
              <a:gd name="connsiteX127" fmla="*/ 2017059 w 9219285"/>
              <a:gd name="connsiteY127" fmla="*/ 6228090 h 6944457"/>
              <a:gd name="connsiteX128" fmla="*/ 1976717 w 9219285"/>
              <a:gd name="connsiteY128" fmla="*/ 6254984 h 6944457"/>
              <a:gd name="connsiteX129" fmla="*/ 1963270 w 9219285"/>
              <a:gd name="connsiteY129" fmla="*/ 6510478 h 6944457"/>
              <a:gd name="connsiteX130" fmla="*/ 1949823 w 9219285"/>
              <a:gd name="connsiteY130" fmla="*/ 6550820 h 6944457"/>
              <a:gd name="connsiteX131" fmla="*/ 1976717 w 9219285"/>
              <a:gd name="connsiteY131" fmla="*/ 6806314 h 6944457"/>
              <a:gd name="connsiteX132" fmla="*/ 1976717 w 9219285"/>
              <a:gd name="connsiteY132" fmla="*/ 6900443 h 6944457"/>
              <a:gd name="connsiteX0" fmla="*/ 2030506 w 9219285"/>
              <a:gd name="connsiteY0" fmla="*/ 6886996 h 7158747"/>
              <a:gd name="connsiteX1" fmla="*/ 94129 w 9219285"/>
              <a:gd name="connsiteY1" fmla="*/ 6900443 h 7158747"/>
              <a:gd name="connsiteX2" fmla="*/ 40341 w 9219285"/>
              <a:gd name="connsiteY2" fmla="*/ 7087839 h 7158747"/>
              <a:gd name="connsiteX3" fmla="*/ 53788 w 9219285"/>
              <a:gd name="connsiteY3" fmla="*/ 4385843 h 7158747"/>
              <a:gd name="connsiteX4" fmla="*/ 26894 w 9219285"/>
              <a:gd name="connsiteY4" fmla="*/ 3807620 h 7158747"/>
              <a:gd name="connsiteX5" fmla="*/ 13447 w 9219285"/>
              <a:gd name="connsiteY5" fmla="*/ 3269737 h 7158747"/>
              <a:gd name="connsiteX6" fmla="*/ 13447 w 9219285"/>
              <a:gd name="connsiteY6" fmla="*/ 1965372 h 7158747"/>
              <a:gd name="connsiteX7" fmla="*/ 26894 w 9219285"/>
              <a:gd name="connsiteY7" fmla="*/ 1804008 h 7158747"/>
              <a:gd name="connsiteX8" fmla="*/ 13447 w 9219285"/>
              <a:gd name="connsiteY8" fmla="*/ 459302 h 7158747"/>
              <a:gd name="connsiteX9" fmla="*/ 26894 w 9219285"/>
              <a:gd name="connsiteY9" fmla="*/ 405514 h 7158747"/>
              <a:gd name="connsiteX10" fmla="*/ 40341 w 9219285"/>
              <a:gd name="connsiteY10" fmla="*/ 365172 h 7158747"/>
              <a:gd name="connsiteX11" fmla="*/ 26894 w 9219285"/>
              <a:gd name="connsiteY11" fmla="*/ 311384 h 7158747"/>
              <a:gd name="connsiteX12" fmla="*/ 0 w 9219285"/>
              <a:gd name="connsiteY12" fmla="*/ 230702 h 7158747"/>
              <a:gd name="connsiteX13" fmla="*/ 13447 w 9219285"/>
              <a:gd name="connsiteY13" fmla="*/ 123125 h 7158747"/>
              <a:gd name="connsiteX14" fmla="*/ 40341 w 9219285"/>
              <a:gd name="connsiteY14" fmla="*/ 42443 h 7158747"/>
              <a:gd name="connsiteX15" fmla="*/ 80682 w 9219285"/>
              <a:gd name="connsiteY15" fmla="*/ 69337 h 7158747"/>
              <a:gd name="connsiteX16" fmla="*/ 403412 w 9219285"/>
              <a:gd name="connsiteY16" fmla="*/ 69337 h 7158747"/>
              <a:gd name="connsiteX17" fmla="*/ 860612 w 9219285"/>
              <a:gd name="connsiteY17" fmla="*/ 55890 h 7158747"/>
              <a:gd name="connsiteX18" fmla="*/ 3550023 w 9219285"/>
              <a:gd name="connsiteY18" fmla="*/ 69337 h 7158747"/>
              <a:gd name="connsiteX19" fmla="*/ 3724835 w 9219285"/>
              <a:gd name="connsiteY19" fmla="*/ 82784 h 7158747"/>
              <a:gd name="connsiteX20" fmla="*/ 4235823 w 9219285"/>
              <a:gd name="connsiteY20" fmla="*/ 69337 h 7158747"/>
              <a:gd name="connsiteX21" fmla="*/ 4276165 w 9219285"/>
              <a:gd name="connsiteY21" fmla="*/ 55890 h 7158747"/>
              <a:gd name="connsiteX22" fmla="*/ 4518212 w 9219285"/>
              <a:gd name="connsiteY22" fmla="*/ 28996 h 7158747"/>
              <a:gd name="connsiteX23" fmla="*/ 5015753 w 9219285"/>
              <a:gd name="connsiteY23" fmla="*/ 28996 h 7158747"/>
              <a:gd name="connsiteX24" fmla="*/ 5244353 w 9219285"/>
              <a:gd name="connsiteY24" fmla="*/ 42443 h 7158747"/>
              <a:gd name="connsiteX25" fmla="*/ 6091517 w 9219285"/>
              <a:gd name="connsiteY25" fmla="*/ 69337 h 7158747"/>
              <a:gd name="connsiteX26" fmla="*/ 6562165 w 9219285"/>
              <a:gd name="connsiteY26" fmla="*/ 55890 h 7158747"/>
              <a:gd name="connsiteX27" fmla="*/ 7557247 w 9219285"/>
              <a:gd name="connsiteY27" fmla="*/ 42443 h 7158747"/>
              <a:gd name="connsiteX28" fmla="*/ 8552329 w 9219285"/>
              <a:gd name="connsiteY28" fmla="*/ 55890 h 7158747"/>
              <a:gd name="connsiteX29" fmla="*/ 8659906 w 9219285"/>
              <a:gd name="connsiteY29" fmla="*/ 82784 h 7158747"/>
              <a:gd name="connsiteX30" fmla="*/ 9036423 w 9219285"/>
              <a:gd name="connsiteY30" fmla="*/ 69337 h 7158747"/>
              <a:gd name="connsiteX31" fmla="*/ 9144000 w 9219285"/>
              <a:gd name="connsiteY31" fmla="*/ 42443 h 7158747"/>
              <a:gd name="connsiteX32" fmla="*/ 9117106 w 9219285"/>
              <a:gd name="connsiteY32" fmla="*/ 916502 h 7158747"/>
              <a:gd name="connsiteX33" fmla="*/ 9103659 w 9219285"/>
              <a:gd name="connsiteY33" fmla="*/ 983737 h 7158747"/>
              <a:gd name="connsiteX34" fmla="*/ 9090212 w 9219285"/>
              <a:gd name="connsiteY34" fmla="*/ 1077867 h 7158747"/>
              <a:gd name="connsiteX35" fmla="*/ 9063317 w 9219285"/>
              <a:gd name="connsiteY35" fmla="*/ 1158549 h 7158747"/>
              <a:gd name="connsiteX36" fmla="*/ 9022976 w 9219285"/>
              <a:gd name="connsiteY36" fmla="*/ 1198890 h 7158747"/>
              <a:gd name="connsiteX37" fmla="*/ 8969188 w 9219285"/>
              <a:gd name="connsiteY37" fmla="*/ 1279572 h 7158747"/>
              <a:gd name="connsiteX38" fmla="*/ 8888506 w 9219285"/>
              <a:gd name="connsiteY38" fmla="*/ 1387149 h 7158747"/>
              <a:gd name="connsiteX39" fmla="*/ 8861612 w 9219285"/>
              <a:gd name="connsiteY39" fmla="*/ 1427490 h 7158747"/>
              <a:gd name="connsiteX40" fmla="*/ 8834717 w 9219285"/>
              <a:gd name="connsiteY40" fmla="*/ 1467831 h 7158747"/>
              <a:gd name="connsiteX41" fmla="*/ 8807823 w 9219285"/>
              <a:gd name="connsiteY41" fmla="*/ 1535067 h 7158747"/>
              <a:gd name="connsiteX42" fmla="*/ 8780929 w 9219285"/>
              <a:gd name="connsiteY42" fmla="*/ 1575408 h 7158747"/>
              <a:gd name="connsiteX43" fmla="*/ 8713694 w 9219285"/>
              <a:gd name="connsiteY43" fmla="*/ 1709878 h 7158747"/>
              <a:gd name="connsiteX44" fmla="*/ 8673353 w 9219285"/>
              <a:gd name="connsiteY44" fmla="*/ 1790561 h 7158747"/>
              <a:gd name="connsiteX45" fmla="*/ 8606117 w 9219285"/>
              <a:gd name="connsiteY45" fmla="*/ 1871243 h 7158747"/>
              <a:gd name="connsiteX46" fmla="*/ 8552329 w 9219285"/>
              <a:gd name="connsiteY46" fmla="*/ 1951925 h 7158747"/>
              <a:gd name="connsiteX47" fmla="*/ 8485094 w 9219285"/>
              <a:gd name="connsiteY47" fmla="*/ 2072949 h 7158747"/>
              <a:gd name="connsiteX48" fmla="*/ 8431306 w 9219285"/>
              <a:gd name="connsiteY48" fmla="*/ 2099843 h 7158747"/>
              <a:gd name="connsiteX49" fmla="*/ 8417859 w 9219285"/>
              <a:gd name="connsiteY49" fmla="*/ 2140184 h 7158747"/>
              <a:gd name="connsiteX50" fmla="*/ 8337176 w 9219285"/>
              <a:gd name="connsiteY50" fmla="*/ 2180525 h 7158747"/>
              <a:gd name="connsiteX51" fmla="*/ 8229600 w 9219285"/>
              <a:gd name="connsiteY51" fmla="*/ 2234314 h 7158747"/>
              <a:gd name="connsiteX52" fmla="*/ 8202706 w 9219285"/>
              <a:gd name="connsiteY52" fmla="*/ 2274655 h 7158747"/>
              <a:gd name="connsiteX53" fmla="*/ 8108576 w 9219285"/>
              <a:gd name="connsiteY53" fmla="*/ 2301549 h 7158747"/>
              <a:gd name="connsiteX54" fmla="*/ 8001000 w 9219285"/>
              <a:gd name="connsiteY54" fmla="*/ 2382231 h 7158747"/>
              <a:gd name="connsiteX55" fmla="*/ 7974106 w 9219285"/>
              <a:gd name="connsiteY55" fmla="*/ 2422572 h 7158747"/>
              <a:gd name="connsiteX56" fmla="*/ 7920317 w 9219285"/>
              <a:gd name="connsiteY56" fmla="*/ 2436020 h 7158747"/>
              <a:gd name="connsiteX57" fmla="*/ 7785847 w 9219285"/>
              <a:gd name="connsiteY57" fmla="*/ 2503255 h 7158747"/>
              <a:gd name="connsiteX58" fmla="*/ 7745506 w 9219285"/>
              <a:gd name="connsiteY58" fmla="*/ 2530149 h 7158747"/>
              <a:gd name="connsiteX59" fmla="*/ 7678270 w 9219285"/>
              <a:gd name="connsiteY59" fmla="*/ 2570490 h 7158747"/>
              <a:gd name="connsiteX60" fmla="*/ 7651376 w 9219285"/>
              <a:gd name="connsiteY60" fmla="*/ 2610831 h 7158747"/>
              <a:gd name="connsiteX61" fmla="*/ 7584141 w 9219285"/>
              <a:gd name="connsiteY61" fmla="*/ 2624278 h 7158747"/>
              <a:gd name="connsiteX62" fmla="*/ 7530353 w 9219285"/>
              <a:gd name="connsiteY62" fmla="*/ 2651172 h 7158747"/>
              <a:gd name="connsiteX63" fmla="*/ 7382435 w 9219285"/>
              <a:gd name="connsiteY63" fmla="*/ 2691514 h 7158747"/>
              <a:gd name="connsiteX64" fmla="*/ 7261412 w 9219285"/>
              <a:gd name="connsiteY64" fmla="*/ 2718408 h 7158747"/>
              <a:gd name="connsiteX65" fmla="*/ 7126941 w 9219285"/>
              <a:gd name="connsiteY65" fmla="*/ 2745302 h 7158747"/>
              <a:gd name="connsiteX66" fmla="*/ 7086600 w 9219285"/>
              <a:gd name="connsiteY66" fmla="*/ 2758749 h 7158747"/>
              <a:gd name="connsiteX67" fmla="*/ 6347012 w 9219285"/>
              <a:gd name="connsiteY67" fmla="*/ 2772196 h 7158747"/>
              <a:gd name="connsiteX68" fmla="*/ 6306670 w 9219285"/>
              <a:gd name="connsiteY68" fmla="*/ 2785643 h 7158747"/>
              <a:gd name="connsiteX69" fmla="*/ 6024282 w 9219285"/>
              <a:gd name="connsiteY69" fmla="*/ 2812537 h 7158747"/>
              <a:gd name="connsiteX70" fmla="*/ 5903259 w 9219285"/>
              <a:gd name="connsiteY70" fmla="*/ 2852878 h 7158747"/>
              <a:gd name="connsiteX71" fmla="*/ 5862917 w 9219285"/>
              <a:gd name="connsiteY71" fmla="*/ 2866325 h 7158747"/>
              <a:gd name="connsiteX72" fmla="*/ 5822576 w 9219285"/>
              <a:gd name="connsiteY72" fmla="*/ 2879772 h 7158747"/>
              <a:gd name="connsiteX73" fmla="*/ 5593976 w 9219285"/>
              <a:gd name="connsiteY73" fmla="*/ 2906667 h 7158747"/>
              <a:gd name="connsiteX74" fmla="*/ 5553635 w 9219285"/>
              <a:gd name="connsiteY74" fmla="*/ 2920114 h 7158747"/>
              <a:gd name="connsiteX75" fmla="*/ 5365376 w 9219285"/>
              <a:gd name="connsiteY75" fmla="*/ 2960455 h 7158747"/>
              <a:gd name="connsiteX76" fmla="*/ 5284694 w 9219285"/>
              <a:gd name="connsiteY76" fmla="*/ 3014243 h 7158747"/>
              <a:gd name="connsiteX77" fmla="*/ 5230906 w 9219285"/>
              <a:gd name="connsiteY77" fmla="*/ 3054584 h 7158747"/>
              <a:gd name="connsiteX78" fmla="*/ 5190565 w 9219285"/>
              <a:gd name="connsiteY78" fmla="*/ 3068031 h 7158747"/>
              <a:gd name="connsiteX79" fmla="*/ 5082988 w 9219285"/>
              <a:gd name="connsiteY79" fmla="*/ 3189055 h 7158747"/>
              <a:gd name="connsiteX80" fmla="*/ 5015753 w 9219285"/>
              <a:gd name="connsiteY80" fmla="*/ 3242843 h 7158747"/>
              <a:gd name="connsiteX81" fmla="*/ 4961965 w 9219285"/>
              <a:gd name="connsiteY81" fmla="*/ 3256290 h 7158747"/>
              <a:gd name="connsiteX82" fmla="*/ 4921623 w 9219285"/>
              <a:gd name="connsiteY82" fmla="*/ 3269737 h 7158747"/>
              <a:gd name="connsiteX83" fmla="*/ 4840941 w 9219285"/>
              <a:gd name="connsiteY83" fmla="*/ 3323525 h 7158747"/>
              <a:gd name="connsiteX84" fmla="*/ 4787153 w 9219285"/>
              <a:gd name="connsiteY84" fmla="*/ 3390761 h 7158747"/>
              <a:gd name="connsiteX85" fmla="*/ 4679576 w 9219285"/>
              <a:gd name="connsiteY85" fmla="*/ 3431102 h 7158747"/>
              <a:gd name="connsiteX86" fmla="*/ 4639235 w 9219285"/>
              <a:gd name="connsiteY86" fmla="*/ 3444549 h 7158747"/>
              <a:gd name="connsiteX87" fmla="*/ 4545106 w 9219285"/>
              <a:gd name="connsiteY87" fmla="*/ 3525231 h 7158747"/>
              <a:gd name="connsiteX88" fmla="*/ 4504765 w 9219285"/>
              <a:gd name="connsiteY88" fmla="*/ 3565572 h 7158747"/>
              <a:gd name="connsiteX89" fmla="*/ 4424082 w 9219285"/>
              <a:gd name="connsiteY89" fmla="*/ 3619361 h 7158747"/>
              <a:gd name="connsiteX90" fmla="*/ 4410635 w 9219285"/>
              <a:gd name="connsiteY90" fmla="*/ 3659702 h 7158747"/>
              <a:gd name="connsiteX91" fmla="*/ 4289612 w 9219285"/>
              <a:gd name="connsiteY91" fmla="*/ 3726937 h 7158747"/>
              <a:gd name="connsiteX92" fmla="*/ 4249270 w 9219285"/>
              <a:gd name="connsiteY92" fmla="*/ 3753831 h 7158747"/>
              <a:gd name="connsiteX93" fmla="*/ 4168588 w 9219285"/>
              <a:gd name="connsiteY93" fmla="*/ 3794172 h 7158747"/>
              <a:gd name="connsiteX94" fmla="*/ 4114800 w 9219285"/>
              <a:gd name="connsiteY94" fmla="*/ 3861408 h 7158747"/>
              <a:gd name="connsiteX95" fmla="*/ 4087906 w 9219285"/>
              <a:gd name="connsiteY95" fmla="*/ 3942090 h 7158747"/>
              <a:gd name="connsiteX96" fmla="*/ 4074459 w 9219285"/>
              <a:gd name="connsiteY96" fmla="*/ 4076561 h 7158747"/>
              <a:gd name="connsiteX97" fmla="*/ 4047565 w 9219285"/>
              <a:gd name="connsiteY97" fmla="*/ 4237925 h 7158747"/>
              <a:gd name="connsiteX98" fmla="*/ 4061012 w 9219285"/>
              <a:gd name="connsiteY98" fmla="*/ 4789255 h 7158747"/>
              <a:gd name="connsiteX99" fmla="*/ 4114800 w 9219285"/>
              <a:gd name="connsiteY99" fmla="*/ 4869937 h 7158747"/>
              <a:gd name="connsiteX100" fmla="*/ 4141694 w 9219285"/>
              <a:gd name="connsiteY100" fmla="*/ 4910278 h 7158747"/>
              <a:gd name="connsiteX101" fmla="*/ 4195482 w 9219285"/>
              <a:gd name="connsiteY101" fmla="*/ 5017855 h 7158747"/>
              <a:gd name="connsiteX102" fmla="*/ 4222376 w 9219285"/>
              <a:gd name="connsiteY102" fmla="*/ 5098537 h 7158747"/>
              <a:gd name="connsiteX103" fmla="*/ 4235823 w 9219285"/>
              <a:gd name="connsiteY103" fmla="*/ 5273349 h 7158747"/>
              <a:gd name="connsiteX104" fmla="*/ 4262717 w 9219285"/>
              <a:gd name="connsiteY104" fmla="*/ 5354031 h 7158747"/>
              <a:gd name="connsiteX105" fmla="*/ 4276165 w 9219285"/>
              <a:gd name="connsiteY105" fmla="*/ 5394372 h 7158747"/>
              <a:gd name="connsiteX106" fmla="*/ 4262717 w 9219285"/>
              <a:gd name="connsiteY106" fmla="*/ 5636420 h 7158747"/>
              <a:gd name="connsiteX107" fmla="*/ 4182035 w 9219285"/>
              <a:gd name="connsiteY107" fmla="*/ 5690208 h 7158747"/>
              <a:gd name="connsiteX108" fmla="*/ 4141694 w 9219285"/>
              <a:gd name="connsiteY108" fmla="*/ 5730549 h 7158747"/>
              <a:gd name="connsiteX109" fmla="*/ 4101353 w 9219285"/>
              <a:gd name="connsiteY109" fmla="*/ 5757443 h 7158747"/>
              <a:gd name="connsiteX110" fmla="*/ 4074459 w 9219285"/>
              <a:gd name="connsiteY110" fmla="*/ 5797784 h 7158747"/>
              <a:gd name="connsiteX111" fmla="*/ 4020670 w 9219285"/>
              <a:gd name="connsiteY111" fmla="*/ 5811231 h 7158747"/>
              <a:gd name="connsiteX112" fmla="*/ 3859306 w 9219285"/>
              <a:gd name="connsiteY112" fmla="*/ 5838125 h 7158747"/>
              <a:gd name="connsiteX113" fmla="*/ 3792070 w 9219285"/>
              <a:gd name="connsiteY113" fmla="*/ 5878467 h 7158747"/>
              <a:gd name="connsiteX114" fmla="*/ 3711388 w 9219285"/>
              <a:gd name="connsiteY114" fmla="*/ 5932255 h 7158747"/>
              <a:gd name="connsiteX115" fmla="*/ 3657600 w 9219285"/>
              <a:gd name="connsiteY115" fmla="*/ 5959149 h 7158747"/>
              <a:gd name="connsiteX116" fmla="*/ 3576917 w 9219285"/>
              <a:gd name="connsiteY116" fmla="*/ 5986043 h 7158747"/>
              <a:gd name="connsiteX117" fmla="*/ 3536576 w 9219285"/>
              <a:gd name="connsiteY117" fmla="*/ 5999490 h 7158747"/>
              <a:gd name="connsiteX118" fmla="*/ 3496235 w 9219285"/>
              <a:gd name="connsiteY118" fmla="*/ 6012937 h 7158747"/>
              <a:gd name="connsiteX119" fmla="*/ 3455894 w 9219285"/>
              <a:gd name="connsiteY119" fmla="*/ 6026384 h 7158747"/>
              <a:gd name="connsiteX120" fmla="*/ 3254188 w 9219285"/>
              <a:gd name="connsiteY120" fmla="*/ 6039831 h 7158747"/>
              <a:gd name="connsiteX121" fmla="*/ 2998694 w 9219285"/>
              <a:gd name="connsiteY121" fmla="*/ 6066725 h 7158747"/>
              <a:gd name="connsiteX122" fmla="*/ 2837329 w 9219285"/>
              <a:gd name="connsiteY122" fmla="*/ 6107067 h 7158747"/>
              <a:gd name="connsiteX123" fmla="*/ 2743200 w 9219285"/>
              <a:gd name="connsiteY123" fmla="*/ 6133961 h 7158747"/>
              <a:gd name="connsiteX124" fmla="*/ 2460812 w 9219285"/>
              <a:gd name="connsiteY124" fmla="*/ 6120514 h 7158747"/>
              <a:gd name="connsiteX125" fmla="*/ 2138082 w 9219285"/>
              <a:gd name="connsiteY125" fmla="*/ 6133961 h 7158747"/>
              <a:gd name="connsiteX126" fmla="*/ 2070847 w 9219285"/>
              <a:gd name="connsiteY126" fmla="*/ 6147408 h 7158747"/>
              <a:gd name="connsiteX127" fmla="*/ 2017059 w 9219285"/>
              <a:gd name="connsiteY127" fmla="*/ 6228090 h 7158747"/>
              <a:gd name="connsiteX128" fmla="*/ 1976717 w 9219285"/>
              <a:gd name="connsiteY128" fmla="*/ 6254984 h 7158747"/>
              <a:gd name="connsiteX129" fmla="*/ 1963270 w 9219285"/>
              <a:gd name="connsiteY129" fmla="*/ 6510478 h 7158747"/>
              <a:gd name="connsiteX130" fmla="*/ 1949823 w 9219285"/>
              <a:gd name="connsiteY130" fmla="*/ 6550820 h 7158747"/>
              <a:gd name="connsiteX131" fmla="*/ 1976717 w 9219285"/>
              <a:gd name="connsiteY131" fmla="*/ 6806314 h 7158747"/>
              <a:gd name="connsiteX132" fmla="*/ 1976717 w 9219285"/>
              <a:gd name="connsiteY132" fmla="*/ 6900443 h 7158747"/>
              <a:gd name="connsiteX0" fmla="*/ 2030506 w 9219285"/>
              <a:gd name="connsiteY0" fmla="*/ 6886996 h 7158747"/>
              <a:gd name="connsiteX1" fmla="*/ 94129 w 9219285"/>
              <a:gd name="connsiteY1" fmla="*/ 6900443 h 7158747"/>
              <a:gd name="connsiteX2" fmla="*/ 40341 w 9219285"/>
              <a:gd name="connsiteY2" fmla="*/ 7087839 h 7158747"/>
              <a:gd name="connsiteX3" fmla="*/ 53788 w 9219285"/>
              <a:gd name="connsiteY3" fmla="*/ 4385843 h 7158747"/>
              <a:gd name="connsiteX4" fmla="*/ 26894 w 9219285"/>
              <a:gd name="connsiteY4" fmla="*/ 3807620 h 7158747"/>
              <a:gd name="connsiteX5" fmla="*/ 13447 w 9219285"/>
              <a:gd name="connsiteY5" fmla="*/ 3269737 h 7158747"/>
              <a:gd name="connsiteX6" fmla="*/ 13447 w 9219285"/>
              <a:gd name="connsiteY6" fmla="*/ 1965372 h 7158747"/>
              <a:gd name="connsiteX7" fmla="*/ 26894 w 9219285"/>
              <a:gd name="connsiteY7" fmla="*/ 1804008 h 7158747"/>
              <a:gd name="connsiteX8" fmla="*/ 13447 w 9219285"/>
              <a:gd name="connsiteY8" fmla="*/ 459302 h 7158747"/>
              <a:gd name="connsiteX9" fmla="*/ 26894 w 9219285"/>
              <a:gd name="connsiteY9" fmla="*/ 405514 h 7158747"/>
              <a:gd name="connsiteX10" fmla="*/ 40341 w 9219285"/>
              <a:gd name="connsiteY10" fmla="*/ 365172 h 7158747"/>
              <a:gd name="connsiteX11" fmla="*/ 26894 w 9219285"/>
              <a:gd name="connsiteY11" fmla="*/ 311384 h 7158747"/>
              <a:gd name="connsiteX12" fmla="*/ 0 w 9219285"/>
              <a:gd name="connsiteY12" fmla="*/ 230702 h 7158747"/>
              <a:gd name="connsiteX13" fmla="*/ 13447 w 9219285"/>
              <a:gd name="connsiteY13" fmla="*/ 123125 h 7158747"/>
              <a:gd name="connsiteX14" fmla="*/ 40341 w 9219285"/>
              <a:gd name="connsiteY14" fmla="*/ 42443 h 7158747"/>
              <a:gd name="connsiteX15" fmla="*/ 80682 w 9219285"/>
              <a:gd name="connsiteY15" fmla="*/ 69337 h 7158747"/>
              <a:gd name="connsiteX16" fmla="*/ 403412 w 9219285"/>
              <a:gd name="connsiteY16" fmla="*/ 69337 h 7158747"/>
              <a:gd name="connsiteX17" fmla="*/ 860612 w 9219285"/>
              <a:gd name="connsiteY17" fmla="*/ 55890 h 7158747"/>
              <a:gd name="connsiteX18" fmla="*/ 3550023 w 9219285"/>
              <a:gd name="connsiteY18" fmla="*/ 69337 h 7158747"/>
              <a:gd name="connsiteX19" fmla="*/ 3724835 w 9219285"/>
              <a:gd name="connsiteY19" fmla="*/ 82784 h 7158747"/>
              <a:gd name="connsiteX20" fmla="*/ 4235823 w 9219285"/>
              <a:gd name="connsiteY20" fmla="*/ 69337 h 7158747"/>
              <a:gd name="connsiteX21" fmla="*/ 4276165 w 9219285"/>
              <a:gd name="connsiteY21" fmla="*/ 55890 h 7158747"/>
              <a:gd name="connsiteX22" fmla="*/ 4518212 w 9219285"/>
              <a:gd name="connsiteY22" fmla="*/ 28996 h 7158747"/>
              <a:gd name="connsiteX23" fmla="*/ 5015753 w 9219285"/>
              <a:gd name="connsiteY23" fmla="*/ 28996 h 7158747"/>
              <a:gd name="connsiteX24" fmla="*/ 5244353 w 9219285"/>
              <a:gd name="connsiteY24" fmla="*/ 42443 h 7158747"/>
              <a:gd name="connsiteX25" fmla="*/ 6091517 w 9219285"/>
              <a:gd name="connsiteY25" fmla="*/ 69337 h 7158747"/>
              <a:gd name="connsiteX26" fmla="*/ 6562165 w 9219285"/>
              <a:gd name="connsiteY26" fmla="*/ 55890 h 7158747"/>
              <a:gd name="connsiteX27" fmla="*/ 7557247 w 9219285"/>
              <a:gd name="connsiteY27" fmla="*/ 42443 h 7158747"/>
              <a:gd name="connsiteX28" fmla="*/ 8552329 w 9219285"/>
              <a:gd name="connsiteY28" fmla="*/ 55890 h 7158747"/>
              <a:gd name="connsiteX29" fmla="*/ 8659906 w 9219285"/>
              <a:gd name="connsiteY29" fmla="*/ 82784 h 7158747"/>
              <a:gd name="connsiteX30" fmla="*/ 9036423 w 9219285"/>
              <a:gd name="connsiteY30" fmla="*/ 69337 h 7158747"/>
              <a:gd name="connsiteX31" fmla="*/ 9144000 w 9219285"/>
              <a:gd name="connsiteY31" fmla="*/ 42443 h 7158747"/>
              <a:gd name="connsiteX32" fmla="*/ 9117106 w 9219285"/>
              <a:gd name="connsiteY32" fmla="*/ 916502 h 7158747"/>
              <a:gd name="connsiteX33" fmla="*/ 9103659 w 9219285"/>
              <a:gd name="connsiteY33" fmla="*/ 983737 h 7158747"/>
              <a:gd name="connsiteX34" fmla="*/ 9090212 w 9219285"/>
              <a:gd name="connsiteY34" fmla="*/ 1077867 h 7158747"/>
              <a:gd name="connsiteX35" fmla="*/ 9063317 w 9219285"/>
              <a:gd name="connsiteY35" fmla="*/ 1158549 h 7158747"/>
              <a:gd name="connsiteX36" fmla="*/ 9022976 w 9219285"/>
              <a:gd name="connsiteY36" fmla="*/ 1198890 h 7158747"/>
              <a:gd name="connsiteX37" fmla="*/ 8969188 w 9219285"/>
              <a:gd name="connsiteY37" fmla="*/ 1279572 h 7158747"/>
              <a:gd name="connsiteX38" fmla="*/ 8888506 w 9219285"/>
              <a:gd name="connsiteY38" fmla="*/ 1387149 h 7158747"/>
              <a:gd name="connsiteX39" fmla="*/ 8861612 w 9219285"/>
              <a:gd name="connsiteY39" fmla="*/ 1427490 h 7158747"/>
              <a:gd name="connsiteX40" fmla="*/ 8834717 w 9219285"/>
              <a:gd name="connsiteY40" fmla="*/ 1467831 h 7158747"/>
              <a:gd name="connsiteX41" fmla="*/ 8807823 w 9219285"/>
              <a:gd name="connsiteY41" fmla="*/ 1535067 h 7158747"/>
              <a:gd name="connsiteX42" fmla="*/ 8780929 w 9219285"/>
              <a:gd name="connsiteY42" fmla="*/ 1575408 h 7158747"/>
              <a:gd name="connsiteX43" fmla="*/ 8713694 w 9219285"/>
              <a:gd name="connsiteY43" fmla="*/ 1709878 h 7158747"/>
              <a:gd name="connsiteX44" fmla="*/ 8673353 w 9219285"/>
              <a:gd name="connsiteY44" fmla="*/ 1790561 h 7158747"/>
              <a:gd name="connsiteX45" fmla="*/ 8606117 w 9219285"/>
              <a:gd name="connsiteY45" fmla="*/ 1871243 h 7158747"/>
              <a:gd name="connsiteX46" fmla="*/ 8552329 w 9219285"/>
              <a:gd name="connsiteY46" fmla="*/ 1951925 h 7158747"/>
              <a:gd name="connsiteX47" fmla="*/ 8485094 w 9219285"/>
              <a:gd name="connsiteY47" fmla="*/ 2072949 h 7158747"/>
              <a:gd name="connsiteX48" fmla="*/ 8431306 w 9219285"/>
              <a:gd name="connsiteY48" fmla="*/ 2099843 h 7158747"/>
              <a:gd name="connsiteX49" fmla="*/ 8417859 w 9219285"/>
              <a:gd name="connsiteY49" fmla="*/ 2140184 h 7158747"/>
              <a:gd name="connsiteX50" fmla="*/ 8337176 w 9219285"/>
              <a:gd name="connsiteY50" fmla="*/ 2180525 h 7158747"/>
              <a:gd name="connsiteX51" fmla="*/ 8229600 w 9219285"/>
              <a:gd name="connsiteY51" fmla="*/ 2234314 h 7158747"/>
              <a:gd name="connsiteX52" fmla="*/ 8202706 w 9219285"/>
              <a:gd name="connsiteY52" fmla="*/ 2274655 h 7158747"/>
              <a:gd name="connsiteX53" fmla="*/ 8108576 w 9219285"/>
              <a:gd name="connsiteY53" fmla="*/ 2301549 h 7158747"/>
              <a:gd name="connsiteX54" fmla="*/ 8001000 w 9219285"/>
              <a:gd name="connsiteY54" fmla="*/ 2382231 h 7158747"/>
              <a:gd name="connsiteX55" fmla="*/ 7974106 w 9219285"/>
              <a:gd name="connsiteY55" fmla="*/ 2422572 h 7158747"/>
              <a:gd name="connsiteX56" fmla="*/ 7920317 w 9219285"/>
              <a:gd name="connsiteY56" fmla="*/ 2436020 h 7158747"/>
              <a:gd name="connsiteX57" fmla="*/ 7785847 w 9219285"/>
              <a:gd name="connsiteY57" fmla="*/ 2503255 h 7158747"/>
              <a:gd name="connsiteX58" fmla="*/ 7745506 w 9219285"/>
              <a:gd name="connsiteY58" fmla="*/ 2530149 h 7158747"/>
              <a:gd name="connsiteX59" fmla="*/ 7678270 w 9219285"/>
              <a:gd name="connsiteY59" fmla="*/ 2570490 h 7158747"/>
              <a:gd name="connsiteX60" fmla="*/ 7651376 w 9219285"/>
              <a:gd name="connsiteY60" fmla="*/ 2610831 h 7158747"/>
              <a:gd name="connsiteX61" fmla="*/ 7584141 w 9219285"/>
              <a:gd name="connsiteY61" fmla="*/ 2624278 h 7158747"/>
              <a:gd name="connsiteX62" fmla="*/ 7530353 w 9219285"/>
              <a:gd name="connsiteY62" fmla="*/ 2651172 h 7158747"/>
              <a:gd name="connsiteX63" fmla="*/ 7382435 w 9219285"/>
              <a:gd name="connsiteY63" fmla="*/ 2691514 h 7158747"/>
              <a:gd name="connsiteX64" fmla="*/ 7261412 w 9219285"/>
              <a:gd name="connsiteY64" fmla="*/ 2718408 h 7158747"/>
              <a:gd name="connsiteX65" fmla="*/ 7126941 w 9219285"/>
              <a:gd name="connsiteY65" fmla="*/ 2745302 h 7158747"/>
              <a:gd name="connsiteX66" fmla="*/ 7086600 w 9219285"/>
              <a:gd name="connsiteY66" fmla="*/ 2758749 h 7158747"/>
              <a:gd name="connsiteX67" fmla="*/ 6347012 w 9219285"/>
              <a:gd name="connsiteY67" fmla="*/ 2772196 h 7158747"/>
              <a:gd name="connsiteX68" fmla="*/ 6306670 w 9219285"/>
              <a:gd name="connsiteY68" fmla="*/ 2785643 h 7158747"/>
              <a:gd name="connsiteX69" fmla="*/ 6024282 w 9219285"/>
              <a:gd name="connsiteY69" fmla="*/ 2812537 h 7158747"/>
              <a:gd name="connsiteX70" fmla="*/ 5903259 w 9219285"/>
              <a:gd name="connsiteY70" fmla="*/ 2852878 h 7158747"/>
              <a:gd name="connsiteX71" fmla="*/ 5862917 w 9219285"/>
              <a:gd name="connsiteY71" fmla="*/ 2866325 h 7158747"/>
              <a:gd name="connsiteX72" fmla="*/ 5822576 w 9219285"/>
              <a:gd name="connsiteY72" fmla="*/ 2879772 h 7158747"/>
              <a:gd name="connsiteX73" fmla="*/ 5593976 w 9219285"/>
              <a:gd name="connsiteY73" fmla="*/ 2906667 h 7158747"/>
              <a:gd name="connsiteX74" fmla="*/ 5553635 w 9219285"/>
              <a:gd name="connsiteY74" fmla="*/ 2920114 h 7158747"/>
              <a:gd name="connsiteX75" fmla="*/ 5365376 w 9219285"/>
              <a:gd name="connsiteY75" fmla="*/ 2960455 h 7158747"/>
              <a:gd name="connsiteX76" fmla="*/ 5284694 w 9219285"/>
              <a:gd name="connsiteY76" fmla="*/ 3014243 h 7158747"/>
              <a:gd name="connsiteX77" fmla="*/ 5230906 w 9219285"/>
              <a:gd name="connsiteY77" fmla="*/ 3054584 h 7158747"/>
              <a:gd name="connsiteX78" fmla="*/ 5190565 w 9219285"/>
              <a:gd name="connsiteY78" fmla="*/ 3068031 h 7158747"/>
              <a:gd name="connsiteX79" fmla="*/ 5082988 w 9219285"/>
              <a:gd name="connsiteY79" fmla="*/ 3189055 h 7158747"/>
              <a:gd name="connsiteX80" fmla="*/ 5015753 w 9219285"/>
              <a:gd name="connsiteY80" fmla="*/ 3242843 h 7158747"/>
              <a:gd name="connsiteX81" fmla="*/ 4961965 w 9219285"/>
              <a:gd name="connsiteY81" fmla="*/ 3256290 h 7158747"/>
              <a:gd name="connsiteX82" fmla="*/ 4921623 w 9219285"/>
              <a:gd name="connsiteY82" fmla="*/ 3269737 h 7158747"/>
              <a:gd name="connsiteX83" fmla="*/ 4840941 w 9219285"/>
              <a:gd name="connsiteY83" fmla="*/ 3323525 h 7158747"/>
              <a:gd name="connsiteX84" fmla="*/ 4787153 w 9219285"/>
              <a:gd name="connsiteY84" fmla="*/ 3390761 h 7158747"/>
              <a:gd name="connsiteX85" fmla="*/ 4679576 w 9219285"/>
              <a:gd name="connsiteY85" fmla="*/ 3431102 h 7158747"/>
              <a:gd name="connsiteX86" fmla="*/ 4639235 w 9219285"/>
              <a:gd name="connsiteY86" fmla="*/ 3444549 h 7158747"/>
              <a:gd name="connsiteX87" fmla="*/ 4545106 w 9219285"/>
              <a:gd name="connsiteY87" fmla="*/ 3525231 h 7158747"/>
              <a:gd name="connsiteX88" fmla="*/ 4504765 w 9219285"/>
              <a:gd name="connsiteY88" fmla="*/ 3565572 h 7158747"/>
              <a:gd name="connsiteX89" fmla="*/ 4424082 w 9219285"/>
              <a:gd name="connsiteY89" fmla="*/ 3619361 h 7158747"/>
              <a:gd name="connsiteX90" fmla="*/ 4410635 w 9219285"/>
              <a:gd name="connsiteY90" fmla="*/ 3659702 h 7158747"/>
              <a:gd name="connsiteX91" fmla="*/ 4289612 w 9219285"/>
              <a:gd name="connsiteY91" fmla="*/ 3726937 h 7158747"/>
              <a:gd name="connsiteX92" fmla="*/ 4249270 w 9219285"/>
              <a:gd name="connsiteY92" fmla="*/ 3753831 h 7158747"/>
              <a:gd name="connsiteX93" fmla="*/ 4168588 w 9219285"/>
              <a:gd name="connsiteY93" fmla="*/ 3794172 h 7158747"/>
              <a:gd name="connsiteX94" fmla="*/ 4114800 w 9219285"/>
              <a:gd name="connsiteY94" fmla="*/ 3861408 h 7158747"/>
              <a:gd name="connsiteX95" fmla="*/ 4087906 w 9219285"/>
              <a:gd name="connsiteY95" fmla="*/ 3942090 h 7158747"/>
              <a:gd name="connsiteX96" fmla="*/ 4074459 w 9219285"/>
              <a:gd name="connsiteY96" fmla="*/ 4076561 h 7158747"/>
              <a:gd name="connsiteX97" fmla="*/ 4047565 w 9219285"/>
              <a:gd name="connsiteY97" fmla="*/ 4237925 h 7158747"/>
              <a:gd name="connsiteX98" fmla="*/ 4061012 w 9219285"/>
              <a:gd name="connsiteY98" fmla="*/ 4789255 h 7158747"/>
              <a:gd name="connsiteX99" fmla="*/ 4114800 w 9219285"/>
              <a:gd name="connsiteY99" fmla="*/ 4869937 h 7158747"/>
              <a:gd name="connsiteX100" fmla="*/ 4141694 w 9219285"/>
              <a:gd name="connsiteY100" fmla="*/ 4910278 h 7158747"/>
              <a:gd name="connsiteX101" fmla="*/ 4195482 w 9219285"/>
              <a:gd name="connsiteY101" fmla="*/ 5017855 h 7158747"/>
              <a:gd name="connsiteX102" fmla="*/ 4222376 w 9219285"/>
              <a:gd name="connsiteY102" fmla="*/ 5098537 h 7158747"/>
              <a:gd name="connsiteX103" fmla="*/ 4235823 w 9219285"/>
              <a:gd name="connsiteY103" fmla="*/ 5273349 h 7158747"/>
              <a:gd name="connsiteX104" fmla="*/ 4262717 w 9219285"/>
              <a:gd name="connsiteY104" fmla="*/ 5354031 h 7158747"/>
              <a:gd name="connsiteX105" fmla="*/ 4276165 w 9219285"/>
              <a:gd name="connsiteY105" fmla="*/ 5394372 h 7158747"/>
              <a:gd name="connsiteX106" fmla="*/ 4262717 w 9219285"/>
              <a:gd name="connsiteY106" fmla="*/ 5636420 h 7158747"/>
              <a:gd name="connsiteX107" fmla="*/ 4182035 w 9219285"/>
              <a:gd name="connsiteY107" fmla="*/ 5690208 h 7158747"/>
              <a:gd name="connsiteX108" fmla="*/ 4141694 w 9219285"/>
              <a:gd name="connsiteY108" fmla="*/ 5730549 h 7158747"/>
              <a:gd name="connsiteX109" fmla="*/ 4101353 w 9219285"/>
              <a:gd name="connsiteY109" fmla="*/ 5757443 h 7158747"/>
              <a:gd name="connsiteX110" fmla="*/ 4074459 w 9219285"/>
              <a:gd name="connsiteY110" fmla="*/ 5797784 h 7158747"/>
              <a:gd name="connsiteX111" fmla="*/ 4020670 w 9219285"/>
              <a:gd name="connsiteY111" fmla="*/ 5811231 h 7158747"/>
              <a:gd name="connsiteX112" fmla="*/ 3859306 w 9219285"/>
              <a:gd name="connsiteY112" fmla="*/ 5838125 h 7158747"/>
              <a:gd name="connsiteX113" fmla="*/ 3792070 w 9219285"/>
              <a:gd name="connsiteY113" fmla="*/ 5878467 h 7158747"/>
              <a:gd name="connsiteX114" fmla="*/ 3711388 w 9219285"/>
              <a:gd name="connsiteY114" fmla="*/ 5932255 h 7158747"/>
              <a:gd name="connsiteX115" fmla="*/ 3657600 w 9219285"/>
              <a:gd name="connsiteY115" fmla="*/ 5959149 h 7158747"/>
              <a:gd name="connsiteX116" fmla="*/ 3576917 w 9219285"/>
              <a:gd name="connsiteY116" fmla="*/ 5986043 h 7158747"/>
              <a:gd name="connsiteX117" fmla="*/ 3536576 w 9219285"/>
              <a:gd name="connsiteY117" fmla="*/ 5999490 h 7158747"/>
              <a:gd name="connsiteX118" fmla="*/ 3496235 w 9219285"/>
              <a:gd name="connsiteY118" fmla="*/ 6012937 h 7158747"/>
              <a:gd name="connsiteX119" fmla="*/ 3455894 w 9219285"/>
              <a:gd name="connsiteY119" fmla="*/ 6026384 h 7158747"/>
              <a:gd name="connsiteX120" fmla="*/ 3254188 w 9219285"/>
              <a:gd name="connsiteY120" fmla="*/ 6039831 h 7158747"/>
              <a:gd name="connsiteX121" fmla="*/ 2998694 w 9219285"/>
              <a:gd name="connsiteY121" fmla="*/ 6066725 h 7158747"/>
              <a:gd name="connsiteX122" fmla="*/ 2837329 w 9219285"/>
              <a:gd name="connsiteY122" fmla="*/ 6107067 h 7158747"/>
              <a:gd name="connsiteX123" fmla="*/ 2743200 w 9219285"/>
              <a:gd name="connsiteY123" fmla="*/ 6133961 h 7158747"/>
              <a:gd name="connsiteX124" fmla="*/ 2460812 w 9219285"/>
              <a:gd name="connsiteY124" fmla="*/ 6120514 h 7158747"/>
              <a:gd name="connsiteX125" fmla="*/ 2138082 w 9219285"/>
              <a:gd name="connsiteY125" fmla="*/ 6133961 h 7158747"/>
              <a:gd name="connsiteX126" fmla="*/ 2070847 w 9219285"/>
              <a:gd name="connsiteY126" fmla="*/ 6147408 h 7158747"/>
              <a:gd name="connsiteX127" fmla="*/ 2017059 w 9219285"/>
              <a:gd name="connsiteY127" fmla="*/ 6228090 h 7158747"/>
              <a:gd name="connsiteX128" fmla="*/ 1976717 w 9219285"/>
              <a:gd name="connsiteY128" fmla="*/ 6254984 h 7158747"/>
              <a:gd name="connsiteX129" fmla="*/ 1963270 w 9219285"/>
              <a:gd name="connsiteY129" fmla="*/ 6510478 h 7158747"/>
              <a:gd name="connsiteX130" fmla="*/ 1949823 w 9219285"/>
              <a:gd name="connsiteY130" fmla="*/ 6550820 h 7158747"/>
              <a:gd name="connsiteX131" fmla="*/ 1976717 w 9219285"/>
              <a:gd name="connsiteY131" fmla="*/ 6806314 h 7158747"/>
              <a:gd name="connsiteX132" fmla="*/ 1976717 w 9219285"/>
              <a:gd name="connsiteY132" fmla="*/ 6900443 h 7158747"/>
              <a:gd name="connsiteX0" fmla="*/ 2030506 w 9219285"/>
              <a:gd name="connsiteY0" fmla="*/ 6886996 h 7158747"/>
              <a:gd name="connsiteX1" fmla="*/ 94129 w 9219285"/>
              <a:gd name="connsiteY1" fmla="*/ 6900443 h 7158747"/>
              <a:gd name="connsiteX2" fmla="*/ 40341 w 9219285"/>
              <a:gd name="connsiteY2" fmla="*/ 7087839 h 7158747"/>
              <a:gd name="connsiteX3" fmla="*/ 53788 w 9219285"/>
              <a:gd name="connsiteY3" fmla="*/ 4385843 h 7158747"/>
              <a:gd name="connsiteX4" fmla="*/ 26894 w 9219285"/>
              <a:gd name="connsiteY4" fmla="*/ 3807620 h 7158747"/>
              <a:gd name="connsiteX5" fmla="*/ 13447 w 9219285"/>
              <a:gd name="connsiteY5" fmla="*/ 3269737 h 7158747"/>
              <a:gd name="connsiteX6" fmla="*/ 13447 w 9219285"/>
              <a:gd name="connsiteY6" fmla="*/ 1965372 h 7158747"/>
              <a:gd name="connsiteX7" fmla="*/ 26894 w 9219285"/>
              <a:gd name="connsiteY7" fmla="*/ 1804008 h 7158747"/>
              <a:gd name="connsiteX8" fmla="*/ 13447 w 9219285"/>
              <a:gd name="connsiteY8" fmla="*/ 459302 h 7158747"/>
              <a:gd name="connsiteX9" fmla="*/ 26894 w 9219285"/>
              <a:gd name="connsiteY9" fmla="*/ 405514 h 7158747"/>
              <a:gd name="connsiteX10" fmla="*/ 40341 w 9219285"/>
              <a:gd name="connsiteY10" fmla="*/ 365172 h 7158747"/>
              <a:gd name="connsiteX11" fmla="*/ 26894 w 9219285"/>
              <a:gd name="connsiteY11" fmla="*/ 311384 h 7158747"/>
              <a:gd name="connsiteX12" fmla="*/ 0 w 9219285"/>
              <a:gd name="connsiteY12" fmla="*/ 230702 h 7158747"/>
              <a:gd name="connsiteX13" fmla="*/ 13447 w 9219285"/>
              <a:gd name="connsiteY13" fmla="*/ 123125 h 7158747"/>
              <a:gd name="connsiteX14" fmla="*/ 40341 w 9219285"/>
              <a:gd name="connsiteY14" fmla="*/ 42443 h 7158747"/>
              <a:gd name="connsiteX15" fmla="*/ 80682 w 9219285"/>
              <a:gd name="connsiteY15" fmla="*/ 69337 h 7158747"/>
              <a:gd name="connsiteX16" fmla="*/ 403412 w 9219285"/>
              <a:gd name="connsiteY16" fmla="*/ 69337 h 7158747"/>
              <a:gd name="connsiteX17" fmla="*/ 860612 w 9219285"/>
              <a:gd name="connsiteY17" fmla="*/ 55890 h 7158747"/>
              <a:gd name="connsiteX18" fmla="*/ 2891118 w 9219285"/>
              <a:gd name="connsiteY18" fmla="*/ 67235 h 7158747"/>
              <a:gd name="connsiteX19" fmla="*/ 3550023 w 9219285"/>
              <a:gd name="connsiteY19" fmla="*/ 69337 h 7158747"/>
              <a:gd name="connsiteX20" fmla="*/ 3724835 w 9219285"/>
              <a:gd name="connsiteY20" fmla="*/ 82784 h 7158747"/>
              <a:gd name="connsiteX21" fmla="*/ 4235823 w 9219285"/>
              <a:gd name="connsiteY21" fmla="*/ 69337 h 7158747"/>
              <a:gd name="connsiteX22" fmla="*/ 4276165 w 9219285"/>
              <a:gd name="connsiteY22" fmla="*/ 55890 h 7158747"/>
              <a:gd name="connsiteX23" fmla="*/ 4518212 w 9219285"/>
              <a:gd name="connsiteY23" fmla="*/ 28996 h 7158747"/>
              <a:gd name="connsiteX24" fmla="*/ 5015753 w 9219285"/>
              <a:gd name="connsiteY24" fmla="*/ 28996 h 7158747"/>
              <a:gd name="connsiteX25" fmla="*/ 5244353 w 9219285"/>
              <a:gd name="connsiteY25" fmla="*/ 42443 h 7158747"/>
              <a:gd name="connsiteX26" fmla="*/ 6091517 w 9219285"/>
              <a:gd name="connsiteY26" fmla="*/ 69337 h 7158747"/>
              <a:gd name="connsiteX27" fmla="*/ 6562165 w 9219285"/>
              <a:gd name="connsiteY27" fmla="*/ 55890 h 7158747"/>
              <a:gd name="connsiteX28" fmla="*/ 7557247 w 9219285"/>
              <a:gd name="connsiteY28" fmla="*/ 42443 h 7158747"/>
              <a:gd name="connsiteX29" fmla="*/ 8552329 w 9219285"/>
              <a:gd name="connsiteY29" fmla="*/ 55890 h 7158747"/>
              <a:gd name="connsiteX30" fmla="*/ 8659906 w 9219285"/>
              <a:gd name="connsiteY30" fmla="*/ 82784 h 7158747"/>
              <a:gd name="connsiteX31" fmla="*/ 9036423 w 9219285"/>
              <a:gd name="connsiteY31" fmla="*/ 69337 h 7158747"/>
              <a:gd name="connsiteX32" fmla="*/ 9144000 w 9219285"/>
              <a:gd name="connsiteY32" fmla="*/ 42443 h 7158747"/>
              <a:gd name="connsiteX33" fmla="*/ 9117106 w 9219285"/>
              <a:gd name="connsiteY33" fmla="*/ 916502 h 7158747"/>
              <a:gd name="connsiteX34" fmla="*/ 9103659 w 9219285"/>
              <a:gd name="connsiteY34" fmla="*/ 983737 h 7158747"/>
              <a:gd name="connsiteX35" fmla="*/ 9090212 w 9219285"/>
              <a:gd name="connsiteY35" fmla="*/ 1077867 h 7158747"/>
              <a:gd name="connsiteX36" fmla="*/ 9063317 w 9219285"/>
              <a:gd name="connsiteY36" fmla="*/ 1158549 h 7158747"/>
              <a:gd name="connsiteX37" fmla="*/ 9022976 w 9219285"/>
              <a:gd name="connsiteY37" fmla="*/ 1198890 h 7158747"/>
              <a:gd name="connsiteX38" fmla="*/ 8969188 w 9219285"/>
              <a:gd name="connsiteY38" fmla="*/ 1279572 h 7158747"/>
              <a:gd name="connsiteX39" fmla="*/ 8888506 w 9219285"/>
              <a:gd name="connsiteY39" fmla="*/ 1387149 h 7158747"/>
              <a:gd name="connsiteX40" fmla="*/ 8861612 w 9219285"/>
              <a:gd name="connsiteY40" fmla="*/ 1427490 h 7158747"/>
              <a:gd name="connsiteX41" fmla="*/ 8834717 w 9219285"/>
              <a:gd name="connsiteY41" fmla="*/ 1467831 h 7158747"/>
              <a:gd name="connsiteX42" fmla="*/ 8807823 w 9219285"/>
              <a:gd name="connsiteY42" fmla="*/ 1535067 h 7158747"/>
              <a:gd name="connsiteX43" fmla="*/ 8780929 w 9219285"/>
              <a:gd name="connsiteY43" fmla="*/ 1575408 h 7158747"/>
              <a:gd name="connsiteX44" fmla="*/ 8713694 w 9219285"/>
              <a:gd name="connsiteY44" fmla="*/ 1709878 h 7158747"/>
              <a:gd name="connsiteX45" fmla="*/ 8673353 w 9219285"/>
              <a:gd name="connsiteY45" fmla="*/ 1790561 h 7158747"/>
              <a:gd name="connsiteX46" fmla="*/ 8606117 w 9219285"/>
              <a:gd name="connsiteY46" fmla="*/ 1871243 h 7158747"/>
              <a:gd name="connsiteX47" fmla="*/ 8552329 w 9219285"/>
              <a:gd name="connsiteY47" fmla="*/ 1951925 h 7158747"/>
              <a:gd name="connsiteX48" fmla="*/ 8485094 w 9219285"/>
              <a:gd name="connsiteY48" fmla="*/ 2072949 h 7158747"/>
              <a:gd name="connsiteX49" fmla="*/ 8431306 w 9219285"/>
              <a:gd name="connsiteY49" fmla="*/ 2099843 h 7158747"/>
              <a:gd name="connsiteX50" fmla="*/ 8417859 w 9219285"/>
              <a:gd name="connsiteY50" fmla="*/ 2140184 h 7158747"/>
              <a:gd name="connsiteX51" fmla="*/ 8337176 w 9219285"/>
              <a:gd name="connsiteY51" fmla="*/ 2180525 h 7158747"/>
              <a:gd name="connsiteX52" fmla="*/ 8229600 w 9219285"/>
              <a:gd name="connsiteY52" fmla="*/ 2234314 h 7158747"/>
              <a:gd name="connsiteX53" fmla="*/ 8202706 w 9219285"/>
              <a:gd name="connsiteY53" fmla="*/ 2274655 h 7158747"/>
              <a:gd name="connsiteX54" fmla="*/ 8108576 w 9219285"/>
              <a:gd name="connsiteY54" fmla="*/ 2301549 h 7158747"/>
              <a:gd name="connsiteX55" fmla="*/ 8001000 w 9219285"/>
              <a:gd name="connsiteY55" fmla="*/ 2382231 h 7158747"/>
              <a:gd name="connsiteX56" fmla="*/ 7974106 w 9219285"/>
              <a:gd name="connsiteY56" fmla="*/ 2422572 h 7158747"/>
              <a:gd name="connsiteX57" fmla="*/ 7920317 w 9219285"/>
              <a:gd name="connsiteY57" fmla="*/ 2436020 h 7158747"/>
              <a:gd name="connsiteX58" fmla="*/ 7785847 w 9219285"/>
              <a:gd name="connsiteY58" fmla="*/ 2503255 h 7158747"/>
              <a:gd name="connsiteX59" fmla="*/ 7745506 w 9219285"/>
              <a:gd name="connsiteY59" fmla="*/ 2530149 h 7158747"/>
              <a:gd name="connsiteX60" fmla="*/ 7678270 w 9219285"/>
              <a:gd name="connsiteY60" fmla="*/ 2570490 h 7158747"/>
              <a:gd name="connsiteX61" fmla="*/ 7651376 w 9219285"/>
              <a:gd name="connsiteY61" fmla="*/ 2610831 h 7158747"/>
              <a:gd name="connsiteX62" fmla="*/ 7584141 w 9219285"/>
              <a:gd name="connsiteY62" fmla="*/ 2624278 h 7158747"/>
              <a:gd name="connsiteX63" fmla="*/ 7530353 w 9219285"/>
              <a:gd name="connsiteY63" fmla="*/ 2651172 h 7158747"/>
              <a:gd name="connsiteX64" fmla="*/ 7382435 w 9219285"/>
              <a:gd name="connsiteY64" fmla="*/ 2691514 h 7158747"/>
              <a:gd name="connsiteX65" fmla="*/ 7261412 w 9219285"/>
              <a:gd name="connsiteY65" fmla="*/ 2718408 h 7158747"/>
              <a:gd name="connsiteX66" fmla="*/ 7126941 w 9219285"/>
              <a:gd name="connsiteY66" fmla="*/ 2745302 h 7158747"/>
              <a:gd name="connsiteX67" fmla="*/ 7086600 w 9219285"/>
              <a:gd name="connsiteY67" fmla="*/ 2758749 h 7158747"/>
              <a:gd name="connsiteX68" fmla="*/ 6347012 w 9219285"/>
              <a:gd name="connsiteY68" fmla="*/ 2772196 h 7158747"/>
              <a:gd name="connsiteX69" fmla="*/ 6306670 w 9219285"/>
              <a:gd name="connsiteY69" fmla="*/ 2785643 h 7158747"/>
              <a:gd name="connsiteX70" fmla="*/ 6024282 w 9219285"/>
              <a:gd name="connsiteY70" fmla="*/ 2812537 h 7158747"/>
              <a:gd name="connsiteX71" fmla="*/ 5903259 w 9219285"/>
              <a:gd name="connsiteY71" fmla="*/ 2852878 h 7158747"/>
              <a:gd name="connsiteX72" fmla="*/ 5862917 w 9219285"/>
              <a:gd name="connsiteY72" fmla="*/ 2866325 h 7158747"/>
              <a:gd name="connsiteX73" fmla="*/ 5822576 w 9219285"/>
              <a:gd name="connsiteY73" fmla="*/ 2879772 h 7158747"/>
              <a:gd name="connsiteX74" fmla="*/ 5593976 w 9219285"/>
              <a:gd name="connsiteY74" fmla="*/ 2906667 h 7158747"/>
              <a:gd name="connsiteX75" fmla="*/ 5553635 w 9219285"/>
              <a:gd name="connsiteY75" fmla="*/ 2920114 h 7158747"/>
              <a:gd name="connsiteX76" fmla="*/ 5365376 w 9219285"/>
              <a:gd name="connsiteY76" fmla="*/ 2960455 h 7158747"/>
              <a:gd name="connsiteX77" fmla="*/ 5284694 w 9219285"/>
              <a:gd name="connsiteY77" fmla="*/ 3014243 h 7158747"/>
              <a:gd name="connsiteX78" fmla="*/ 5230906 w 9219285"/>
              <a:gd name="connsiteY78" fmla="*/ 3054584 h 7158747"/>
              <a:gd name="connsiteX79" fmla="*/ 5190565 w 9219285"/>
              <a:gd name="connsiteY79" fmla="*/ 3068031 h 7158747"/>
              <a:gd name="connsiteX80" fmla="*/ 5082988 w 9219285"/>
              <a:gd name="connsiteY80" fmla="*/ 3189055 h 7158747"/>
              <a:gd name="connsiteX81" fmla="*/ 5015753 w 9219285"/>
              <a:gd name="connsiteY81" fmla="*/ 3242843 h 7158747"/>
              <a:gd name="connsiteX82" fmla="*/ 4961965 w 9219285"/>
              <a:gd name="connsiteY82" fmla="*/ 3256290 h 7158747"/>
              <a:gd name="connsiteX83" fmla="*/ 4921623 w 9219285"/>
              <a:gd name="connsiteY83" fmla="*/ 3269737 h 7158747"/>
              <a:gd name="connsiteX84" fmla="*/ 4840941 w 9219285"/>
              <a:gd name="connsiteY84" fmla="*/ 3323525 h 7158747"/>
              <a:gd name="connsiteX85" fmla="*/ 4787153 w 9219285"/>
              <a:gd name="connsiteY85" fmla="*/ 3390761 h 7158747"/>
              <a:gd name="connsiteX86" fmla="*/ 4679576 w 9219285"/>
              <a:gd name="connsiteY86" fmla="*/ 3431102 h 7158747"/>
              <a:gd name="connsiteX87" fmla="*/ 4639235 w 9219285"/>
              <a:gd name="connsiteY87" fmla="*/ 3444549 h 7158747"/>
              <a:gd name="connsiteX88" fmla="*/ 4545106 w 9219285"/>
              <a:gd name="connsiteY88" fmla="*/ 3525231 h 7158747"/>
              <a:gd name="connsiteX89" fmla="*/ 4504765 w 9219285"/>
              <a:gd name="connsiteY89" fmla="*/ 3565572 h 7158747"/>
              <a:gd name="connsiteX90" fmla="*/ 4424082 w 9219285"/>
              <a:gd name="connsiteY90" fmla="*/ 3619361 h 7158747"/>
              <a:gd name="connsiteX91" fmla="*/ 4410635 w 9219285"/>
              <a:gd name="connsiteY91" fmla="*/ 3659702 h 7158747"/>
              <a:gd name="connsiteX92" fmla="*/ 4289612 w 9219285"/>
              <a:gd name="connsiteY92" fmla="*/ 3726937 h 7158747"/>
              <a:gd name="connsiteX93" fmla="*/ 4249270 w 9219285"/>
              <a:gd name="connsiteY93" fmla="*/ 3753831 h 7158747"/>
              <a:gd name="connsiteX94" fmla="*/ 4168588 w 9219285"/>
              <a:gd name="connsiteY94" fmla="*/ 3794172 h 7158747"/>
              <a:gd name="connsiteX95" fmla="*/ 4114800 w 9219285"/>
              <a:gd name="connsiteY95" fmla="*/ 3861408 h 7158747"/>
              <a:gd name="connsiteX96" fmla="*/ 4087906 w 9219285"/>
              <a:gd name="connsiteY96" fmla="*/ 3942090 h 7158747"/>
              <a:gd name="connsiteX97" fmla="*/ 4074459 w 9219285"/>
              <a:gd name="connsiteY97" fmla="*/ 4076561 h 7158747"/>
              <a:gd name="connsiteX98" fmla="*/ 4047565 w 9219285"/>
              <a:gd name="connsiteY98" fmla="*/ 4237925 h 7158747"/>
              <a:gd name="connsiteX99" fmla="*/ 4061012 w 9219285"/>
              <a:gd name="connsiteY99" fmla="*/ 4789255 h 7158747"/>
              <a:gd name="connsiteX100" fmla="*/ 4114800 w 9219285"/>
              <a:gd name="connsiteY100" fmla="*/ 4869937 h 7158747"/>
              <a:gd name="connsiteX101" fmla="*/ 4141694 w 9219285"/>
              <a:gd name="connsiteY101" fmla="*/ 4910278 h 7158747"/>
              <a:gd name="connsiteX102" fmla="*/ 4195482 w 9219285"/>
              <a:gd name="connsiteY102" fmla="*/ 5017855 h 7158747"/>
              <a:gd name="connsiteX103" fmla="*/ 4222376 w 9219285"/>
              <a:gd name="connsiteY103" fmla="*/ 5098537 h 7158747"/>
              <a:gd name="connsiteX104" fmla="*/ 4235823 w 9219285"/>
              <a:gd name="connsiteY104" fmla="*/ 5273349 h 7158747"/>
              <a:gd name="connsiteX105" fmla="*/ 4262717 w 9219285"/>
              <a:gd name="connsiteY105" fmla="*/ 5354031 h 7158747"/>
              <a:gd name="connsiteX106" fmla="*/ 4276165 w 9219285"/>
              <a:gd name="connsiteY106" fmla="*/ 5394372 h 7158747"/>
              <a:gd name="connsiteX107" fmla="*/ 4262717 w 9219285"/>
              <a:gd name="connsiteY107" fmla="*/ 5636420 h 7158747"/>
              <a:gd name="connsiteX108" fmla="*/ 4182035 w 9219285"/>
              <a:gd name="connsiteY108" fmla="*/ 5690208 h 7158747"/>
              <a:gd name="connsiteX109" fmla="*/ 4141694 w 9219285"/>
              <a:gd name="connsiteY109" fmla="*/ 5730549 h 7158747"/>
              <a:gd name="connsiteX110" fmla="*/ 4101353 w 9219285"/>
              <a:gd name="connsiteY110" fmla="*/ 5757443 h 7158747"/>
              <a:gd name="connsiteX111" fmla="*/ 4074459 w 9219285"/>
              <a:gd name="connsiteY111" fmla="*/ 5797784 h 7158747"/>
              <a:gd name="connsiteX112" fmla="*/ 4020670 w 9219285"/>
              <a:gd name="connsiteY112" fmla="*/ 5811231 h 7158747"/>
              <a:gd name="connsiteX113" fmla="*/ 3859306 w 9219285"/>
              <a:gd name="connsiteY113" fmla="*/ 5838125 h 7158747"/>
              <a:gd name="connsiteX114" fmla="*/ 3792070 w 9219285"/>
              <a:gd name="connsiteY114" fmla="*/ 5878467 h 7158747"/>
              <a:gd name="connsiteX115" fmla="*/ 3711388 w 9219285"/>
              <a:gd name="connsiteY115" fmla="*/ 5932255 h 7158747"/>
              <a:gd name="connsiteX116" fmla="*/ 3657600 w 9219285"/>
              <a:gd name="connsiteY116" fmla="*/ 5959149 h 7158747"/>
              <a:gd name="connsiteX117" fmla="*/ 3576917 w 9219285"/>
              <a:gd name="connsiteY117" fmla="*/ 5986043 h 7158747"/>
              <a:gd name="connsiteX118" fmla="*/ 3536576 w 9219285"/>
              <a:gd name="connsiteY118" fmla="*/ 5999490 h 7158747"/>
              <a:gd name="connsiteX119" fmla="*/ 3496235 w 9219285"/>
              <a:gd name="connsiteY119" fmla="*/ 6012937 h 7158747"/>
              <a:gd name="connsiteX120" fmla="*/ 3455894 w 9219285"/>
              <a:gd name="connsiteY120" fmla="*/ 6026384 h 7158747"/>
              <a:gd name="connsiteX121" fmla="*/ 3254188 w 9219285"/>
              <a:gd name="connsiteY121" fmla="*/ 6039831 h 7158747"/>
              <a:gd name="connsiteX122" fmla="*/ 2998694 w 9219285"/>
              <a:gd name="connsiteY122" fmla="*/ 6066725 h 7158747"/>
              <a:gd name="connsiteX123" fmla="*/ 2837329 w 9219285"/>
              <a:gd name="connsiteY123" fmla="*/ 6107067 h 7158747"/>
              <a:gd name="connsiteX124" fmla="*/ 2743200 w 9219285"/>
              <a:gd name="connsiteY124" fmla="*/ 6133961 h 7158747"/>
              <a:gd name="connsiteX125" fmla="*/ 2460812 w 9219285"/>
              <a:gd name="connsiteY125" fmla="*/ 6120514 h 7158747"/>
              <a:gd name="connsiteX126" fmla="*/ 2138082 w 9219285"/>
              <a:gd name="connsiteY126" fmla="*/ 6133961 h 7158747"/>
              <a:gd name="connsiteX127" fmla="*/ 2070847 w 9219285"/>
              <a:gd name="connsiteY127" fmla="*/ 6147408 h 7158747"/>
              <a:gd name="connsiteX128" fmla="*/ 2017059 w 9219285"/>
              <a:gd name="connsiteY128" fmla="*/ 6228090 h 7158747"/>
              <a:gd name="connsiteX129" fmla="*/ 1976717 w 9219285"/>
              <a:gd name="connsiteY129" fmla="*/ 6254984 h 7158747"/>
              <a:gd name="connsiteX130" fmla="*/ 1963270 w 9219285"/>
              <a:gd name="connsiteY130" fmla="*/ 6510478 h 7158747"/>
              <a:gd name="connsiteX131" fmla="*/ 1949823 w 9219285"/>
              <a:gd name="connsiteY131" fmla="*/ 6550820 h 7158747"/>
              <a:gd name="connsiteX132" fmla="*/ 1976717 w 9219285"/>
              <a:gd name="connsiteY132" fmla="*/ 6806314 h 7158747"/>
              <a:gd name="connsiteX133" fmla="*/ 1976717 w 9219285"/>
              <a:gd name="connsiteY133" fmla="*/ 6900443 h 7158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9219285" h="7158747">
                <a:moveTo>
                  <a:pt x="2030506" y="6886996"/>
                </a:moveTo>
                <a:lnTo>
                  <a:pt x="94129" y="6900443"/>
                </a:lnTo>
                <a:cubicBezTo>
                  <a:pt x="34634" y="6901252"/>
                  <a:pt x="63977" y="7158747"/>
                  <a:pt x="40341" y="7087839"/>
                </a:cubicBezTo>
                <a:cubicBezTo>
                  <a:pt x="44823" y="6258604"/>
                  <a:pt x="53788" y="5215090"/>
                  <a:pt x="53788" y="4385843"/>
                </a:cubicBezTo>
                <a:cubicBezTo>
                  <a:pt x="53788" y="4070979"/>
                  <a:pt x="48161" y="4041553"/>
                  <a:pt x="26894" y="3807620"/>
                </a:cubicBezTo>
                <a:cubicBezTo>
                  <a:pt x="22412" y="3628326"/>
                  <a:pt x="13447" y="3449087"/>
                  <a:pt x="13447" y="3269737"/>
                </a:cubicBezTo>
                <a:cubicBezTo>
                  <a:pt x="13447" y="1885667"/>
                  <a:pt x="53961" y="2573080"/>
                  <a:pt x="13447" y="1965372"/>
                </a:cubicBezTo>
                <a:cubicBezTo>
                  <a:pt x="17929" y="1911584"/>
                  <a:pt x="26894" y="1857982"/>
                  <a:pt x="26894" y="1804008"/>
                </a:cubicBezTo>
                <a:cubicBezTo>
                  <a:pt x="26894" y="1355750"/>
                  <a:pt x="13447" y="907560"/>
                  <a:pt x="13447" y="459302"/>
                </a:cubicBezTo>
                <a:cubicBezTo>
                  <a:pt x="13447" y="440821"/>
                  <a:pt x="21817" y="423284"/>
                  <a:pt x="26894" y="405514"/>
                </a:cubicBezTo>
                <a:cubicBezTo>
                  <a:pt x="30788" y="391885"/>
                  <a:pt x="35859" y="378619"/>
                  <a:pt x="40341" y="365172"/>
                </a:cubicBezTo>
                <a:cubicBezTo>
                  <a:pt x="35859" y="347243"/>
                  <a:pt x="32205" y="329086"/>
                  <a:pt x="26894" y="311384"/>
                </a:cubicBezTo>
                <a:cubicBezTo>
                  <a:pt x="18748" y="284231"/>
                  <a:pt x="0" y="230702"/>
                  <a:pt x="0" y="230702"/>
                </a:cubicBezTo>
                <a:cubicBezTo>
                  <a:pt x="4482" y="194843"/>
                  <a:pt x="5875" y="158461"/>
                  <a:pt x="13447" y="123125"/>
                </a:cubicBezTo>
                <a:cubicBezTo>
                  <a:pt x="19387" y="95406"/>
                  <a:pt x="40341" y="42443"/>
                  <a:pt x="40341" y="42443"/>
                </a:cubicBezTo>
                <a:cubicBezTo>
                  <a:pt x="53788" y="51408"/>
                  <a:pt x="64935" y="65703"/>
                  <a:pt x="80682" y="69337"/>
                </a:cubicBezTo>
                <a:cubicBezTo>
                  <a:pt x="201400" y="97195"/>
                  <a:pt x="276856" y="74610"/>
                  <a:pt x="403412" y="69337"/>
                </a:cubicBezTo>
                <a:cubicBezTo>
                  <a:pt x="555746" y="62990"/>
                  <a:pt x="708212" y="60372"/>
                  <a:pt x="860612" y="55890"/>
                </a:cubicBezTo>
                <a:lnTo>
                  <a:pt x="2891118" y="67235"/>
                </a:lnTo>
                <a:lnTo>
                  <a:pt x="3550023" y="69337"/>
                </a:lnTo>
                <a:cubicBezTo>
                  <a:pt x="3608463" y="69886"/>
                  <a:pt x="3666392" y="82784"/>
                  <a:pt x="3724835" y="82784"/>
                </a:cubicBezTo>
                <a:cubicBezTo>
                  <a:pt x="3895223" y="82784"/>
                  <a:pt x="4065494" y="73819"/>
                  <a:pt x="4235823" y="69337"/>
                </a:cubicBezTo>
                <a:cubicBezTo>
                  <a:pt x="4249270" y="64855"/>
                  <a:pt x="4262414" y="59328"/>
                  <a:pt x="4276165" y="55890"/>
                </a:cubicBezTo>
                <a:cubicBezTo>
                  <a:pt x="4364730" y="33749"/>
                  <a:pt x="4412609" y="37119"/>
                  <a:pt x="4518212" y="28996"/>
                </a:cubicBezTo>
                <a:cubicBezTo>
                  <a:pt x="4912430" y="59320"/>
                  <a:pt x="4428191" y="28996"/>
                  <a:pt x="5015753" y="28996"/>
                </a:cubicBezTo>
                <a:cubicBezTo>
                  <a:pt x="5092085" y="28996"/>
                  <a:pt x="5168153" y="37961"/>
                  <a:pt x="5244353" y="42443"/>
                </a:cubicBezTo>
                <a:cubicBezTo>
                  <a:pt x="5568177" y="96414"/>
                  <a:pt x="5381326" y="69337"/>
                  <a:pt x="6091517" y="69337"/>
                </a:cubicBezTo>
                <a:cubicBezTo>
                  <a:pt x="6248464" y="69337"/>
                  <a:pt x="6405245" y="58769"/>
                  <a:pt x="6562165" y="55890"/>
                </a:cubicBezTo>
                <a:lnTo>
                  <a:pt x="7557247" y="42443"/>
                </a:lnTo>
                <a:cubicBezTo>
                  <a:pt x="7888941" y="46925"/>
                  <a:pt x="8220826" y="43762"/>
                  <a:pt x="8552329" y="55890"/>
                </a:cubicBezTo>
                <a:cubicBezTo>
                  <a:pt x="8589267" y="57241"/>
                  <a:pt x="8659906" y="82784"/>
                  <a:pt x="8659906" y="82784"/>
                </a:cubicBezTo>
                <a:cubicBezTo>
                  <a:pt x="8785412" y="78302"/>
                  <a:pt x="8911807" y="84914"/>
                  <a:pt x="9036423" y="69337"/>
                </a:cubicBezTo>
                <a:cubicBezTo>
                  <a:pt x="9219285" y="46479"/>
                  <a:pt x="8974226" y="0"/>
                  <a:pt x="9144000" y="42443"/>
                </a:cubicBezTo>
                <a:cubicBezTo>
                  <a:pt x="9135035" y="333796"/>
                  <a:pt x="9174272" y="630672"/>
                  <a:pt x="9117106" y="916502"/>
                </a:cubicBezTo>
                <a:cubicBezTo>
                  <a:pt x="9112624" y="938914"/>
                  <a:pt x="9107416" y="961192"/>
                  <a:pt x="9103659" y="983737"/>
                </a:cubicBezTo>
                <a:cubicBezTo>
                  <a:pt x="9098448" y="1015001"/>
                  <a:pt x="9097339" y="1046983"/>
                  <a:pt x="9090212" y="1077867"/>
                </a:cubicBezTo>
                <a:cubicBezTo>
                  <a:pt x="9083837" y="1105490"/>
                  <a:pt x="9083363" y="1138503"/>
                  <a:pt x="9063317" y="1158549"/>
                </a:cubicBezTo>
                <a:cubicBezTo>
                  <a:pt x="9049870" y="1171996"/>
                  <a:pt x="9034651" y="1183879"/>
                  <a:pt x="9022976" y="1198890"/>
                </a:cubicBezTo>
                <a:cubicBezTo>
                  <a:pt x="9003132" y="1224404"/>
                  <a:pt x="8992043" y="1256716"/>
                  <a:pt x="8969188" y="1279572"/>
                </a:cubicBezTo>
                <a:cubicBezTo>
                  <a:pt x="8919439" y="1329323"/>
                  <a:pt x="8949327" y="1295918"/>
                  <a:pt x="8888506" y="1387149"/>
                </a:cubicBezTo>
                <a:lnTo>
                  <a:pt x="8861612" y="1427490"/>
                </a:lnTo>
                <a:cubicBezTo>
                  <a:pt x="8852647" y="1440937"/>
                  <a:pt x="8840719" y="1452825"/>
                  <a:pt x="8834717" y="1467831"/>
                </a:cubicBezTo>
                <a:cubicBezTo>
                  <a:pt x="8825752" y="1490243"/>
                  <a:pt x="8818618" y="1513477"/>
                  <a:pt x="8807823" y="1535067"/>
                </a:cubicBezTo>
                <a:cubicBezTo>
                  <a:pt x="8800596" y="1549522"/>
                  <a:pt x="8787493" y="1560640"/>
                  <a:pt x="8780929" y="1575408"/>
                </a:cubicBezTo>
                <a:cubicBezTo>
                  <a:pt x="8711273" y="1732134"/>
                  <a:pt x="8799248" y="1590101"/>
                  <a:pt x="8713694" y="1709878"/>
                </a:cubicBezTo>
                <a:cubicBezTo>
                  <a:pt x="8649465" y="1799799"/>
                  <a:pt x="8717759" y="1701748"/>
                  <a:pt x="8673353" y="1790561"/>
                </a:cubicBezTo>
                <a:cubicBezTo>
                  <a:pt x="8644521" y="1848225"/>
                  <a:pt x="8647754" y="1817710"/>
                  <a:pt x="8606117" y="1871243"/>
                </a:cubicBezTo>
                <a:cubicBezTo>
                  <a:pt x="8586273" y="1896757"/>
                  <a:pt x="8552329" y="1951925"/>
                  <a:pt x="8552329" y="1951925"/>
                </a:cubicBezTo>
                <a:cubicBezTo>
                  <a:pt x="8539475" y="1990488"/>
                  <a:pt x="8522085" y="2054453"/>
                  <a:pt x="8485094" y="2072949"/>
                </a:cubicBezTo>
                <a:lnTo>
                  <a:pt x="8431306" y="2099843"/>
                </a:lnTo>
                <a:cubicBezTo>
                  <a:pt x="8426824" y="2113290"/>
                  <a:pt x="8426714" y="2129116"/>
                  <a:pt x="8417859" y="2140184"/>
                </a:cubicBezTo>
                <a:cubicBezTo>
                  <a:pt x="8394283" y="2169653"/>
                  <a:pt x="8367801" y="2166604"/>
                  <a:pt x="8337176" y="2180525"/>
                </a:cubicBezTo>
                <a:cubicBezTo>
                  <a:pt x="8300678" y="2197115"/>
                  <a:pt x="8229600" y="2234314"/>
                  <a:pt x="8229600" y="2234314"/>
                </a:cubicBezTo>
                <a:cubicBezTo>
                  <a:pt x="8220635" y="2247761"/>
                  <a:pt x="8215326" y="2264559"/>
                  <a:pt x="8202706" y="2274655"/>
                </a:cubicBezTo>
                <a:cubicBezTo>
                  <a:pt x="8193937" y="2281670"/>
                  <a:pt x="8112090" y="2300670"/>
                  <a:pt x="8108576" y="2301549"/>
                </a:cubicBezTo>
                <a:cubicBezTo>
                  <a:pt x="8071334" y="2326377"/>
                  <a:pt x="8032942" y="2350289"/>
                  <a:pt x="8001000" y="2382231"/>
                </a:cubicBezTo>
                <a:cubicBezTo>
                  <a:pt x="7989572" y="2393659"/>
                  <a:pt x="7987553" y="2413607"/>
                  <a:pt x="7974106" y="2422572"/>
                </a:cubicBezTo>
                <a:cubicBezTo>
                  <a:pt x="7958728" y="2432824"/>
                  <a:pt x="7938247" y="2431537"/>
                  <a:pt x="7920317" y="2436020"/>
                </a:cubicBezTo>
                <a:cubicBezTo>
                  <a:pt x="7824258" y="2500059"/>
                  <a:pt x="7870992" y="2481969"/>
                  <a:pt x="7785847" y="2503255"/>
                </a:cubicBezTo>
                <a:cubicBezTo>
                  <a:pt x="7772400" y="2512220"/>
                  <a:pt x="7759211" y="2521584"/>
                  <a:pt x="7745506" y="2530149"/>
                </a:cubicBezTo>
                <a:cubicBezTo>
                  <a:pt x="7723342" y="2544001"/>
                  <a:pt x="7698114" y="2553481"/>
                  <a:pt x="7678270" y="2570490"/>
                </a:cubicBezTo>
                <a:cubicBezTo>
                  <a:pt x="7665999" y="2581008"/>
                  <a:pt x="7665408" y="2602813"/>
                  <a:pt x="7651376" y="2610831"/>
                </a:cubicBezTo>
                <a:cubicBezTo>
                  <a:pt x="7631532" y="2622171"/>
                  <a:pt x="7606553" y="2619796"/>
                  <a:pt x="7584141" y="2624278"/>
                </a:cubicBezTo>
                <a:cubicBezTo>
                  <a:pt x="7566212" y="2633243"/>
                  <a:pt x="7548965" y="2643727"/>
                  <a:pt x="7530353" y="2651172"/>
                </a:cubicBezTo>
                <a:cubicBezTo>
                  <a:pt x="7451637" y="2682659"/>
                  <a:pt x="7458402" y="2674632"/>
                  <a:pt x="7382435" y="2691514"/>
                </a:cubicBezTo>
                <a:cubicBezTo>
                  <a:pt x="7285313" y="2713097"/>
                  <a:pt x="7372939" y="2698130"/>
                  <a:pt x="7261412" y="2718408"/>
                </a:cubicBezTo>
                <a:cubicBezTo>
                  <a:pt x="7188766" y="2731616"/>
                  <a:pt x="7189376" y="2727463"/>
                  <a:pt x="7126941" y="2745302"/>
                </a:cubicBezTo>
                <a:cubicBezTo>
                  <a:pt x="7113312" y="2749196"/>
                  <a:pt x="7100766" y="2758261"/>
                  <a:pt x="7086600" y="2758749"/>
                </a:cubicBezTo>
                <a:cubicBezTo>
                  <a:pt x="6840176" y="2767246"/>
                  <a:pt x="6593541" y="2767714"/>
                  <a:pt x="6347012" y="2772196"/>
                </a:cubicBezTo>
                <a:cubicBezTo>
                  <a:pt x="6333565" y="2776678"/>
                  <a:pt x="6320421" y="2782205"/>
                  <a:pt x="6306670" y="2785643"/>
                </a:cubicBezTo>
                <a:cubicBezTo>
                  <a:pt x="6205691" y="2810888"/>
                  <a:pt x="6146805" y="2804879"/>
                  <a:pt x="6024282" y="2812537"/>
                </a:cubicBezTo>
                <a:lnTo>
                  <a:pt x="5903259" y="2852878"/>
                </a:lnTo>
                <a:lnTo>
                  <a:pt x="5862917" y="2866325"/>
                </a:lnTo>
                <a:cubicBezTo>
                  <a:pt x="5849470" y="2870807"/>
                  <a:pt x="5836653" y="2878116"/>
                  <a:pt x="5822576" y="2879772"/>
                </a:cubicBezTo>
                <a:lnTo>
                  <a:pt x="5593976" y="2906667"/>
                </a:lnTo>
                <a:cubicBezTo>
                  <a:pt x="5580529" y="2911149"/>
                  <a:pt x="5567581" y="2917578"/>
                  <a:pt x="5553635" y="2920114"/>
                </a:cubicBezTo>
                <a:cubicBezTo>
                  <a:pt x="5502782" y="2929360"/>
                  <a:pt x="5413778" y="2928187"/>
                  <a:pt x="5365376" y="2960455"/>
                </a:cubicBezTo>
                <a:cubicBezTo>
                  <a:pt x="5338482" y="2978384"/>
                  <a:pt x="5310552" y="2994849"/>
                  <a:pt x="5284694" y="3014243"/>
                </a:cubicBezTo>
                <a:cubicBezTo>
                  <a:pt x="5266765" y="3027690"/>
                  <a:pt x="5250365" y="3043465"/>
                  <a:pt x="5230906" y="3054584"/>
                </a:cubicBezTo>
                <a:cubicBezTo>
                  <a:pt x="5218599" y="3061616"/>
                  <a:pt x="5204012" y="3063549"/>
                  <a:pt x="5190565" y="3068031"/>
                </a:cubicBezTo>
                <a:cubicBezTo>
                  <a:pt x="5153756" y="3123242"/>
                  <a:pt x="5148777" y="3136424"/>
                  <a:pt x="5082988" y="3189055"/>
                </a:cubicBezTo>
                <a:cubicBezTo>
                  <a:pt x="5060576" y="3206984"/>
                  <a:pt x="5040842" y="3228905"/>
                  <a:pt x="5015753" y="3242843"/>
                </a:cubicBezTo>
                <a:cubicBezTo>
                  <a:pt x="4999598" y="3251818"/>
                  <a:pt x="4979735" y="3251213"/>
                  <a:pt x="4961965" y="3256290"/>
                </a:cubicBezTo>
                <a:cubicBezTo>
                  <a:pt x="4948336" y="3260184"/>
                  <a:pt x="4935070" y="3265255"/>
                  <a:pt x="4921623" y="3269737"/>
                </a:cubicBezTo>
                <a:cubicBezTo>
                  <a:pt x="4894729" y="3287666"/>
                  <a:pt x="4861133" y="3298285"/>
                  <a:pt x="4840941" y="3323525"/>
                </a:cubicBezTo>
                <a:cubicBezTo>
                  <a:pt x="4823012" y="3345937"/>
                  <a:pt x="4808753" y="3371861"/>
                  <a:pt x="4787153" y="3390761"/>
                </a:cubicBezTo>
                <a:cubicBezTo>
                  <a:pt x="4756769" y="3417348"/>
                  <a:pt x="4715994" y="3420697"/>
                  <a:pt x="4679576" y="3431102"/>
                </a:cubicBezTo>
                <a:cubicBezTo>
                  <a:pt x="4665947" y="3434996"/>
                  <a:pt x="4652682" y="3440067"/>
                  <a:pt x="4639235" y="3444549"/>
                </a:cubicBezTo>
                <a:cubicBezTo>
                  <a:pt x="4477627" y="3606157"/>
                  <a:pt x="4667983" y="3422834"/>
                  <a:pt x="4545106" y="3525231"/>
                </a:cubicBezTo>
                <a:cubicBezTo>
                  <a:pt x="4530497" y="3537405"/>
                  <a:pt x="4519776" y="3553897"/>
                  <a:pt x="4504765" y="3565572"/>
                </a:cubicBezTo>
                <a:cubicBezTo>
                  <a:pt x="4479251" y="3585416"/>
                  <a:pt x="4424082" y="3619361"/>
                  <a:pt x="4424082" y="3619361"/>
                </a:cubicBezTo>
                <a:cubicBezTo>
                  <a:pt x="4419600" y="3632808"/>
                  <a:pt x="4420658" y="3649679"/>
                  <a:pt x="4410635" y="3659702"/>
                </a:cubicBezTo>
                <a:cubicBezTo>
                  <a:pt x="4325840" y="3744497"/>
                  <a:pt x="4357249" y="3693119"/>
                  <a:pt x="4289612" y="3726937"/>
                </a:cubicBezTo>
                <a:cubicBezTo>
                  <a:pt x="4275157" y="3734165"/>
                  <a:pt x="4263725" y="3746603"/>
                  <a:pt x="4249270" y="3753831"/>
                </a:cubicBezTo>
                <a:cubicBezTo>
                  <a:pt x="4182994" y="3786969"/>
                  <a:pt x="4232812" y="3742792"/>
                  <a:pt x="4168588" y="3794172"/>
                </a:cubicBezTo>
                <a:cubicBezTo>
                  <a:pt x="4149319" y="3809587"/>
                  <a:pt x="4124439" y="3839719"/>
                  <a:pt x="4114800" y="3861408"/>
                </a:cubicBezTo>
                <a:cubicBezTo>
                  <a:pt x="4103286" y="3887313"/>
                  <a:pt x="4087906" y="3942090"/>
                  <a:pt x="4087906" y="3942090"/>
                </a:cubicBezTo>
                <a:cubicBezTo>
                  <a:pt x="4083424" y="3986914"/>
                  <a:pt x="4080545" y="4031927"/>
                  <a:pt x="4074459" y="4076561"/>
                </a:cubicBezTo>
                <a:cubicBezTo>
                  <a:pt x="4067091" y="4130591"/>
                  <a:pt x="4047565" y="4237925"/>
                  <a:pt x="4047565" y="4237925"/>
                </a:cubicBezTo>
                <a:cubicBezTo>
                  <a:pt x="4052047" y="4421702"/>
                  <a:pt x="4041565" y="4606455"/>
                  <a:pt x="4061012" y="4789255"/>
                </a:cubicBezTo>
                <a:cubicBezTo>
                  <a:pt x="4064431" y="4821396"/>
                  <a:pt x="4096871" y="4843043"/>
                  <a:pt x="4114800" y="4869937"/>
                </a:cubicBezTo>
                <a:lnTo>
                  <a:pt x="4141694" y="4910278"/>
                </a:lnTo>
                <a:cubicBezTo>
                  <a:pt x="4175847" y="5081047"/>
                  <a:pt x="4124854" y="4890725"/>
                  <a:pt x="4195482" y="5017855"/>
                </a:cubicBezTo>
                <a:cubicBezTo>
                  <a:pt x="4209249" y="5042636"/>
                  <a:pt x="4222376" y="5098537"/>
                  <a:pt x="4222376" y="5098537"/>
                </a:cubicBezTo>
                <a:cubicBezTo>
                  <a:pt x="4226858" y="5156808"/>
                  <a:pt x="4226708" y="5215621"/>
                  <a:pt x="4235823" y="5273349"/>
                </a:cubicBezTo>
                <a:cubicBezTo>
                  <a:pt x="4240244" y="5301351"/>
                  <a:pt x="4253752" y="5327137"/>
                  <a:pt x="4262717" y="5354031"/>
                </a:cubicBezTo>
                <a:lnTo>
                  <a:pt x="4276165" y="5394372"/>
                </a:lnTo>
                <a:cubicBezTo>
                  <a:pt x="4271682" y="5475055"/>
                  <a:pt x="4287218" y="5559417"/>
                  <a:pt x="4262717" y="5636420"/>
                </a:cubicBezTo>
                <a:cubicBezTo>
                  <a:pt x="4252917" y="5667221"/>
                  <a:pt x="4204891" y="5667352"/>
                  <a:pt x="4182035" y="5690208"/>
                </a:cubicBezTo>
                <a:cubicBezTo>
                  <a:pt x="4168588" y="5703655"/>
                  <a:pt x="4156303" y="5718375"/>
                  <a:pt x="4141694" y="5730549"/>
                </a:cubicBezTo>
                <a:cubicBezTo>
                  <a:pt x="4129279" y="5740895"/>
                  <a:pt x="4114800" y="5748478"/>
                  <a:pt x="4101353" y="5757443"/>
                </a:cubicBezTo>
                <a:cubicBezTo>
                  <a:pt x="4092388" y="5770890"/>
                  <a:pt x="4087906" y="5788819"/>
                  <a:pt x="4074459" y="5797784"/>
                </a:cubicBezTo>
                <a:cubicBezTo>
                  <a:pt x="4059081" y="5808036"/>
                  <a:pt x="4038440" y="5806154"/>
                  <a:pt x="4020670" y="5811231"/>
                </a:cubicBezTo>
                <a:cubicBezTo>
                  <a:pt x="3920317" y="5839903"/>
                  <a:pt x="4055999" y="5816270"/>
                  <a:pt x="3859306" y="5838125"/>
                </a:cubicBezTo>
                <a:cubicBezTo>
                  <a:pt x="3798971" y="5898463"/>
                  <a:pt x="3870622" y="5834827"/>
                  <a:pt x="3792070" y="5878467"/>
                </a:cubicBezTo>
                <a:cubicBezTo>
                  <a:pt x="3763815" y="5894164"/>
                  <a:pt x="3740298" y="5917800"/>
                  <a:pt x="3711388" y="5932255"/>
                </a:cubicBezTo>
                <a:cubicBezTo>
                  <a:pt x="3693459" y="5941220"/>
                  <a:pt x="3676212" y="5951704"/>
                  <a:pt x="3657600" y="5959149"/>
                </a:cubicBezTo>
                <a:cubicBezTo>
                  <a:pt x="3631279" y="5969678"/>
                  <a:pt x="3603811" y="5977078"/>
                  <a:pt x="3576917" y="5986043"/>
                </a:cubicBezTo>
                <a:lnTo>
                  <a:pt x="3536576" y="5999490"/>
                </a:lnTo>
                <a:lnTo>
                  <a:pt x="3496235" y="6012937"/>
                </a:lnTo>
                <a:cubicBezTo>
                  <a:pt x="3482788" y="6017419"/>
                  <a:pt x="3470037" y="6025441"/>
                  <a:pt x="3455894" y="6026384"/>
                </a:cubicBezTo>
                <a:lnTo>
                  <a:pt x="3254188" y="6039831"/>
                </a:lnTo>
                <a:cubicBezTo>
                  <a:pt x="3191735" y="6044827"/>
                  <a:pt x="3063207" y="6059557"/>
                  <a:pt x="2998694" y="6066725"/>
                </a:cubicBezTo>
                <a:cubicBezTo>
                  <a:pt x="2892146" y="6102242"/>
                  <a:pt x="2945975" y="6088960"/>
                  <a:pt x="2837329" y="6107067"/>
                </a:cubicBezTo>
                <a:cubicBezTo>
                  <a:pt x="2818305" y="6113408"/>
                  <a:pt x="2760085" y="6133961"/>
                  <a:pt x="2743200" y="6133961"/>
                </a:cubicBezTo>
                <a:cubicBezTo>
                  <a:pt x="2648964" y="6133961"/>
                  <a:pt x="2554941" y="6124996"/>
                  <a:pt x="2460812" y="6120514"/>
                </a:cubicBezTo>
                <a:cubicBezTo>
                  <a:pt x="2353235" y="6124996"/>
                  <a:pt x="2245497" y="6126553"/>
                  <a:pt x="2138082" y="6133961"/>
                </a:cubicBezTo>
                <a:cubicBezTo>
                  <a:pt x="2115281" y="6135533"/>
                  <a:pt x="2088888" y="6133376"/>
                  <a:pt x="2070847" y="6147408"/>
                </a:cubicBezTo>
                <a:cubicBezTo>
                  <a:pt x="2045333" y="6167252"/>
                  <a:pt x="2043953" y="6210161"/>
                  <a:pt x="2017059" y="6228090"/>
                </a:cubicBezTo>
                <a:lnTo>
                  <a:pt x="1976717" y="6254984"/>
                </a:lnTo>
                <a:cubicBezTo>
                  <a:pt x="1972235" y="6340149"/>
                  <a:pt x="1970991" y="6425546"/>
                  <a:pt x="1963270" y="6510478"/>
                </a:cubicBezTo>
                <a:cubicBezTo>
                  <a:pt x="1961987" y="6524594"/>
                  <a:pt x="1949823" y="6536645"/>
                  <a:pt x="1949823" y="6550820"/>
                </a:cubicBezTo>
                <a:cubicBezTo>
                  <a:pt x="1949823" y="6896740"/>
                  <a:pt x="1960911" y="6600838"/>
                  <a:pt x="1976717" y="6806314"/>
                </a:cubicBezTo>
                <a:cubicBezTo>
                  <a:pt x="1979123" y="6837598"/>
                  <a:pt x="1976717" y="6869067"/>
                  <a:pt x="1976717" y="6900443"/>
                </a:cubicBezTo>
              </a:path>
            </a:pathLst>
          </a:custGeom>
          <a:solidFill>
            <a:srgbClr val="CCFFCC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099" name="Picture 7" descr="MCj04247600000[1]">
            <a:extLst>
              <a:ext uri="{FF2B5EF4-FFF2-40B4-BE49-F238E27FC236}">
                <a16:creationId xmlns:a16="http://schemas.microsoft.com/office/drawing/2014/main" id="{613B2D0D-C915-D081-55C2-A45C92F17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363" y="1916113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9" descr="MCj04247600000[1]">
            <a:extLst>
              <a:ext uri="{FF2B5EF4-FFF2-40B4-BE49-F238E27FC236}">
                <a16:creationId xmlns:a16="http://schemas.microsoft.com/office/drawing/2014/main" id="{76C3900A-1AE5-D0F1-F6CE-B9960B87D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08538" y="2276475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Freeform 12">
            <a:extLst>
              <a:ext uri="{FF2B5EF4-FFF2-40B4-BE49-F238E27FC236}">
                <a16:creationId xmlns:a16="http://schemas.microsoft.com/office/drawing/2014/main" id="{1D8435DC-A509-09CC-B23F-E1C9ABB45ADE}"/>
              </a:ext>
            </a:extLst>
          </p:cNvPr>
          <p:cNvSpPr>
            <a:spLocks/>
          </p:cNvSpPr>
          <p:nvPr/>
        </p:nvSpPr>
        <p:spPr bwMode="auto">
          <a:xfrm>
            <a:off x="4953000" y="3860800"/>
            <a:ext cx="1584325" cy="155575"/>
          </a:xfrm>
          <a:custGeom>
            <a:avLst/>
            <a:gdLst>
              <a:gd name="T0" fmla="*/ 0 w 2721"/>
              <a:gd name="T1" fmla="*/ 2147483647 h 507"/>
              <a:gd name="T2" fmla="*/ 2147483647 w 2721"/>
              <a:gd name="T3" fmla="*/ 2147483647 h 507"/>
              <a:gd name="T4" fmla="*/ 2147483647 w 2721"/>
              <a:gd name="T5" fmla="*/ 2147483647 h 507"/>
              <a:gd name="T6" fmla="*/ 2147483647 w 2721"/>
              <a:gd name="T7" fmla="*/ 2147483647 h 507"/>
              <a:gd name="T8" fmla="*/ 2147483647 w 2721"/>
              <a:gd name="T9" fmla="*/ 2147483647 h 507"/>
              <a:gd name="T10" fmla="*/ 2147483647 w 2721"/>
              <a:gd name="T11" fmla="*/ 2147483647 h 507"/>
              <a:gd name="T12" fmla="*/ 2147483647 w 2721"/>
              <a:gd name="T13" fmla="*/ 2147483647 h 5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21"/>
              <a:gd name="T22" fmla="*/ 0 h 507"/>
              <a:gd name="T23" fmla="*/ 2721 w 2721"/>
              <a:gd name="T24" fmla="*/ 507 h 50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21" h="507">
                <a:moveTo>
                  <a:pt x="0" y="461"/>
                </a:moveTo>
                <a:cubicBezTo>
                  <a:pt x="151" y="234"/>
                  <a:pt x="302" y="8"/>
                  <a:pt x="453" y="8"/>
                </a:cubicBezTo>
                <a:cubicBezTo>
                  <a:pt x="604" y="8"/>
                  <a:pt x="763" y="461"/>
                  <a:pt x="907" y="461"/>
                </a:cubicBezTo>
                <a:cubicBezTo>
                  <a:pt x="1051" y="461"/>
                  <a:pt x="1164" y="8"/>
                  <a:pt x="1315" y="8"/>
                </a:cubicBezTo>
                <a:cubicBezTo>
                  <a:pt x="1466" y="8"/>
                  <a:pt x="1655" y="461"/>
                  <a:pt x="1814" y="461"/>
                </a:cubicBezTo>
                <a:cubicBezTo>
                  <a:pt x="1973" y="461"/>
                  <a:pt x="2117" y="0"/>
                  <a:pt x="2268" y="8"/>
                </a:cubicBezTo>
                <a:cubicBezTo>
                  <a:pt x="2419" y="16"/>
                  <a:pt x="2646" y="424"/>
                  <a:pt x="2721" y="50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4102" name="Picture 13" descr="MCj02416270000[1]">
            <a:extLst>
              <a:ext uri="{FF2B5EF4-FFF2-40B4-BE49-F238E27FC236}">
                <a16:creationId xmlns:a16="http://schemas.microsoft.com/office/drawing/2014/main" id="{29486915-CC2E-D7D0-5C73-5D6FD826C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3357563"/>
            <a:ext cx="444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41">
            <a:extLst>
              <a:ext uri="{FF2B5EF4-FFF2-40B4-BE49-F238E27FC236}">
                <a16:creationId xmlns:a16="http://schemas.microsoft.com/office/drawing/2014/main" id="{EC08F8E8-ADD3-F51A-9C62-325FB0B8DF4D}"/>
              </a:ext>
            </a:extLst>
          </p:cNvPr>
          <p:cNvSpPr>
            <a:spLocks noChangeArrowheads="1"/>
          </p:cNvSpPr>
          <p:nvPr/>
        </p:nvSpPr>
        <p:spPr bwMode="auto">
          <a:xfrm rot="-635491">
            <a:off x="1200150" y="539750"/>
            <a:ext cx="1584325" cy="792163"/>
          </a:xfrm>
          <a:prstGeom prst="rect">
            <a:avLst/>
          </a:prstGeom>
          <a:solidFill>
            <a:srgbClr val="FFCC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4" name="Rectangle 42">
            <a:extLst>
              <a:ext uri="{FF2B5EF4-FFF2-40B4-BE49-F238E27FC236}">
                <a16:creationId xmlns:a16="http://schemas.microsoft.com/office/drawing/2014/main" id="{D9999266-2497-7A6C-F80D-FFF581B8E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4450"/>
            <a:ext cx="1584325" cy="576263"/>
          </a:xfrm>
          <a:prstGeom prst="rect">
            <a:avLst/>
          </a:prstGeom>
          <a:solidFill>
            <a:srgbClr val="0080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5" name="Rectangle 43">
            <a:extLst>
              <a:ext uri="{FF2B5EF4-FFF2-40B4-BE49-F238E27FC236}">
                <a16:creationId xmlns:a16="http://schemas.microsoft.com/office/drawing/2014/main" id="{A83673B5-EBD3-CFCA-E559-B3FC6B70BF2B}"/>
              </a:ext>
            </a:extLst>
          </p:cNvPr>
          <p:cNvSpPr>
            <a:spLocks noChangeArrowheads="1"/>
          </p:cNvSpPr>
          <p:nvPr/>
        </p:nvSpPr>
        <p:spPr bwMode="auto">
          <a:xfrm rot="371220">
            <a:off x="550863" y="1287463"/>
            <a:ext cx="1512887" cy="647700"/>
          </a:xfrm>
          <a:prstGeom prst="rect">
            <a:avLst/>
          </a:prstGeom>
          <a:solidFill>
            <a:schemeClr val="hlink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6" name="Rectangle 45">
            <a:extLst>
              <a:ext uri="{FF2B5EF4-FFF2-40B4-BE49-F238E27FC236}">
                <a16:creationId xmlns:a16="http://schemas.microsoft.com/office/drawing/2014/main" id="{8B2A4F71-B642-F388-3F1E-4C8EB2934C77}"/>
              </a:ext>
            </a:extLst>
          </p:cNvPr>
          <p:cNvSpPr>
            <a:spLocks noChangeArrowheads="1"/>
          </p:cNvSpPr>
          <p:nvPr/>
        </p:nvSpPr>
        <p:spPr bwMode="auto">
          <a:xfrm rot="234409">
            <a:off x="2640013" y="569913"/>
            <a:ext cx="1079500" cy="649287"/>
          </a:xfrm>
          <a:prstGeom prst="rect">
            <a:avLst/>
          </a:prstGeom>
          <a:solidFill>
            <a:srgbClr val="FFCC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Rectangle 46">
            <a:extLst>
              <a:ext uri="{FF2B5EF4-FFF2-40B4-BE49-F238E27FC236}">
                <a16:creationId xmlns:a16="http://schemas.microsoft.com/office/drawing/2014/main" id="{51D462E0-68C8-92B2-54E5-0B1721224773}"/>
              </a:ext>
            </a:extLst>
          </p:cNvPr>
          <p:cNvSpPr>
            <a:spLocks noChangeArrowheads="1"/>
          </p:cNvSpPr>
          <p:nvPr/>
        </p:nvSpPr>
        <p:spPr bwMode="auto">
          <a:xfrm rot="-434512">
            <a:off x="1055688" y="61913"/>
            <a:ext cx="828675" cy="577850"/>
          </a:xfrm>
          <a:prstGeom prst="rect">
            <a:avLst/>
          </a:prstGeom>
          <a:solidFill>
            <a:schemeClr val="hlink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8" name="Text Box 49">
            <a:extLst>
              <a:ext uri="{FF2B5EF4-FFF2-40B4-BE49-F238E27FC236}">
                <a16:creationId xmlns:a16="http://schemas.microsoft.com/office/drawing/2014/main" id="{A77A4056-1F88-2ABF-0DF8-6841775A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825" y="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9" name="Text Box 52">
            <a:extLst>
              <a:ext uri="{FF2B5EF4-FFF2-40B4-BE49-F238E27FC236}">
                <a16:creationId xmlns:a16="http://schemas.microsoft.com/office/drawing/2014/main" id="{6F71BE14-3B1D-2D10-7164-99E56E061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2588" y="6008688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dirty="0" err="1">
                <a:latin typeface="Verdana" panose="020B0604030504040204" pitchFamily="34" charset="0"/>
              </a:rPr>
              <a:t>Surfsville</a:t>
            </a:r>
            <a:endParaRPr lang="en-GB" altLang="en-US" sz="4000" b="1" dirty="0">
              <a:latin typeface="Verdana" panose="020B0604030504040204" pitchFamily="34" charset="0"/>
            </a:endParaRPr>
          </a:p>
        </p:txBody>
      </p:sp>
      <p:grpSp>
        <p:nvGrpSpPr>
          <p:cNvPr id="4110" name="Group 74">
            <a:extLst>
              <a:ext uri="{FF2B5EF4-FFF2-40B4-BE49-F238E27FC236}">
                <a16:creationId xmlns:a16="http://schemas.microsoft.com/office/drawing/2014/main" id="{BC170F96-12BC-9597-9DE4-5D406EB08D5F}"/>
              </a:ext>
            </a:extLst>
          </p:cNvPr>
          <p:cNvGrpSpPr>
            <a:grpSpLocks/>
          </p:cNvGrpSpPr>
          <p:nvPr/>
        </p:nvGrpSpPr>
        <p:grpSpPr bwMode="auto">
          <a:xfrm>
            <a:off x="8239125" y="4214813"/>
            <a:ext cx="936625" cy="433387"/>
            <a:chOff x="8264525" y="4725988"/>
            <a:chExt cx="936625" cy="433387"/>
          </a:xfrm>
        </p:grpSpPr>
        <p:sp>
          <p:nvSpPr>
            <p:cNvPr id="4166" name="Text Box 54">
              <a:extLst>
                <a:ext uri="{FF2B5EF4-FFF2-40B4-BE49-F238E27FC236}">
                  <a16:creationId xmlns:a16="http://schemas.microsoft.com/office/drawing/2014/main" id="{CA18A9C2-B4D9-9F02-ED77-1446ED485F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08988" y="4725988"/>
              <a:ext cx="588962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400" b="1"/>
                <a:t>1 km</a:t>
              </a:r>
            </a:p>
          </p:txBody>
        </p:sp>
        <p:grpSp>
          <p:nvGrpSpPr>
            <p:cNvPr id="4167" name="Group 55">
              <a:extLst>
                <a:ext uri="{FF2B5EF4-FFF2-40B4-BE49-F238E27FC236}">
                  <a16:creationId xmlns:a16="http://schemas.microsoft.com/office/drawing/2014/main" id="{EC6AE58A-5922-F5D7-5651-353C3817BA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64525" y="5014913"/>
              <a:ext cx="936625" cy="144462"/>
              <a:chOff x="398" y="3838"/>
              <a:chExt cx="590" cy="91"/>
            </a:xfrm>
          </p:grpSpPr>
          <p:sp>
            <p:nvSpPr>
              <p:cNvPr id="4168" name="Line 56">
                <a:extLst>
                  <a:ext uri="{FF2B5EF4-FFF2-40B4-BE49-F238E27FC236}">
                    <a16:creationId xmlns:a16="http://schemas.microsoft.com/office/drawing/2014/main" id="{61751442-640A-4E1F-35E3-E368429203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" y="3884"/>
                <a:ext cx="5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9" name="Line 57">
                <a:extLst>
                  <a:ext uri="{FF2B5EF4-FFF2-40B4-BE49-F238E27FC236}">
                    <a16:creationId xmlns:a16="http://schemas.microsoft.com/office/drawing/2014/main" id="{83E052B6-23F4-EBAE-AD99-30FC557BDE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88" y="3838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0" name="Line 58">
                <a:extLst>
                  <a:ext uri="{FF2B5EF4-FFF2-40B4-BE49-F238E27FC236}">
                    <a16:creationId xmlns:a16="http://schemas.microsoft.com/office/drawing/2014/main" id="{60D01BE5-78DC-86AE-3C6F-D4C26D4F5E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" y="3838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111" name="Group 73">
            <a:extLst>
              <a:ext uri="{FF2B5EF4-FFF2-40B4-BE49-F238E27FC236}">
                <a16:creationId xmlns:a16="http://schemas.microsoft.com/office/drawing/2014/main" id="{140357E6-4468-85AA-5AE3-FE55A27825ED}"/>
              </a:ext>
            </a:extLst>
          </p:cNvPr>
          <p:cNvGrpSpPr>
            <a:grpSpLocks/>
          </p:cNvGrpSpPr>
          <p:nvPr/>
        </p:nvGrpSpPr>
        <p:grpSpPr bwMode="auto">
          <a:xfrm rot="-2793189">
            <a:off x="7782719" y="2321719"/>
            <a:ext cx="1414463" cy="2143125"/>
            <a:chOff x="8065293" y="2358331"/>
            <a:chExt cx="1416156" cy="2142930"/>
          </a:xfrm>
        </p:grpSpPr>
        <p:sp>
          <p:nvSpPr>
            <p:cNvPr id="4160" name="Line 59">
              <a:extLst>
                <a:ext uri="{FF2B5EF4-FFF2-40B4-BE49-F238E27FC236}">
                  <a16:creationId xmlns:a16="http://schemas.microsoft.com/office/drawing/2014/main" id="{D020C550-B0D4-F357-F800-C978505EAF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9350" y="2709863"/>
              <a:ext cx="0" cy="14398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1" name="Line 60">
              <a:extLst>
                <a:ext uri="{FF2B5EF4-FFF2-40B4-BE49-F238E27FC236}">
                  <a16:creationId xmlns:a16="http://schemas.microsoft.com/office/drawing/2014/main" id="{BAB3A3BA-6127-EC64-6434-7C7D4E848A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08988" y="3429000"/>
              <a:ext cx="7207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2" name="Text Box 61">
              <a:extLst>
                <a:ext uri="{FF2B5EF4-FFF2-40B4-BE49-F238E27FC236}">
                  <a16:creationId xmlns:a16="http://schemas.microsoft.com/office/drawing/2014/main" id="{E4BB6D04-3C40-F316-7176-0C81AF6862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793189">
              <a:off x="8624986" y="2349396"/>
              <a:ext cx="349052" cy="366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N</a:t>
              </a:r>
            </a:p>
          </p:txBody>
        </p:sp>
        <p:sp>
          <p:nvSpPr>
            <p:cNvPr id="4163" name="Text Box 62">
              <a:extLst>
                <a:ext uri="{FF2B5EF4-FFF2-40B4-BE49-F238E27FC236}">
                  <a16:creationId xmlns:a16="http://schemas.microsoft.com/office/drawing/2014/main" id="{594D35DC-D612-4F3E-AD85-DDF0485E97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969825">
              <a:off x="8624985" y="4149621"/>
              <a:ext cx="336359" cy="366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S</a:t>
              </a:r>
            </a:p>
          </p:txBody>
        </p:sp>
        <p:sp>
          <p:nvSpPr>
            <p:cNvPr id="4164" name="Text Box 63">
              <a:extLst>
                <a:ext uri="{FF2B5EF4-FFF2-40B4-BE49-F238E27FC236}">
                  <a16:creationId xmlns:a16="http://schemas.microsoft.com/office/drawing/2014/main" id="{863747EB-ED42-B849-DCD4-1EFAACE82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793189">
              <a:off x="9129809" y="3212996"/>
              <a:ext cx="336359" cy="366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E</a:t>
              </a:r>
            </a:p>
          </p:txBody>
        </p:sp>
        <p:sp>
          <p:nvSpPr>
            <p:cNvPr id="4165" name="Text Box 64">
              <a:extLst>
                <a:ext uri="{FF2B5EF4-FFF2-40B4-BE49-F238E27FC236}">
                  <a16:creationId xmlns:a16="http://schemas.microsoft.com/office/drawing/2014/main" id="{875EE8FC-EF9A-3D72-B35C-06B76A459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793189">
              <a:off x="8048625" y="3213101"/>
              <a:ext cx="400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W</a:t>
              </a:r>
            </a:p>
          </p:txBody>
        </p:sp>
      </p:grpSp>
      <p:sp>
        <p:nvSpPr>
          <p:cNvPr id="4112" name="Freeform 67">
            <a:extLst>
              <a:ext uri="{FF2B5EF4-FFF2-40B4-BE49-F238E27FC236}">
                <a16:creationId xmlns:a16="http://schemas.microsoft.com/office/drawing/2014/main" id="{201CC4DC-7496-3196-3D4F-003029A862E0}"/>
              </a:ext>
            </a:extLst>
          </p:cNvPr>
          <p:cNvSpPr>
            <a:spLocks/>
          </p:cNvSpPr>
          <p:nvPr/>
        </p:nvSpPr>
        <p:spPr bwMode="auto">
          <a:xfrm>
            <a:off x="3840163" y="2613025"/>
            <a:ext cx="2473325" cy="1790700"/>
          </a:xfrm>
          <a:custGeom>
            <a:avLst/>
            <a:gdLst>
              <a:gd name="T0" fmla="*/ 2147483647 w 1558"/>
              <a:gd name="T1" fmla="*/ 2147483647 h 1128"/>
              <a:gd name="T2" fmla="*/ 2147483647 w 1558"/>
              <a:gd name="T3" fmla="*/ 2147483647 h 1128"/>
              <a:gd name="T4" fmla="*/ 2147483647 w 1558"/>
              <a:gd name="T5" fmla="*/ 2147483647 h 1128"/>
              <a:gd name="T6" fmla="*/ 2147483647 w 1558"/>
              <a:gd name="T7" fmla="*/ 2147483647 h 1128"/>
              <a:gd name="T8" fmla="*/ 2147483647 w 1558"/>
              <a:gd name="T9" fmla="*/ 2147483647 h 1128"/>
              <a:gd name="T10" fmla="*/ 2147483647 w 1558"/>
              <a:gd name="T11" fmla="*/ 2147483647 h 1128"/>
              <a:gd name="T12" fmla="*/ 2147483647 w 1558"/>
              <a:gd name="T13" fmla="*/ 2147483647 h 1128"/>
              <a:gd name="T14" fmla="*/ 2147483647 w 1558"/>
              <a:gd name="T15" fmla="*/ 2147483647 h 1128"/>
              <a:gd name="T16" fmla="*/ 2147483647 w 1558"/>
              <a:gd name="T17" fmla="*/ 2147483647 h 1128"/>
              <a:gd name="T18" fmla="*/ 2147483647 w 1558"/>
              <a:gd name="T19" fmla="*/ 2147483647 h 1128"/>
              <a:gd name="T20" fmla="*/ 2147483647 w 1558"/>
              <a:gd name="T21" fmla="*/ 2147483647 h 1128"/>
              <a:gd name="T22" fmla="*/ 2147483647 w 1558"/>
              <a:gd name="T23" fmla="*/ 2147483647 h 1128"/>
              <a:gd name="T24" fmla="*/ 2147483647 w 1558"/>
              <a:gd name="T25" fmla="*/ 2147483647 h 1128"/>
              <a:gd name="T26" fmla="*/ 2147483647 w 1558"/>
              <a:gd name="T27" fmla="*/ 2147483647 h 1128"/>
              <a:gd name="T28" fmla="*/ 2147483647 w 1558"/>
              <a:gd name="T29" fmla="*/ 2147483647 h 1128"/>
              <a:gd name="T30" fmla="*/ 2147483647 w 1558"/>
              <a:gd name="T31" fmla="*/ 2147483647 h 1128"/>
              <a:gd name="T32" fmla="*/ 2147483647 w 1558"/>
              <a:gd name="T33" fmla="*/ 2147483647 h 1128"/>
              <a:gd name="T34" fmla="*/ 2147483647 w 1558"/>
              <a:gd name="T35" fmla="*/ 2147483647 h 1128"/>
              <a:gd name="T36" fmla="*/ 2147483647 w 1558"/>
              <a:gd name="T37" fmla="*/ 2147483647 h 1128"/>
              <a:gd name="T38" fmla="*/ 2147483647 w 1558"/>
              <a:gd name="T39" fmla="*/ 2147483647 h 1128"/>
              <a:gd name="T40" fmla="*/ 2147483647 w 1558"/>
              <a:gd name="T41" fmla="*/ 2147483647 h 1128"/>
              <a:gd name="T42" fmla="*/ 2147483647 w 1558"/>
              <a:gd name="T43" fmla="*/ 2147483647 h 1128"/>
              <a:gd name="T44" fmla="*/ 2147483647 w 1558"/>
              <a:gd name="T45" fmla="*/ 2147483647 h 1128"/>
              <a:gd name="T46" fmla="*/ 2147483647 w 1558"/>
              <a:gd name="T47" fmla="*/ 2147483647 h 1128"/>
              <a:gd name="T48" fmla="*/ 2147483647 w 1558"/>
              <a:gd name="T49" fmla="*/ 2147483647 h 1128"/>
              <a:gd name="T50" fmla="*/ 2147483647 w 1558"/>
              <a:gd name="T51" fmla="*/ 2147483647 h 1128"/>
              <a:gd name="T52" fmla="*/ 2147483647 w 1558"/>
              <a:gd name="T53" fmla="*/ 2147483647 h 1128"/>
              <a:gd name="T54" fmla="*/ 2147483647 w 1558"/>
              <a:gd name="T55" fmla="*/ 2147483647 h 1128"/>
              <a:gd name="T56" fmla="*/ 2147483647 w 1558"/>
              <a:gd name="T57" fmla="*/ 2147483647 h 1128"/>
              <a:gd name="T58" fmla="*/ 2147483647 w 1558"/>
              <a:gd name="T59" fmla="*/ 2147483647 h 1128"/>
              <a:gd name="T60" fmla="*/ 2147483647 w 1558"/>
              <a:gd name="T61" fmla="*/ 2147483647 h 1128"/>
              <a:gd name="T62" fmla="*/ 2147483647 w 1558"/>
              <a:gd name="T63" fmla="*/ 2147483647 h 1128"/>
              <a:gd name="T64" fmla="*/ 2147483647 w 1558"/>
              <a:gd name="T65" fmla="*/ 2147483647 h 1128"/>
              <a:gd name="T66" fmla="*/ 2147483647 w 1558"/>
              <a:gd name="T67" fmla="*/ 2147483647 h 1128"/>
              <a:gd name="T68" fmla="*/ 2147483647 w 1558"/>
              <a:gd name="T69" fmla="*/ 2147483647 h 1128"/>
              <a:gd name="T70" fmla="*/ 2147483647 w 1558"/>
              <a:gd name="T71" fmla="*/ 2147483647 h 1128"/>
              <a:gd name="T72" fmla="*/ 2147483647 w 1558"/>
              <a:gd name="T73" fmla="*/ 2147483647 h 1128"/>
              <a:gd name="T74" fmla="*/ 2147483647 w 1558"/>
              <a:gd name="T75" fmla="*/ 2147483647 h 1128"/>
              <a:gd name="T76" fmla="*/ 2147483647 w 1558"/>
              <a:gd name="T77" fmla="*/ 2147483647 h 1128"/>
              <a:gd name="T78" fmla="*/ 2147483647 w 1558"/>
              <a:gd name="T79" fmla="*/ 2147483647 h 1128"/>
              <a:gd name="T80" fmla="*/ 2147483647 w 1558"/>
              <a:gd name="T81" fmla="*/ 2147483647 h 1128"/>
              <a:gd name="T82" fmla="*/ 0 w 1558"/>
              <a:gd name="T83" fmla="*/ 2147483647 h 1128"/>
              <a:gd name="T84" fmla="*/ 2147483647 w 1558"/>
              <a:gd name="T85" fmla="*/ 2147483647 h 1128"/>
              <a:gd name="T86" fmla="*/ 2147483647 w 1558"/>
              <a:gd name="T87" fmla="*/ 2147483647 h 1128"/>
              <a:gd name="T88" fmla="*/ 2147483647 w 1558"/>
              <a:gd name="T89" fmla="*/ 2147483647 h 1128"/>
              <a:gd name="T90" fmla="*/ 2147483647 w 1558"/>
              <a:gd name="T91" fmla="*/ 2147483647 h 1128"/>
              <a:gd name="T92" fmla="*/ 2147483647 w 1558"/>
              <a:gd name="T93" fmla="*/ 2147483647 h 112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558"/>
              <a:gd name="T142" fmla="*/ 0 h 1128"/>
              <a:gd name="T143" fmla="*/ 1558 w 1558"/>
              <a:gd name="T144" fmla="*/ 1128 h 112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558" h="1128">
                <a:moveTo>
                  <a:pt x="71" y="1128"/>
                </a:moveTo>
                <a:cubicBezTo>
                  <a:pt x="112" y="1114"/>
                  <a:pt x="122" y="1109"/>
                  <a:pt x="133" y="1066"/>
                </a:cubicBezTo>
                <a:cubicBezTo>
                  <a:pt x="134" y="1056"/>
                  <a:pt x="144" y="949"/>
                  <a:pt x="160" y="933"/>
                </a:cubicBezTo>
                <a:cubicBezTo>
                  <a:pt x="166" y="927"/>
                  <a:pt x="177" y="927"/>
                  <a:pt x="186" y="924"/>
                </a:cubicBezTo>
                <a:cubicBezTo>
                  <a:pt x="225" y="865"/>
                  <a:pt x="180" y="926"/>
                  <a:pt x="231" y="880"/>
                </a:cubicBezTo>
                <a:cubicBezTo>
                  <a:pt x="325" y="796"/>
                  <a:pt x="249" y="849"/>
                  <a:pt x="310" y="809"/>
                </a:cubicBezTo>
                <a:cubicBezTo>
                  <a:pt x="322" y="791"/>
                  <a:pt x="334" y="773"/>
                  <a:pt x="346" y="755"/>
                </a:cubicBezTo>
                <a:cubicBezTo>
                  <a:pt x="356" y="740"/>
                  <a:pt x="399" y="738"/>
                  <a:pt x="399" y="738"/>
                </a:cubicBezTo>
                <a:cubicBezTo>
                  <a:pt x="420" y="707"/>
                  <a:pt x="434" y="696"/>
                  <a:pt x="470" y="685"/>
                </a:cubicBezTo>
                <a:cubicBezTo>
                  <a:pt x="508" y="659"/>
                  <a:pt x="551" y="653"/>
                  <a:pt x="594" y="640"/>
                </a:cubicBezTo>
                <a:cubicBezTo>
                  <a:pt x="612" y="635"/>
                  <a:pt x="647" y="623"/>
                  <a:pt x="647" y="623"/>
                </a:cubicBezTo>
                <a:cubicBezTo>
                  <a:pt x="679" y="527"/>
                  <a:pt x="704" y="480"/>
                  <a:pt x="807" y="463"/>
                </a:cubicBezTo>
                <a:cubicBezTo>
                  <a:pt x="848" y="449"/>
                  <a:pt x="883" y="421"/>
                  <a:pt x="922" y="401"/>
                </a:cubicBezTo>
                <a:cubicBezTo>
                  <a:pt x="961" y="343"/>
                  <a:pt x="1083" y="301"/>
                  <a:pt x="1152" y="286"/>
                </a:cubicBezTo>
                <a:cubicBezTo>
                  <a:pt x="1206" y="274"/>
                  <a:pt x="1151" y="280"/>
                  <a:pt x="1214" y="259"/>
                </a:cubicBezTo>
                <a:cubicBezTo>
                  <a:pt x="1237" y="251"/>
                  <a:pt x="1285" y="242"/>
                  <a:pt x="1285" y="242"/>
                </a:cubicBezTo>
                <a:cubicBezTo>
                  <a:pt x="1346" y="201"/>
                  <a:pt x="1269" y="247"/>
                  <a:pt x="1383" y="215"/>
                </a:cubicBezTo>
                <a:cubicBezTo>
                  <a:pt x="1400" y="210"/>
                  <a:pt x="1424" y="180"/>
                  <a:pt x="1436" y="171"/>
                </a:cubicBezTo>
                <a:cubicBezTo>
                  <a:pt x="1453" y="158"/>
                  <a:pt x="1471" y="147"/>
                  <a:pt x="1489" y="135"/>
                </a:cubicBezTo>
                <a:cubicBezTo>
                  <a:pt x="1498" y="129"/>
                  <a:pt x="1516" y="117"/>
                  <a:pt x="1516" y="117"/>
                </a:cubicBezTo>
                <a:cubicBezTo>
                  <a:pt x="1528" y="99"/>
                  <a:pt x="1558" y="84"/>
                  <a:pt x="1551" y="64"/>
                </a:cubicBezTo>
                <a:cubicBezTo>
                  <a:pt x="1533" y="12"/>
                  <a:pt x="1482" y="18"/>
                  <a:pt x="1436" y="2"/>
                </a:cubicBezTo>
                <a:cubicBezTo>
                  <a:pt x="1356" y="12"/>
                  <a:pt x="1288" y="23"/>
                  <a:pt x="1205" y="29"/>
                </a:cubicBezTo>
                <a:cubicBezTo>
                  <a:pt x="1164" y="0"/>
                  <a:pt x="1189" y="8"/>
                  <a:pt x="1126" y="29"/>
                </a:cubicBezTo>
                <a:cubicBezTo>
                  <a:pt x="1117" y="32"/>
                  <a:pt x="1108" y="35"/>
                  <a:pt x="1099" y="38"/>
                </a:cubicBezTo>
                <a:cubicBezTo>
                  <a:pt x="1090" y="41"/>
                  <a:pt x="1072" y="47"/>
                  <a:pt x="1072" y="47"/>
                </a:cubicBezTo>
                <a:cubicBezTo>
                  <a:pt x="1059" y="89"/>
                  <a:pt x="1053" y="98"/>
                  <a:pt x="1010" y="109"/>
                </a:cubicBezTo>
                <a:cubicBezTo>
                  <a:pt x="954" y="146"/>
                  <a:pt x="1016" y="109"/>
                  <a:pt x="913" y="144"/>
                </a:cubicBezTo>
                <a:cubicBezTo>
                  <a:pt x="895" y="150"/>
                  <a:pt x="860" y="162"/>
                  <a:pt x="860" y="162"/>
                </a:cubicBezTo>
                <a:cubicBezTo>
                  <a:pt x="790" y="211"/>
                  <a:pt x="822" y="198"/>
                  <a:pt x="771" y="215"/>
                </a:cubicBezTo>
                <a:cubicBezTo>
                  <a:pt x="735" y="239"/>
                  <a:pt x="695" y="276"/>
                  <a:pt x="656" y="295"/>
                </a:cubicBezTo>
                <a:cubicBezTo>
                  <a:pt x="626" y="310"/>
                  <a:pt x="558" y="321"/>
                  <a:pt x="558" y="321"/>
                </a:cubicBezTo>
                <a:cubicBezTo>
                  <a:pt x="521" y="346"/>
                  <a:pt x="493" y="369"/>
                  <a:pt x="452" y="383"/>
                </a:cubicBezTo>
                <a:cubicBezTo>
                  <a:pt x="408" y="414"/>
                  <a:pt x="346" y="424"/>
                  <a:pt x="293" y="436"/>
                </a:cubicBezTo>
                <a:cubicBezTo>
                  <a:pt x="290" y="445"/>
                  <a:pt x="292" y="457"/>
                  <a:pt x="284" y="463"/>
                </a:cubicBezTo>
                <a:cubicBezTo>
                  <a:pt x="260" y="480"/>
                  <a:pt x="229" y="482"/>
                  <a:pt x="204" y="498"/>
                </a:cubicBezTo>
                <a:cubicBezTo>
                  <a:pt x="172" y="547"/>
                  <a:pt x="130" y="583"/>
                  <a:pt x="98" y="631"/>
                </a:cubicBezTo>
                <a:cubicBezTo>
                  <a:pt x="95" y="646"/>
                  <a:pt x="97" y="663"/>
                  <a:pt x="89" y="676"/>
                </a:cubicBezTo>
                <a:cubicBezTo>
                  <a:pt x="84" y="685"/>
                  <a:pt x="68" y="684"/>
                  <a:pt x="62" y="693"/>
                </a:cubicBezTo>
                <a:cubicBezTo>
                  <a:pt x="55" y="703"/>
                  <a:pt x="58" y="718"/>
                  <a:pt x="53" y="729"/>
                </a:cubicBezTo>
                <a:cubicBezTo>
                  <a:pt x="49" y="739"/>
                  <a:pt x="42" y="746"/>
                  <a:pt x="36" y="755"/>
                </a:cubicBezTo>
                <a:cubicBezTo>
                  <a:pt x="28" y="795"/>
                  <a:pt x="12" y="816"/>
                  <a:pt x="0" y="853"/>
                </a:cubicBezTo>
                <a:cubicBezTo>
                  <a:pt x="3" y="921"/>
                  <a:pt x="4" y="989"/>
                  <a:pt x="9" y="1057"/>
                </a:cubicBezTo>
                <a:cubicBezTo>
                  <a:pt x="10" y="1066"/>
                  <a:pt x="15" y="1074"/>
                  <a:pt x="18" y="1083"/>
                </a:cubicBezTo>
                <a:cubicBezTo>
                  <a:pt x="21" y="1095"/>
                  <a:pt x="19" y="1109"/>
                  <a:pt x="27" y="1119"/>
                </a:cubicBezTo>
                <a:cubicBezTo>
                  <a:pt x="33" y="1126"/>
                  <a:pt x="44" y="1125"/>
                  <a:pt x="53" y="1128"/>
                </a:cubicBezTo>
                <a:cubicBezTo>
                  <a:pt x="130" y="1117"/>
                  <a:pt x="135" y="1115"/>
                  <a:pt x="71" y="1128"/>
                </a:cubicBezTo>
                <a:close/>
              </a:path>
            </a:pathLst>
          </a:cu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4113" name="Picture 68" descr="MCj03520990000[1]">
            <a:extLst>
              <a:ext uri="{FF2B5EF4-FFF2-40B4-BE49-F238E27FC236}">
                <a16:creationId xmlns:a16="http://schemas.microsoft.com/office/drawing/2014/main" id="{29A8FEF5-A7B3-A4D8-0AFD-C83F26F5B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1844675"/>
            <a:ext cx="8636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69" descr="MCj03520990000[1]">
            <a:extLst>
              <a:ext uri="{FF2B5EF4-FFF2-40B4-BE49-F238E27FC236}">
                <a16:creationId xmlns:a16="http://schemas.microsoft.com/office/drawing/2014/main" id="{532454D8-A74B-DB7C-D1C0-A49D09DE4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52775" y="2997200"/>
            <a:ext cx="8636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70" descr="MCj04247600000[1]">
            <a:extLst>
              <a:ext uri="{FF2B5EF4-FFF2-40B4-BE49-F238E27FC236}">
                <a16:creationId xmlns:a16="http://schemas.microsoft.com/office/drawing/2014/main" id="{EBD23C45-7363-E1E3-BB22-BA7E4B18C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413" y="1790700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71" descr="MCj04247600000[1]">
            <a:extLst>
              <a:ext uri="{FF2B5EF4-FFF2-40B4-BE49-F238E27FC236}">
                <a16:creationId xmlns:a16="http://schemas.microsoft.com/office/drawing/2014/main" id="{696E7BB0-2CC2-7A12-A7DC-9CF255B2E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00475" y="1916113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72" descr="MCj04247600000[1]">
            <a:extLst>
              <a:ext uri="{FF2B5EF4-FFF2-40B4-BE49-F238E27FC236}">
                <a16:creationId xmlns:a16="http://schemas.microsoft.com/office/drawing/2014/main" id="{034571C2-8580-E8B7-D6C4-875AF5451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38" y="1773238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73" descr="MCj04247600000[1]">
            <a:extLst>
              <a:ext uri="{FF2B5EF4-FFF2-40B4-BE49-F238E27FC236}">
                <a16:creationId xmlns:a16="http://schemas.microsoft.com/office/drawing/2014/main" id="{D00598B6-B73D-E510-1582-7736FF674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81563" y="1557338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9" name="Text Box 74">
            <a:extLst>
              <a:ext uri="{FF2B5EF4-FFF2-40B4-BE49-F238E27FC236}">
                <a16:creationId xmlns:a16="http://schemas.microsoft.com/office/drawing/2014/main" id="{13E2AC4C-D72C-F1B6-2D13-5222CC908103}"/>
              </a:ext>
            </a:extLst>
          </p:cNvPr>
          <p:cNvSpPr txBox="1">
            <a:spLocks noChangeArrowheads="1"/>
          </p:cNvSpPr>
          <p:nvPr/>
        </p:nvSpPr>
        <p:spPr bwMode="auto">
          <a:xfrm rot="-1907032">
            <a:off x="4148138" y="3100388"/>
            <a:ext cx="1477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latin typeface="Verdana" panose="020B0604030504040204" pitchFamily="34" charset="0"/>
              </a:rPr>
              <a:t>Bongo Beach</a:t>
            </a:r>
          </a:p>
        </p:txBody>
      </p:sp>
      <p:grpSp>
        <p:nvGrpSpPr>
          <p:cNvPr id="4120" name="Group 38">
            <a:extLst>
              <a:ext uri="{FF2B5EF4-FFF2-40B4-BE49-F238E27FC236}">
                <a16:creationId xmlns:a16="http://schemas.microsoft.com/office/drawing/2014/main" id="{6DCA0087-1754-E701-81B2-EFDB61C3E91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487488" y="638175"/>
            <a:ext cx="863600" cy="601663"/>
            <a:chOff x="489" y="2614"/>
            <a:chExt cx="635" cy="425"/>
          </a:xfrm>
        </p:grpSpPr>
        <p:pic>
          <p:nvPicPr>
            <p:cNvPr id="4158" name="Picture 39" descr="MCj03119640000[1]">
              <a:extLst>
                <a:ext uri="{FF2B5EF4-FFF2-40B4-BE49-F238E27FC236}">
                  <a16:creationId xmlns:a16="http://schemas.microsoft.com/office/drawing/2014/main" id="{CA5DFA55-A1CD-3C62-2EE9-2233DEAAAD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" y="2614"/>
              <a:ext cx="635" cy="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59" name="Rectangle 40">
              <a:extLst>
                <a:ext uri="{FF2B5EF4-FFF2-40B4-BE49-F238E27FC236}">
                  <a16:creationId xmlns:a16="http://schemas.microsoft.com/office/drawing/2014/main" id="{178ED64F-5F0D-2F16-50FA-6A18C26E2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2614"/>
              <a:ext cx="63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4127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4121" name="Picture 75" descr="MCj04247600000[1]">
            <a:extLst>
              <a:ext uri="{FF2B5EF4-FFF2-40B4-BE49-F238E27FC236}">
                <a16:creationId xmlns:a16="http://schemas.microsoft.com/office/drawing/2014/main" id="{F2838FA8-BD53-A96E-4F5B-CFEA16C98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75" y="2292350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2" name="Picture 76" descr="MCj04247600000[1]">
            <a:extLst>
              <a:ext uri="{FF2B5EF4-FFF2-40B4-BE49-F238E27FC236}">
                <a16:creationId xmlns:a16="http://schemas.microsoft.com/office/drawing/2014/main" id="{EFFCC5D3-CCCD-194E-0EF5-1C8CEE5D2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24213" y="3716338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3" name="Rectangle 77">
            <a:extLst>
              <a:ext uri="{FF2B5EF4-FFF2-40B4-BE49-F238E27FC236}">
                <a16:creationId xmlns:a16="http://schemas.microsoft.com/office/drawing/2014/main" id="{4425BEFA-A5DA-C5A9-94BF-58349AA54644}"/>
              </a:ext>
            </a:extLst>
          </p:cNvPr>
          <p:cNvSpPr>
            <a:spLocks noChangeArrowheads="1"/>
          </p:cNvSpPr>
          <p:nvPr/>
        </p:nvSpPr>
        <p:spPr bwMode="auto">
          <a:xfrm rot="507040">
            <a:off x="6175375" y="150813"/>
            <a:ext cx="1438275" cy="692150"/>
          </a:xfrm>
          <a:prstGeom prst="rect">
            <a:avLst/>
          </a:prstGeom>
          <a:solidFill>
            <a:srgbClr val="FFCC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4" name="Rectangle 78">
            <a:extLst>
              <a:ext uri="{FF2B5EF4-FFF2-40B4-BE49-F238E27FC236}">
                <a16:creationId xmlns:a16="http://schemas.microsoft.com/office/drawing/2014/main" id="{8515728A-8B34-3DB4-82DE-671078ADBEBF}"/>
              </a:ext>
            </a:extLst>
          </p:cNvPr>
          <p:cNvSpPr>
            <a:spLocks noChangeArrowheads="1"/>
          </p:cNvSpPr>
          <p:nvPr/>
        </p:nvSpPr>
        <p:spPr bwMode="auto">
          <a:xfrm rot="-206017">
            <a:off x="941388" y="5137150"/>
            <a:ext cx="1152525" cy="792163"/>
          </a:xfrm>
          <a:prstGeom prst="rect">
            <a:avLst/>
          </a:prstGeom>
          <a:solidFill>
            <a:srgbClr val="FFCC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5" name="Rectangle 81">
            <a:extLst>
              <a:ext uri="{FF2B5EF4-FFF2-40B4-BE49-F238E27FC236}">
                <a16:creationId xmlns:a16="http://schemas.microsoft.com/office/drawing/2014/main" id="{8D4B7B31-22A7-3512-E735-BF2E79BD0707}"/>
              </a:ext>
            </a:extLst>
          </p:cNvPr>
          <p:cNvSpPr>
            <a:spLocks noChangeArrowheads="1"/>
          </p:cNvSpPr>
          <p:nvPr/>
        </p:nvSpPr>
        <p:spPr bwMode="auto">
          <a:xfrm rot="530509">
            <a:off x="7600950" y="250825"/>
            <a:ext cx="1117600" cy="720725"/>
          </a:xfrm>
          <a:prstGeom prst="rect">
            <a:avLst/>
          </a:prstGeom>
          <a:solidFill>
            <a:schemeClr val="hlink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6" name="Rectangle 83">
            <a:extLst>
              <a:ext uri="{FF2B5EF4-FFF2-40B4-BE49-F238E27FC236}">
                <a16:creationId xmlns:a16="http://schemas.microsoft.com/office/drawing/2014/main" id="{935481D7-934F-E240-A0D7-60820901F793}"/>
              </a:ext>
            </a:extLst>
          </p:cNvPr>
          <p:cNvSpPr>
            <a:spLocks noChangeArrowheads="1"/>
          </p:cNvSpPr>
          <p:nvPr/>
        </p:nvSpPr>
        <p:spPr bwMode="auto">
          <a:xfrm rot="412200">
            <a:off x="6880225" y="755650"/>
            <a:ext cx="1584325" cy="792163"/>
          </a:xfrm>
          <a:prstGeom prst="rect">
            <a:avLst/>
          </a:prstGeom>
          <a:solidFill>
            <a:srgbClr val="0080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7" name="Rectangle 84">
            <a:extLst>
              <a:ext uri="{FF2B5EF4-FFF2-40B4-BE49-F238E27FC236}">
                <a16:creationId xmlns:a16="http://schemas.microsoft.com/office/drawing/2014/main" id="{33029464-9780-0B49-55D2-058DB6A1C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" y="566738"/>
            <a:ext cx="1200150" cy="792162"/>
          </a:xfrm>
          <a:prstGeom prst="rect">
            <a:avLst/>
          </a:prstGeom>
          <a:solidFill>
            <a:srgbClr val="0080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8" name="Rectangle 85">
            <a:extLst>
              <a:ext uri="{FF2B5EF4-FFF2-40B4-BE49-F238E27FC236}">
                <a16:creationId xmlns:a16="http://schemas.microsoft.com/office/drawing/2014/main" id="{48A40DE7-DDC9-AD99-2EA8-049946D7971C}"/>
              </a:ext>
            </a:extLst>
          </p:cNvPr>
          <p:cNvSpPr>
            <a:spLocks noChangeArrowheads="1"/>
          </p:cNvSpPr>
          <p:nvPr/>
        </p:nvSpPr>
        <p:spPr bwMode="auto">
          <a:xfrm rot="-300943">
            <a:off x="53975" y="4757738"/>
            <a:ext cx="1012825" cy="649287"/>
          </a:xfrm>
          <a:prstGeom prst="rect">
            <a:avLst/>
          </a:prstGeom>
          <a:solidFill>
            <a:srgbClr val="0080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9" name="Text Box 92">
            <a:extLst>
              <a:ext uri="{FF2B5EF4-FFF2-40B4-BE49-F238E27FC236}">
                <a16:creationId xmlns:a16="http://schemas.microsoft.com/office/drawing/2014/main" id="{4EF63F15-DD68-B46E-6972-F92827B5E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8" y="1430338"/>
            <a:ext cx="1271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Mac’s farm</a:t>
            </a:r>
          </a:p>
        </p:txBody>
      </p:sp>
      <p:sp>
        <p:nvSpPr>
          <p:cNvPr id="4130" name="Text Box 93">
            <a:extLst>
              <a:ext uri="{FF2B5EF4-FFF2-40B4-BE49-F238E27FC236}">
                <a16:creationId xmlns:a16="http://schemas.microsoft.com/office/drawing/2014/main" id="{770533E1-5844-5E62-F75B-F9CC4B12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1413" y="323850"/>
            <a:ext cx="13319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Mick’s farm</a:t>
            </a:r>
          </a:p>
        </p:txBody>
      </p:sp>
      <p:sp>
        <p:nvSpPr>
          <p:cNvPr id="4131" name="Rectangle 79">
            <a:extLst>
              <a:ext uri="{FF2B5EF4-FFF2-40B4-BE49-F238E27FC236}">
                <a16:creationId xmlns:a16="http://schemas.microsoft.com/office/drawing/2014/main" id="{DCCD1908-6A72-8A81-D44A-D1248983B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5357813"/>
            <a:ext cx="992188" cy="792162"/>
          </a:xfrm>
          <a:prstGeom prst="rect">
            <a:avLst/>
          </a:prstGeom>
          <a:solidFill>
            <a:srgbClr val="FFCC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32" name="Rectangle 80">
            <a:extLst>
              <a:ext uri="{FF2B5EF4-FFF2-40B4-BE49-F238E27FC236}">
                <a16:creationId xmlns:a16="http://schemas.microsoft.com/office/drawing/2014/main" id="{032DDA25-03A2-D16E-77FD-DE95DB2620B4}"/>
              </a:ext>
            </a:extLst>
          </p:cNvPr>
          <p:cNvSpPr>
            <a:spLocks noChangeArrowheads="1"/>
          </p:cNvSpPr>
          <p:nvPr/>
        </p:nvSpPr>
        <p:spPr bwMode="auto">
          <a:xfrm rot="317127">
            <a:off x="649288" y="5656263"/>
            <a:ext cx="1117600" cy="720725"/>
          </a:xfrm>
          <a:prstGeom prst="rect">
            <a:avLst/>
          </a:prstGeom>
          <a:solidFill>
            <a:schemeClr val="hlink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33" name="Rectangle 82">
            <a:extLst>
              <a:ext uri="{FF2B5EF4-FFF2-40B4-BE49-F238E27FC236}">
                <a16:creationId xmlns:a16="http://schemas.microsoft.com/office/drawing/2014/main" id="{5B745C5A-0DAE-9755-28C0-9B885271D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8" y="6169025"/>
            <a:ext cx="1193800" cy="565150"/>
          </a:xfrm>
          <a:prstGeom prst="rect">
            <a:avLst/>
          </a:prstGeom>
          <a:solidFill>
            <a:srgbClr val="0080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34" name="Text Box 94">
            <a:extLst>
              <a:ext uri="{FF2B5EF4-FFF2-40B4-BE49-F238E27FC236}">
                <a16:creationId xmlns:a16="http://schemas.microsoft.com/office/drawing/2014/main" id="{001B8C80-91CA-D21F-8AA0-A53F5D441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5656263"/>
            <a:ext cx="9271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Muck’s </a:t>
            </a:r>
          </a:p>
          <a:p>
            <a:pPr algn="ctr" eaLnBrk="1" hangingPunct="1"/>
            <a:r>
              <a:rPr lang="en-GB" altLang="en-US" sz="1400" b="1">
                <a:latin typeface="Verdana" panose="020B0604030504040204" pitchFamily="34" charset="0"/>
              </a:rPr>
              <a:t>farm</a:t>
            </a:r>
          </a:p>
        </p:txBody>
      </p:sp>
      <p:sp>
        <p:nvSpPr>
          <p:cNvPr id="4135" name="Freeform 97">
            <a:extLst>
              <a:ext uri="{FF2B5EF4-FFF2-40B4-BE49-F238E27FC236}">
                <a16:creationId xmlns:a16="http://schemas.microsoft.com/office/drawing/2014/main" id="{6EF4D33C-4582-AC9F-B8BB-7985D68B827E}"/>
              </a:ext>
            </a:extLst>
          </p:cNvPr>
          <p:cNvSpPr>
            <a:spLocks/>
          </p:cNvSpPr>
          <p:nvPr/>
        </p:nvSpPr>
        <p:spPr bwMode="auto">
          <a:xfrm>
            <a:off x="309563" y="2428875"/>
            <a:ext cx="1384300" cy="777875"/>
          </a:xfrm>
          <a:custGeom>
            <a:avLst/>
            <a:gdLst>
              <a:gd name="T0" fmla="*/ 2147483647 w 872"/>
              <a:gd name="T1" fmla="*/ 2147483647 h 490"/>
              <a:gd name="T2" fmla="*/ 2147483647 w 872"/>
              <a:gd name="T3" fmla="*/ 2147483647 h 490"/>
              <a:gd name="T4" fmla="*/ 2147483647 w 872"/>
              <a:gd name="T5" fmla="*/ 0 h 490"/>
              <a:gd name="T6" fmla="*/ 2147483647 w 872"/>
              <a:gd name="T7" fmla="*/ 2147483647 h 490"/>
              <a:gd name="T8" fmla="*/ 2147483647 w 872"/>
              <a:gd name="T9" fmla="*/ 2147483647 h 490"/>
              <a:gd name="T10" fmla="*/ 2147483647 w 872"/>
              <a:gd name="T11" fmla="*/ 2147483647 h 490"/>
              <a:gd name="T12" fmla="*/ 2147483647 w 872"/>
              <a:gd name="T13" fmla="*/ 2147483647 h 490"/>
              <a:gd name="T14" fmla="*/ 2147483647 w 872"/>
              <a:gd name="T15" fmla="*/ 2147483647 h 490"/>
              <a:gd name="T16" fmla="*/ 2147483647 w 872"/>
              <a:gd name="T17" fmla="*/ 2147483647 h 490"/>
              <a:gd name="T18" fmla="*/ 2147483647 w 872"/>
              <a:gd name="T19" fmla="*/ 2147483647 h 490"/>
              <a:gd name="T20" fmla="*/ 2147483647 w 872"/>
              <a:gd name="T21" fmla="*/ 2147483647 h 490"/>
              <a:gd name="T22" fmla="*/ 2147483647 w 872"/>
              <a:gd name="T23" fmla="*/ 2147483647 h 490"/>
              <a:gd name="T24" fmla="*/ 2147483647 w 872"/>
              <a:gd name="T25" fmla="*/ 2147483647 h 490"/>
              <a:gd name="T26" fmla="*/ 2147483647 w 872"/>
              <a:gd name="T27" fmla="*/ 2147483647 h 490"/>
              <a:gd name="T28" fmla="*/ 2147483647 w 872"/>
              <a:gd name="T29" fmla="*/ 2147483647 h 490"/>
              <a:gd name="T30" fmla="*/ 2147483647 w 872"/>
              <a:gd name="T31" fmla="*/ 2147483647 h 490"/>
              <a:gd name="T32" fmla="*/ 2147483647 w 872"/>
              <a:gd name="T33" fmla="*/ 2147483647 h 490"/>
              <a:gd name="T34" fmla="*/ 2147483647 w 872"/>
              <a:gd name="T35" fmla="*/ 2147483647 h 49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872"/>
              <a:gd name="T55" fmla="*/ 0 h 490"/>
              <a:gd name="T56" fmla="*/ 872 w 872"/>
              <a:gd name="T57" fmla="*/ 490 h 49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872" h="490">
                <a:moveTo>
                  <a:pt x="43" y="151"/>
                </a:moveTo>
                <a:cubicBezTo>
                  <a:pt x="0" y="23"/>
                  <a:pt x="150" y="50"/>
                  <a:pt x="229" y="45"/>
                </a:cubicBezTo>
                <a:cubicBezTo>
                  <a:pt x="287" y="26"/>
                  <a:pt x="348" y="20"/>
                  <a:pt x="407" y="0"/>
                </a:cubicBezTo>
                <a:cubicBezTo>
                  <a:pt x="478" y="8"/>
                  <a:pt x="534" y="22"/>
                  <a:pt x="601" y="45"/>
                </a:cubicBezTo>
                <a:cubicBezTo>
                  <a:pt x="611" y="48"/>
                  <a:pt x="618" y="57"/>
                  <a:pt x="628" y="62"/>
                </a:cubicBezTo>
                <a:cubicBezTo>
                  <a:pt x="637" y="66"/>
                  <a:pt x="646" y="68"/>
                  <a:pt x="655" y="71"/>
                </a:cubicBezTo>
                <a:cubicBezTo>
                  <a:pt x="690" y="95"/>
                  <a:pt x="720" y="96"/>
                  <a:pt x="761" y="107"/>
                </a:cubicBezTo>
                <a:cubicBezTo>
                  <a:pt x="779" y="112"/>
                  <a:pt x="814" y="124"/>
                  <a:pt x="814" y="124"/>
                </a:cubicBezTo>
                <a:cubicBezTo>
                  <a:pt x="844" y="168"/>
                  <a:pt x="853" y="239"/>
                  <a:pt x="867" y="293"/>
                </a:cubicBezTo>
                <a:cubicBezTo>
                  <a:pt x="848" y="348"/>
                  <a:pt x="872" y="289"/>
                  <a:pt x="832" y="346"/>
                </a:cubicBezTo>
                <a:cubicBezTo>
                  <a:pt x="808" y="380"/>
                  <a:pt x="812" y="403"/>
                  <a:pt x="770" y="417"/>
                </a:cubicBezTo>
                <a:cubicBezTo>
                  <a:pt x="767" y="426"/>
                  <a:pt x="770" y="442"/>
                  <a:pt x="761" y="443"/>
                </a:cubicBezTo>
                <a:cubicBezTo>
                  <a:pt x="624" y="460"/>
                  <a:pt x="489" y="450"/>
                  <a:pt x="353" y="470"/>
                </a:cubicBezTo>
                <a:cubicBezTo>
                  <a:pt x="296" y="490"/>
                  <a:pt x="266" y="486"/>
                  <a:pt x="203" y="479"/>
                </a:cubicBezTo>
                <a:cubicBezTo>
                  <a:pt x="176" y="452"/>
                  <a:pt x="151" y="444"/>
                  <a:pt x="123" y="417"/>
                </a:cubicBezTo>
                <a:cubicBezTo>
                  <a:pt x="104" y="378"/>
                  <a:pt x="88" y="361"/>
                  <a:pt x="52" y="337"/>
                </a:cubicBezTo>
                <a:cubicBezTo>
                  <a:pt x="19" y="290"/>
                  <a:pt x="7" y="249"/>
                  <a:pt x="61" y="213"/>
                </a:cubicBezTo>
                <a:cubicBezTo>
                  <a:pt x="80" y="185"/>
                  <a:pt x="96" y="151"/>
                  <a:pt x="43" y="151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6" name="Text Box 98">
            <a:extLst>
              <a:ext uri="{FF2B5EF4-FFF2-40B4-BE49-F238E27FC236}">
                <a16:creationId xmlns:a16="http://schemas.microsoft.com/office/drawing/2014/main" id="{ED0CAD1D-C7EB-4D17-89FB-1FB0C8D5D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2860675"/>
            <a:ext cx="1044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latin typeface="Tahoma" panose="020B0604030504040204" pitchFamily="34" charset="0"/>
              </a:rPr>
              <a:t>Radio Hill</a:t>
            </a:r>
          </a:p>
        </p:txBody>
      </p:sp>
      <p:pic>
        <p:nvPicPr>
          <p:cNvPr id="4137" name="Picture 99" descr="MCj04247600000[1]">
            <a:extLst>
              <a:ext uri="{FF2B5EF4-FFF2-40B4-BE49-F238E27FC236}">
                <a16:creationId xmlns:a16="http://schemas.microsoft.com/office/drawing/2014/main" id="{78DC21A7-CE17-3181-382A-3BA10A97A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16375" y="1268413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8" name="Picture 100" descr="MCj04247600000[1]">
            <a:extLst>
              <a:ext uri="{FF2B5EF4-FFF2-40B4-BE49-F238E27FC236}">
                <a16:creationId xmlns:a16="http://schemas.microsoft.com/office/drawing/2014/main" id="{91857410-2CA0-5884-7B5D-2F98D33B8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38" y="908050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9" name="Picture 101" descr="MCj04247600000[1]">
            <a:extLst>
              <a:ext uri="{FF2B5EF4-FFF2-40B4-BE49-F238E27FC236}">
                <a16:creationId xmlns:a16="http://schemas.microsoft.com/office/drawing/2014/main" id="{D48FBB84-0B8B-B6F8-CF57-2A6CF557B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413" y="2565400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0" name="Picture 102" descr="MCj04247600000[1]">
            <a:extLst>
              <a:ext uri="{FF2B5EF4-FFF2-40B4-BE49-F238E27FC236}">
                <a16:creationId xmlns:a16="http://schemas.microsoft.com/office/drawing/2014/main" id="{966951AC-A3C0-B70C-7CA0-D9657B59F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75" y="1430338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1" name="Picture 103" descr="MCj03520990000[1]">
            <a:extLst>
              <a:ext uri="{FF2B5EF4-FFF2-40B4-BE49-F238E27FC236}">
                <a16:creationId xmlns:a16="http://schemas.microsoft.com/office/drawing/2014/main" id="{56704CC6-829E-3175-10EB-3211BE87A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44938" y="2420938"/>
            <a:ext cx="8636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2" name="Picture 65" descr="MCAN02376_0000[1]">
            <a:extLst>
              <a:ext uri="{FF2B5EF4-FFF2-40B4-BE49-F238E27FC236}">
                <a16:creationId xmlns:a16="http://schemas.microsoft.com/office/drawing/2014/main" id="{4577D411-2DA7-86DE-92BB-3164055F9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52488" y="5102225"/>
            <a:ext cx="1008062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3" name="Picture 66" descr="MCAN02487_0000[1]">
            <a:extLst>
              <a:ext uri="{FF2B5EF4-FFF2-40B4-BE49-F238E27FC236}">
                <a16:creationId xmlns:a16="http://schemas.microsoft.com/office/drawing/2014/main" id="{1101C0E4-7A3F-D091-F39C-AB35513D7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588" y="755650"/>
            <a:ext cx="865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44" name="Text Box 82">
            <a:extLst>
              <a:ext uri="{FF2B5EF4-FFF2-40B4-BE49-F238E27FC236}">
                <a16:creationId xmlns:a16="http://schemas.microsoft.com/office/drawing/2014/main" id="{06926343-EA49-7A21-B444-DD2593B11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638" y="3071813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100 m</a:t>
            </a:r>
          </a:p>
        </p:txBody>
      </p:sp>
      <p:sp>
        <p:nvSpPr>
          <p:cNvPr id="4145" name="Text Box 83">
            <a:extLst>
              <a:ext uri="{FF2B5EF4-FFF2-40B4-BE49-F238E27FC236}">
                <a16:creationId xmlns:a16="http://schemas.microsoft.com/office/drawing/2014/main" id="{7C285268-C8FE-02B0-BA98-2E23516CE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1242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200 m</a:t>
            </a:r>
          </a:p>
        </p:txBody>
      </p:sp>
      <p:sp>
        <p:nvSpPr>
          <p:cNvPr id="4146" name="Freeform 93">
            <a:extLst>
              <a:ext uri="{FF2B5EF4-FFF2-40B4-BE49-F238E27FC236}">
                <a16:creationId xmlns:a16="http://schemas.microsoft.com/office/drawing/2014/main" id="{44EAF989-5037-FC54-DB6E-8E3227EEDE7B}"/>
              </a:ext>
            </a:extLst>
          </p:cNvPr>
          <p:cNvSpPr>
            <a:spLocks/>
          </p:cNvSpPr>
          <p:nvPr/>
        </p:nvSpPr>
        <p:spPr bwMode="auto">
          <a:xfrm>
            <a:off x="2066925" y="2398713"/>
            <a:ext cx="463550" cy="3571875"/>
          </a:xfrm>
          <a:custGeom>
            <a:avLst/>
            <a:gdLst>
              <a:gd name="T0" fmla="*/ 0 w 292"/>
              <a:gd name="T1" fmla="*/ 0 h 2250"/>
              <a:gd name="T2" fmla="*/ 2147483647 w 292"/>
              <a:gd name="T3" fmla="*/ 2147483647 h 2250"/>
              <a:gd name="T4" fmla="*/ 2147483647 w 292"/>
              <a:gd name="T5" fmla="*/ 2147483647 h 2250"/>
              <a:gd name="T6" fmla="*/ 2147483647 w 292"/>
              <a:gd name="T7" fmla="*/ 2147483647 h 2250"/>
              <a:gd name="T8" fmla="*/ 2147483647 w 292"/>
              <a:gd name="T9" fmla="*/ 2147483647 h 2250"/>
              <a:gd name="T10" fmla="*/ 2147483647 w 292"/>
              <a:gd name="T11" fmla="*/ 2147483647 h 2250"/>
              <a:gd name="T12" fmla="*/ 2147483647 w 292"/>
              <a:gd name="T13" fmla="*/ 2147483647 h 2250"/>
              <a:gd name="T14" fmla="*/ 2147483647 w 292"/>
              <a:gd name="T15" fmla="*/ 2147483647 h 2250"/>
              <a:gd name="T16" fmla="*/ 2147483647 w 292"/>
              <a:gd name="T17" fmla="*/ 2147483647 h 2250"/>
              <a:gd name="T18" fmla="*/ 2147483647 w 292"/>
              <a:gd name="T19" fmla="*/ 2147483647 h 2250"/>
              <a:gd name="T20" fmla="*/ 2147483647 w 292"/>
              <a:gd name="T21" fmla="*/ 2147483647 h 2250"/>
              <a:gd name="T22" fmla="*/ 2147483647 w 292"/>
              <a:gd name="T23" fmla="*/ 2147483647 h 2250"/>
              <a:gd name="T24" fmla="*/ 2147483647 w 292"/>
              <a:gd name="T25" fmla="*/ 2147483647 h 2250"/>
              <a:gd name="T26" fmla="*/ 2147483647 w 292"/>
              <a:gd name="T27" fmla="*/ 2147483647 h 2250"/>
              <a:gd name="T28" fmla="*/ 2147483647 w 292"/>
              <a:gd name="T29" fmla="*/ 2147483647 h 2250"/>
              <a:gd name="T30" fmla="*/ 2147483647 w 292"/>
              <a:gd name="T31" fmla="*/ 2147483647 h 2250"/>
              <a:gd name="T32" fmla="*/ 2147483647 w 292"/>
              <a:gd name="T33" fmla="*/ 2147483647 h 2250"/>
              <a:gd name="T34" fmla="*/ 2147483647 w 292"/>
              <a:gd name="T35" fmla="*/ 2147483647 h 22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92"/>
              <a:gd name="T55" fmla="*/ 0 h 2250"/>
              <a:gd name="T56" fmla="*/ 292 w 292"/>
              <a:gd name="T57" fmla="*/ 2250 h 225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92" h="2250">
                <a:moveTo>
                  <a:pt x="0" y="0"/>
                </a:moveTo>
                <a:cubicBezTo>
                  <a:pt x="10" y="28"/>
                  <a:pt x="17" y="50"/>
                  <a:pt x="34" y="75"/>
                </a:cubicBezTo>
                <a:cubicBezTo>
                  <a:pt x="40" y="94"/>
                  <a:pt x="43" y="111"/>
                  <a:pt x="59" y="125"/>
                </a:cubicBezTo>
                <a:cubicBezTo>
                  <a:pt x="74" y="138"/>
                  <a:pt x="109" y="159"/>
                  <a:pt x="109" y="159"/>
                </a:cubicBezTo>
                <a:cubicBezTo>
                  <a:pt x="114" y="167"/>
                  <a:pt x="117" y="178"/>
                  <a:pt x="125" y="184"/>
                </a:cubicBezTo>
                <a:cubicBezTo>
                  <a:pt x="132" y="190"/>
                  <a:pt x="145" y="186"/>
                  <a:pt x="151" y="192"/>
                </a:cubicBezTo>
                <a:cubicBezTo>
                  <a:pt x="165" y="206"/>
                  <a:pt x="173" y="225"/>
                  <a:pt x="184" y="242"/>
                </a:cubicBezTo>
                <a:cubicBezTo>
                  <a:pt x="190" y="250"/>
                  <a:pt x="201" y="267"/>
                  <a:pt x="201" y="267"/>
                </a:cubicBezTo>
                <a:cubicBezTo>
                  <a:pt x="215" y="311"/>
                  <a:pt x="205" y="286"/>
                  <a:pt x="242" y="342"/>
                </a:cubicBezTo>
                <a:cubicBezTo>
                  <a:pt x="248" y="350"/>
                  <a:pt x="259" y="367"/>
                  <a:pt x="259" y="367"/>
                </a:cubicBezTo>
                <a:cubicBezTo>
                  <a:pt x="267" y="392"/>
                  <a:pt x="276" y="417"/>
                  <a:pt x="284" y="442"/>
                </a:cubicBezTo>
                <a:cubicBezTo>
                  <a:pt x="281" y="520"/>
                  <a:pt x="282" y="598"/>
                  <a:pt x="276" y="676"/>
                </a:cubicBezTo>
                <a:cubicBezTo>
                  <a:pt x="269" y="767"/>
                  <a:pt x="237" y="855"/>
                  <a:pt x="217" y="943"/>
                </a:cubicBezTo>
                <a:cubicBezTo>
                  <a:pt x="205" y="994"/>
                  <a:pt x="199" y="1044"/>
                  <a:pt x="184" y="1094"/>
                </a:cubicBezTo>
                <a:cubicBezTo>
                  <a:pt x="171" y="1220"/>
                  <a:pt x="126" y="1329"/>
                  <a:pt x="109" y="1452"/>
                </a:cubicBezTo>
                <a:cubicBezTo>
                  <a:pt x="106" y="1511"/>
                  <a:pt x="100" y="1569"/>
                  <a:pt x="100" y="1628"/>
                </a:cubicBezTo>
                <a:cubicBezTo>
                  <a:pt x="100" y="1749"/>
                  <a:pt x="93" y="2100"/>
                  <a:pt x="242" y="2195"/>
                </a:cubicBezTo>
                <a:cubicBezTo>
                  <a:pt x="279" y="2250"/>
                  <a:pt x="256" y="2246"/>
                  <a:pt x="292" y="2246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7" name="Text Box 97">
            <a:extLst>
              <a:ext uri="{FF2B5EF4-FFF2-40B4-BE49-F238E27FC236}">
                <a16:creationId xmlns:a16="http://schemas.microsoft.com/office/drawing/2014/main" id="{A40F61FD-A283-3804-2DEA-5DE173269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938" y="314325"/>
            <a:ext cx="957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A5</a:t>
            </a:r>
          </a:p>
        </p:txBody>
      </p:sp>
      <p:sp>
        <p:nvSpPr>
          <p:cNvPr id="4148" name="Text Box 98">
            <a:extLst>
              <a:ext uri="{FF2B5EF4-FFF2-40B4-BE49-F238E27FC236}">
                <a16:creationId xmlns:a16="http://schemas.microsoft.com/office/drawing/2014/main" id="{988B1E70-F728-C153-40E8-CDF163FAE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150" y="4652963"/>
            <a:ext cx="957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B5</a:t>
            </a:r>
          </a:p>
        </p:txBody>
      </p:sp>
      <p:sp>
        <p:nvSpPr>
          <p:cNvPr id="4149" name="Freeform 99">
            <a:extLst>
              <a:ext uri="{FF2B5EF4-FFF2-40B4-BE49-F238E27FC236}">
                <a16:creationId xmlns:a16="http://schemas.microsoft.com/office/drawing/2014/main" id="{D9898442-1EA8-229F-F232-16AF188C9A4D}"/>
              </a:ext>
            </a:extLst>
          </p:cNvPr>
          <p:cNvSpPr>
            <a:spLocks/>
          </p:cNvSpPr>
          <p:nvPr/>
        </p:nvSpPr>
        <p:spPr bwMode="auto">
          <a:xfrm>
            <a:off x="4398963" y="265113"/>
            <a:ext cx="3128962" cy="2081212"/>
          </a:xfrm>
          <a:custGeom>
            <a:avLst/>
            <a:gdLst>
              <a:gd name="T0" fmla="*/ 0 w 1971"/>
              <a:gd name="T1" fmla="*/ 0 h 1311"/>
              <a:gd name="T2" fmla="*/ 2147483647 w 1971"/>
              <a:gd name="T3" fmla="*/ 2147483647 h 1311"/>
              <a:gd name="T4" fmla="*/ 2147483647 w 1971"/>
              <a:gd name="T5" fmla="*/ 2147483647 h 1311"/>
              <a:gd name="T6" fmla="*/ 2147483647 w 1971"/>
              <a:gd name="T7" fmla="*/ 2147483647 h 1311"/>
              <a:gd name="T8" fmla="*/ 2147483647 w 1971"/>
              <a:gd name="T9" fmla="*/ 2147483647 h 1311"/>
              <a:gd name="T10" fmla="*/ 2147483647 w 1971"/>
              <a:gd name="T11" fmla="*/ 2147483647 h 1311"/>
              <a:gd name="T12" fmla="*/ 2147483647 w 1971"/>
              <a:gd name="T13" fmla="*/ 2147483647 h 1311"/>
              <a:gd name="T14" fmla="*/ 2147483647 w 1971"/>
              <a:gd name="T15" fmla="*/ 2147483647 h 1311"/>
              <a:gd name="T16" fmla="*/ 2147483647 w 1971"/>
              <a:gd name="T17" fmla="*/ 2147483647 h 1311"/>
              <a:gd name="T18" fmla="*/ 2147483647 w 1971"/>
              <a:gd name="T19" fmla="*/ 2147483647 h 1311"/>
              <a:gd name="T20" fmla="*/ 2147483647 w 1971"/>
              <a:gd name="T21" fmla="*/ 2147483647 h 1311"/>
              <a:gd name="T22" fmla="*/ 2147483647 w 1971"/>
              <a:gd name="T23" fmla="*/ 2147483647 h 1311"/>
              <a:gd name="T24" fmla="*/ 2147483647 w 1971"/>
              <a:gd name="T25" fmla="*/ 2147483647 h 1311"/>
              <a:gd name="T26" fmla="*/ 2147483647 w 1971"/>
              <a:gd name="T27" fmla="*/ 2147483647 h 1311"/>
              <a:gd name="T28" fmla="*/ 2147483647 w 1971"/>
              <a:gd name="T29" fmla="*/ 2147483647 h 1311"/>
              <a:gd name="T30" fmla="*/ 2147483647 w 1971"/>
              <a:gd name="T31" fmla="*/ 2147483647 h 1311"/>
              <a:gd name="T32" fmla="*/ 2147483647 w 1971"/>
              <a:gd name="T33" fmla="*/ 2147483647 h 1311"/>
              <a:gd name="T34" fmla="*/ 2147483647 w 1971"/>
              <a:gd name="T35" fmla="*/ 2147483647 h 1311"/>
              <a:gd name="T36" fmla="*/ 2147483647 w 1971"/>
              <a:gd name="T37" fmla="*/ 2147483647 h 1311"/>
              <a:gd name="T38" fmla="*/ 2147483647 w 1971"/>
              <a:gd name="T39" fmla="*/ 2147483647 h 1311"/>
              <a:gd name="T40" fmla="*/ 2147483647 w 1971"/>
              <a:gd name="T41" fmla="*/ 2147483647 h 1311"/>
              <a:gd name="T42" fmla="*/ 2147483647 w 1971"/>
              <a:gd name="T43" fmla="*/ 2147483647 h 1311"/>
              <a:gd name="T44" fmla="*/ 2147483647 w 1971"/>
              <a:gd name="T45" fmla="*/ 2147483647 h 1311"/>
              <a:gd name="T46" fmla="*/ 2147483647 w 1971"/>
              <a:gd name="T47" fmla="*/ 2147483647 h 1311"/>
              <a:gd name="T48" fmla="*/ 2147483647 w 1971"/>
              <a:gd name="T49" fmla="*/ 2147483647 h 1311"/>
              <a:gd name="T50" fmla="*/ 2147483647 w 1971"/>
              <a:gd name="T51" fmla="*/ 2147483647 h 1311"/>
              <a:gd name="T52" fmla="*/ 2147483647 w 1971"/>
              <a:gd name="T53" fmla="*/ 2147483647 h 1311"/>
              <a:gd name="T54" fmla="*/ 2147483647 w 1971"/>
              <a:gd name="T55" fmla="*/ 2147483647 h 1311"/>
              <a:gd name="T56" fmla="*/ 2147483647 w 1971"/>
              <a:gd name="T57" fmla="*/ 2147483647 h 1311"/>
              <a:gd name="T58" fmla="*/ 2147483647 w 1971"/>
              <a:gd name="T59" fmla="*/ 2147483647 h 131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971"/>
              <a:gd name="T91" fmla="*/ 0 h 1311"/>
              <a:gd name="T92" fmla="*/ 1971 w 1971"/>
              <a:gd name="T93" fmla="*/ 1311 h 131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971" h="1311">
                <a:moveTo>
                  <a:pt x="0" y="0"/>
                </a:moveTo>
                <a:cubicBezTo>
                  <a:pt x="53" y="16"/>
                  <a:pt x="106" y="33"/>
                  <a:pt x="159" y="50"/>
                </a:cubicBezTo>
                <a:cubicBezTo>
                  <a:pt x="167" y="56"/>
                  <a:pt x="175" y="63"/>
                  <a:pt x="184" y="67"/>
                </a:cubicBezTo>
                <a:cubicBezTo>
                  <a:pt x="200" y="74"/>
                  <a:pt x="234" y="83"/>
                  <a:pt x="234" y="83"/>
                </a:cubicBezTo>
                <a:cubicBezTo>
                  <a:pt x="242" y="89"/>
                  <a:pt x="250" y="95"/>
                  <a:pt x="259" y="100"/>
                </a:cubicBezTo>
                <a:cubicBezTo>
                  <a:pt x="267" y="104"/>
                  <a:pt x="276" y="104"/>
                  <a:pt x="284" y="108"/>
                </a:cubicBezTo>
                <a:cubicBezTo>
                  <a:pt x="302" y="118"/>
                  <a:pt x="334" y="142"/>
                  <a:pt x="334" y="142"/>
                </a:cubicBezTo>
                <a:cubicBezTo>
                  <a:pt x="340" y="150"/>
                  <a:pt x="344" y="160"/>
                  <a:pt x="351" y="167"/>
                </a:cubicBezTo>
                <a:cubicBezTo>
                  <a:pt x="358" y="174"/>
                  <a:pt x="369" y="176"/>
                  <a:pt x="376" y="184"/>
                </a:cubicBezTo>
                <a:cubicBezTo>
                  <a:pt x="389" y="199"/>
                  <a:pt x="410" y="234"/>
                  <a:pt x="410" y="234"/>
                </a:cubicBezTo>
                <a:cubicBezTo>
                  <a:pt x="423" y="275"/>
                  <a:pt x="442" y="303"/>
                  <a:pt x="476" y="326"/>
                </a:cubicBezTo>
                <a:cubicBezTo>
                  <a:pt x="494" y="376"/>
                  <a:pt x="530" y="437"/>
                  <a:pt x="576" y="467"/>
                </a:cubicBezTo>
                <a:cubicBezTo>
                  <a:pt x="594" y="518"/>
                  <a:pt x="634" y="553"/>
                  <a:pt x="668" y="593"/>
                </a:cubicBezTo>
                <a:cubicBezTo>
                  <a:pt x="674" y="601"/>
                  <a:pt x="677" y="611"/>
                  <a:pt x="685" y="618"/>
                </a:cubicBezTo>
                <a:cubicBezTo>
                  <a:pt x="700" y="631"/>
                  <a:pt x="735" y="651"/>
                  <a:pt x="735" y="651"/>
                </a:cubicBezTo>
                <a:cubicBezTo>
                  <a:pt x="754" y="679"/>
                  <a:pt x="791" y="716"/>
                  <a:pt x="819" y="735"/>
                </a:cubicBezTo>
                <a:cubicBezTo>
                  <a:pt x="824" y="743"/>
                  <a:pt x="827" y="755"/>
                  <a:pt x="835" y="760"/>
                </a:cubicBezTo>
                <a:cubicBezTo>
                  <a:pt x="850" y="769"/>
                  <a:pt x="885" y="776"/>
                  <a:pt x="885" y="776"/>
                </a:cubicBezTo>
                <a:cubicBezTo>
                  <a:pt x="990" y="847"/>
                  <a:pt x="1115" y="869"/>
                  <a:pt x="1236" y="902"/>
                </a:cubicBezTo>
                <a:cubicBezTo>
                  <a:pt x="1278" y="913"/>
                  <a:pt x="1320" y="930"/>
                  <a:pt x="1361" y="943"/>
                </a:cubicBezTo>
                <a:cubicBezTo>
                  <a:pt x="1386" y="951"/>
                  <a:pt x="1436" y="968"/>
                  <a:pt x="1436" y="968"/>
                </a:cubicBezTo>
                <a:cubicBezTo>
                  <a:pt x="1483" y="1000"/>
                  <a:pt x="1493" y="1006"/>
                  <a:pt x="1545" y="1018"/>
                </a:cubicBezTo>
                <a:cubicBezTo>
                  <a:pt x="1586" y="1046"/>
                  <a:pt x="1655" y="1070"/>
                  <a:pt x="1703" y="1085"/>
                </a:cubicBezTo>
                <a:cubicBezTo>
                  <a:pt x="1720" y="1096"/>
                  <a:pt x="1737" y="1108"/>
                  <a:pt x="1754" y="1119"/>
                </a:cubicBezTo>
                <a:cubicBezTo>
                  <a:pt x="1769" y="1129"/>
                  <a:pt x="1804" y="1135"/>
                  <a:pt x="1804" y="1135"/>
                </a:cubicBezTo>
                <a:cubicBezTo>
                  <a:pt x="1812" y="1141"/>
                  <a:pt x="1821" y="1146"/>
                  <a:pt x="1829" y="1152"/>
                </a:cubicBezTo>
                <a:cubicBezTo>
                  <a:pt x="1838" y="1160"/>
                  <a:pt x="1844" y="1170"/>
                  <a:pt x="1854" y="1177"/>
                </a:cubicBezTo>
                <a:cubicBezTo>
                  <a:pt x="1872" y="1190"/>
                  <a:pt x="1893" y="1198"/>
                  <a:pt x="1912" y="1210"/>
                </a:cubicBezTo>
                <a:cubicBezTo>
                  <a:pt x="1923" y="1244"/>
                  <a:pt x="1924" y="1256"/>
                  <a:pt x="1954" y="1277"/>
                </a:cubicBezTo>
                <a:cubicBezTo>
                  <a:pt x="1963" y="1306"/>
                  <a:pt x="1956" y="1296"/>
                  <a:pt x="1971" y="13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0" name="Text Box 100">
            <a:extLst>
              <a:ext uri="{FF2B5EF4-FFF2-40B4-BE49-F238E27FC236}">
                <a16:creationId xmlns:a16="http://schemas.microsoft.com/office/drawing/2014/main" id="{B33C9302-4567-7D1F-8C41-3AA0BC318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8550" y="1601788"/>
            <a:ext cx="957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B4</a:t>
            </a:r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19D720D3-F725-CBCC-0A81-45331CC0EE55}"/>
              </a:ext>
            </a:extLst>
          </p:cNvPr>
          <p:cNvSpPr/>
          <p:nvPr/>
        </p:nvSpPr>
        <p:spPr>
          <a:xfrm>
            <a:off x="-4763" y="2160588"/>
            <a:ext cx="1995488" cy="1400175"/>
          </a:xfrm>
          <a:custGeom>
            <a:avLst/>
            <a:gdLst>
              <a:gd name="connsiteX0" fmla="*/ 99246 w 1995282"/>
              <a:gd name="connsiteY0" fmla="*/ 4482 h 1401005"/>
              <a:gd name="connsiteX1" fmla="*/ 395082 w 1995282"/>
              <a:gd name="connsiteY1" fmla="*/ 17930 h 1401005"/>
              <a:gd name="connsiteX2" fmla="*/ 448870 w 1995282"/>
              <a:gd name="connsiteY2" fmla="*/ 31377 h 1401005"/>
              <a:gd name="connsiteX3" fmla="*/ 529552 w 1995282"/>
              <a:gd name="connsiteY3" fmla="*/ 71718 h 1401005"/>
              <a:gd name="connsiteX4" fmla="*/ 583341 w 1995282"/>
              <a:gd name="connsiteY4" fmla="*/ 112059 h 1401005"/>
              <a:gd name="connsiteX5" fmla="*/ 623682 w 1995282"/>
              <a:gd name="connsiteY5" fmla="*/ 138953 h 1401005"/>
              <a:gd name="connsiteX6" fmla="*/ 677470 w 1995282"/>
              <a:gd name="connsiteY6" fmla="*/ 125506 h 1401005"/>
              <a:gd name="connsiteX7" fmla="*/ 1013646 w 1995282"/>
              <a:gd name="connsiteY7" fmla="*/ 152400 h 1401005"/>
              <a:gd name="connsiteX8" fmla="*/ 1094329 w 1995282"/>
              <a:gd name="connsiteY8" fmla="*/ 179294 h 1401005"/>
              <a:gd name="connsiteX9" fmla="*/ 1175011 w 1995282"/>
              <a:gd name="connsiteY9" fmla="*/ 219635 h 1401005"/>
              <a:gd name="connsiteX10" fmla="*/ 1578423 w 1995282"/>
              <a:gd name="connsiteY10" fmla="*/ 246530 h 1401005"/>
              <a:gd name="connsiteX11" fmla="*/ 1659105 w 1995282"/>
              <a:gd name="connsiteY11" fmla="*/ 286871 h 1401005"/>
              <a:gd name="connsiteX12" fmla="*/ 1672552 w 1995282"/>
              <a:gd name="connsiteY12" fmla="*/ 327212 h 1401005"/>
              <a:gd name="connsiteX13" fmla="*/ 1712893 w 1995282"/>
              <a:gd name="connsiteY13" fmla="*/ 354106 h 1401005"/>
              <a:gd name="connsiteX14" fmla="*/ 1793576 w 1995282"/>
              <a:gd name="connsiteY14" fmla="*/ 394447 h 1401005"/>
              <a:gd name="connsiteX15" fmla="*/ 1833917 w 1995282"/>
              <a:gd name="connsiteY15" fmla="*/ 421341 h 1401005"/>
              <a:gd name="connsiteX16" fmla="*/ 1874258 w 1995282"/>
              <a:gd name="connsiteY16" fmla="*/ 434788 h 1401005"/>
              <a:gd name="connsiteX17" fmla="*/ 1901152 w 1995282"/>
              <a:gd name="connsiteY17" fmla="*/ 515471 h 1401005"/>
              <a:gd name="connsiteX18" fmla="*/ 1928046 w 1995282"/>
              <a:gd name="connsiteY18" fmla="*/ 690282 h 1401005"/>
              <a:gd name="connsiteX19" fmla="*/ 1954941 w 1995282"/>
              <a:gd name="connsiteY19" fmla="*/ 717177 h 1401005"/>
              <a:gd name="connsiteX20" fmla="*/ 1995282 w 1995282"/>
              <a:gd name="connsiteY20" fmla="*/ 730624 h 1401005"/>
              <a:gd name="connsiteX21" fmla="*/ 1981835 w 1995282"/>
              <a:gd name="connsiteY21" fmla="*/ 1080247 h 1401005"/>
              <a:gd name="connsiteX22" fmla="*/ 1968388 w 1995282"/>
              <a:gd name="connsiteY22" fmla="*/ 1147482 h 1401005"/>
              <a:gd name="connsiteX23" fmla="*/ 1941493 w 1995282"/>
              <a:gd name="connsiteY23" fmla="*/ 1174377 h 1401005"/>
              <a:gd name="connsiteX24" fmla="*/ 1807023 w 1995282"/>
              <a:gd name="connsiteY24" fmla="*/ 1255059 h 1401005"/>
              <a:gd name="connsiteX25" fmla="*/ 1726341 w 1995282"/>
              <a:gd name="connsiteY25" fmla="*/ 1308847 h 1401005"/>
              <a:gd name="connsiteX26" fmla="*/ 1685999 w 1995282"/>
              <a:gd name="connsiteY26" fmla="*/ 1335741 h 1401005"/>
              <a:gd name="connsiteX27" fmla="*/ 1645658 w 1995282"/>
              <a:gd name="connsiteY27" fmla="*/ 1362635 h 1401005"/>
              <a:gd name="connsiteX28" fmla="*/ 1027093 w 1995282"/>
              <a:gd name="connsiteY28" fmla="*/ 1335741 h 1401005"/>
              <a:gd name="connsiteX29" fmla="*/ 986752 w 1995282"/>
              <a:gd name="connsiteY29" fmla="*/ 1322294 h 1401005"/>
              <a:gd name="connsiteX30" fmla="*/ 731258 w 1995282"/>
              <a:gd name="connsiteY30" fmla="*/ 1295400 h 1401005"/>
              <a:gd name="connsiteX31" fmla="*/ 664023 w 1995282"/>
              <a:gd name="connsiteY31" fmla="*/ 1281953 h 1401005"/>
              <a:gd name="connsiteX32" fmla="*/ 583341 w 1995282"/>
              <a:gd name="connsiteY32" fmla="*/ 1255059 h 1401005"/>
              <a:gd name="connsiteX33" fmla="*/ 529552 w 1995282"/>
              <a:gd name="connsiteY33" fmla="*/ 1241612 h 1401005"/>
              <a:gd name="connsiteX34" fmla="*/ 489211 w 1995282"/>
              <a:gd name="connsiteY34" fmla="*/ 1214718 h 1401005"/>
              <a:gd name="connsiteX35" fmla="*/ 408529 w 1995282"/>
              <a:gd name="connsiteY35" fmla="*/ 1187824 h 1401005"/>
              <a:gd name="connsiteX36" fmla="*/ 300952 w 1995282"/>
              <a:gd name="connsiteY36" fmla="*/ 1134035 h 1401005"/>
              <a:gd name="connsiteX37" fmla="*/ 220270 w 1995282"/>
              <a:gd name="connsiteY37" fmla="*/ 1107141 h 1401005"/>
              <a:gd name="connsiteX38" fmla="*/ 179929 w 1995282"/>
              <a:gd name="connsiteY38" fmla="*/ 1026459 h 1401005"/>
              <a:gd name="connsiteX39" fmla="*/ 153035 w 1995282"/>
              <a:gd name="connsiteY39" fmla="*/ 986118 h 1401005"/>
              <a:gd name="connsiteX40" fmla="*/ 153035 w 1995282"/>
              <a:gd name="connsiteY40" fmla="*/ 690282 h 1401005"/>
              <a:gd name="connsiteX41" fmla="*/ 166482 w 1995282"/>
              <a:gd name="connsiteY41" fmla="*/ 649941 h 1401005"/>
              <a:gd name="connsiteX42" fmla="*/ 206823 w 1995282"/>
              <a:gd name="connsiteY42" fmla="*/ 636494 h 1401005"/>
              <a:gd name="connsiteX43" fmla="*/ 233717 w 1995282"/>
              <a:gd name="connsiteY43" fmla="*/ 596153 h 1401005"/>
              <a:gd name="connsiteX44" fmla="*/ 220270 w 1995282"/>
              <a:gd name="connsiteY44" fmla="*/ 488577 h 1401005"/>
              <a:gd name="connsiteX45" fmla="*/ 193376 w 1995282"/>
              <a:gd name="connsiteY45" fmla="*/ 354106 h 1401005"/>
              <a:gd name="connsiteX46" fmla="*/ 112693 w 1995282"/>
              <a:gd name="connsiteY46" fmla="*/ 286871 h 1401005"/>
              <a:gd name="connsiteX47" fmla="*/ 45458 w 1995282"/>
              <a:gd name="connsiteY47" fmla="*/ 219635 h 1401005"/>
              <a:gd name="connsiteX48" fmla="*/ 32011 w 1995282"/>
              <a:gd name="connsiteY48" fmla="*/ 71718 h 1401005"/>
              <a:gd name="connsiteX49" fmla="*/ 72352 w 1995282"/>
              <a:gd name="connsiteY49" fmla="*/ 44824 h 1401005"/>
              <a:gd name="connsiteX50" fmla="*/ 99246 w 1995282"/>
              <a:gd name="connsiteY50" fmla="*/ 4482 h 1401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995282" h="1401005">
                <a:moveTo>
                  <a:pt x="99246" y="4482"/>
                </a:moveTo>
                <a:cubicBezTo>
                  <a:pt x="153034" y="0"/>
                  <a:pt x="296659" y="10359"/>
                  <a:pt x="395082" y="17930"/>
                </a:cubicBezTo>
                <a:cubicBezTo>
                  <a:pt x="413509" y="19347"/>
                  <a:pt x="431883" y="24097"/>
                  <a:pt x="448870" y="31377"/>
                </a:cubicBezTo>
                <a:cubicBezTo>
                  <a:pt x="631342" y="109579"/>
                  <a:pt x="359566" y="15056"/>
                  <a:pt x="529552" y="71718"/>
                </a:cubicBezTo>
                <a:cubicBezTo>
                  <a:pt x="547482" y="85165"/>
                  <a:pt x="565104" y="99032"/>
                  <a:pt x="583341" y="112059"/>
                </a:cubicBezTo>
                <a:cubicBezTo>
                  <a:pt x="596492" y="121452"/>
                  <a:pt x="607683" y="136667"/>
                  <a:pt x="623682" y="138953"/>
                </a:cubicBezTo>
                <a:cubicBezTo>
                  <a:pt x="641977" y="141567"/>
                  <a:pt x="659541" y="129988"/>
                  <a:pt x="677470" y="125506"/>
                </a:cubicBezTo>
                <a:cubicBezTo>
                  <a:pt x="728426" y="128337"/>
                  <a:pt x="926887" y="132379"/>
                  <a:pt x="1013646" y="152400"/>
                </a:cubicBezTo>
                <a:cubicBezTo>
                  <a:pt x="1041269" y="158775"/>
                  <a:pt x="1070741" y="163569"/>
                  <a:pt x="1094329" y="179294"/>
                </a:cubicBezTo>
                <a:cubicBezTo>
                  <a:pt x="1126627" y="200826"/>
                  <a:pt x="1136736" y="212676"/>
                  <a:pt x="1175011" y="219635"/>
                </a:cubicBezTo>
                <a:cubicBezTo>
                  <a:pt x="1294900" y="241433"/>
                  <a:pt x="1480417" y="242075"/>
                  <a:pt x="1578423" y="246530"/>
                </a:cubicBezTo>
                <a:cubicBezTo>
                  <a:pt x="1604998" y="255388"/>
                  <a:pt x="1640147" y="263173"/>
                  <a:pt x="1659105" y="286871"/>
                </a:cubicBezTo>
                <a:cubicBezTo>
                  <a:pt x="1667960" y="297939"/>
                  <a:pt x="1663697" y="316144"/>
                  <a:pt x="1672552" y="327212"/>
                </a:cubicBezTo>
                <a:cubicBezTo>
                  <a:pt x="1682648" y="339832"/>
                  <a:pt x="1700273" y="344010"/>
                  <a:pt x="1712893" y="354106"/>
                </a:cubicBezTo>
                <a:cubicBezTo>
                  <a:pt x="1767387" y="397701"/>
                  <a:pt x="1706307" y="372630"/>
                  <a:pt x="1793576" y="394447"/>
                </a:cubicBezTo>
                <a:cubicBezTo>
                  <a:pt x="1807023" y="403412"/>
                  <a:pt x="1819462" y="414113"/>
                  <a:pt x="1833917" y="421341"/>
                </a:cubicBezTo>
                <a:cubicBezTo>
                  <a:pt x="1846595" y="427680"/>
                  <a:pt x="1866019" y="423254"/>
                  <a:pt x="1874258" y="434788"/>
                </a:cubicBezTo>
                <a:cubicBezTo>
                  <a:pt x="1890735" y="457857"/>
                  <a:pt x="1901152" y="515471"/>
                  <a:pt x="1901152" y="515471"/>
                </a:cubicBezTo>
                <a:cubicBezTo>
                  <a:pt x="1901928" y="523233"/>
                  <a:pt x="1904785" y="651514"/>
                  <a:pt x="1928046" y="690282"/>
                </a:cubicBezTo>
                <a:cubicBezTo>
                  <a:pt x="1934569" y="701154"/>
                  <a:pt x="1944069" y="710654"/>
                  <a:pt x="1954941" y="717177"/>
                </a:cubicBezTo>
                <a:cubicBezTo>
                  <a:pt x="1967095" y="724470"/>
                  <a:pt x="1981835" y="726142"/>
                  <a:pt x="1995282" y="730624"/>
                </a:cubicBezTo>
                <a:cubicBezTo>
                  <a:pt x="1990800" y="847165"/>
                  <a:pt x="1989344" y="963862"/>
                  <a:pt x="1981835" y="1080247"/>
                </a:cubicBezTo>
                <a:cubicBezTo>
                  <a:pt x="1980364" y="1103055"/>
                  <a:pt x="1977391" y="1126475"/>
                  <a:pt x="1968388" y="1147482"/>
                </a:cubicBezTo>
                <a:cubicBezTo>
                  <a:pt x="1963394" y="1159135"/>
                  <a:pt x="1951636" y="1166770"/>
                  <a:pt x="1941493" y="1174377"/>
                </a:cubicBezTo>
                <a:cubicBezTo>
                  <a:pt x="1809326" y="1273503"/>
                  <a:pt x="1911307" y="1192488"/>
                  <a:pt x="1807023" y="1255059"/>
                </a:cubicBezTo>
                <a:cubicBezTo>
                  <a:pt x="1779307" y="1271689"/>
                  <a:pt x="1753235" y="1290918"/>
                  <a:pt x="1726341" y="1308847"/>
                </a:cubicBezTo>
                <a:lnTo>
                  <a:pt x="1685999" y="1335741"/>
                </a:lnTo>
                <a:lnTo>
                  <a:pt x="1645658" y="1362635"/>
                </a:lnTo>
                <a:cubicBezTo>
                  <a:pt x="1439470" y="1353670"/>
                  <a:pt x="1222885" y="1401005"/>
                  <a:pt x="1027093" y="1335741"/>
                </a:cubicBezTo>
                <a:cubicBezTo>
                  <a:pt x="1013646" y="1331259"/>
                  <a:pt x="1000698" y="1324830"/>
                  <a:pt x="986752" y="1322294"/>
                </a:cubicBezTo>
                <a:cubicBezTo>
                  <a:pt x="927988" y="1311610"/>
                  <a:pt x="780988" y="1299921"/>
                  <a:pt x="731258" y="1295400"/>
                </a:cubicBezTo>
                <a:cubicBezTo>
                  <a:pt x="708846" y="1290918"/>
                  <a:pt x="686073" y="1287967"/>
                  <a:pt x="664023" y="1281953"/>
                </a:cubicBezTo>
                <a:cubicBezTo>
                  <a:pt x="636673" y="1274494"/>
                  <a:pt x="610843" y="1261934"/>
                  <a:pt x="583341" y="1255059"/>
                </a:cubicBezTo>
                <a:lnTo>
                  <a:pt x="529552" y="1241612"/>
                </a:lnTo>
                <a:cubicBezTo>
                  <a:pt x="516105" y="1232647"/>
                  <a:pt x="503979" y="1221282"/>
                  <a:pt x="489211" y="1214718"/>
                </a:cubicBezTo>
                <a:cubicBezTo>
                  <a:pt x="463306" y="1203204"/>
                  <a:pt x="432117" y="1203549"/>
                  <a:pt x="408529" y="1187824"/>
                </a:cubicBezTo>
                <a:cubicBezTo>
                  <a:pt x="354712" y="1151946"/>
                  <a:pt x="373323" y="1160352"/>
                  <a:pt x="300952" y="1134035"/>
                </a:cubicBezTo>
                <a:cubicBezTo>
                  <a:pt x="274310" y="1124347"/>
                  <a:pt x="220270" y="1107141"/>
                  <a:pt x="220270" y="1107141"/>
                </a:cubicBezTo>
                <a:cubicBezTo>
                  <a:pt x="143196" y="991529"/>
                  <a:pt x="235602" y="1137805"/>
                  <a:pt x="179929" y="1026459"/>
                </a:cubicBezTo>
                <a:cubicBezTo>
                  <a:pt x="172701" y="1012004"/>
                  <a:pt x="162000" y="999565"/>
                  <a:pt x="153035" y="986118"/>
                </a:cubicBezTo>
                <a:cubicBezTo>
                  <a:pt x="140999" y="829653"/>
                  <a:pt x="129992" y="828542"/>
                  <a:pt x="153035" y="690282"/>
                </a:cubicBezTo>
                <a:cubicBezTo>
                  <a:pt x="155365" y="676300"/>
                  <a:pt x="156459" y="659964"/>
                  <a:pt x="166482" y="649941"/>
                </a:cubicBezTo>
                <a:cubicBezTo>
                  <a:pt x="176505" y="639918"/>
                  <a:pt x="193376" y="640976"/>
                  <a:pt x="206823" y="636494"/>
                </a:cubicBezTo>
                <a:cubicBezTo>
                  <a:pt x="215788" y="623047"/>
                  <a:pt x="232254" y="612248"/>
                  <a:pt x="233717" y="596153"/>
                </a:cubicBezTo>
                <a:cubicBezTo>
                  <a:pt x="236989" y="560164"/>
                  <a:pt x="225046" y="524398"/>
                  <a:pt x="220270" y="488577"/>
                </a:cubicBezTo>
                <a:cubicBezTo>
                  <a:pt x="219226" y="480748"/>
                  <a:pt x="210403" y="379646"/>
                  <a:pt x="193376" y="354106"/>
                </a:cubicBezTo>
                <a:cubicBezTo>
                  <a:pt x="160991" y="305528"/>
                  <a:pt x="152385" y="321601"/>
                  <a:pt x="112693" y="286871"/>
                </a:cubicBezTo>
                <a:cubicBezTo>
                  <a:pt x="88840" y="266000"/>
                  <a:pt x="45458" y="219635"/>
                  <a:pt x="45458" y="219635"/>
                </a:cubicBezTo>
                <a:cubicBezTo>
                  <a:pt x="27467" y="165661"/>
                  <a:pt x="0" y="127738"/>
                  <a:pt x="32011" y="71718"/>
                </a:cubicBezTo>
                <a:cubicBezTo>
                  <a:pt x="40029" y="57686"/>
                  <a:pt x="60924" y="56252"/>
                  <a:pt x="72352" y="44824"/>
                </a:cubicBezTo>
                <a:cubicBezTo>
                  <a:pt x="79439" y="37737"/>
                  <a:pt x="45458" y="8964"/>
                  <a:pt x="99246" y="4482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2253FC29-A1A0-E844-C442-CBB758F7B880}"/>
              </a:ext>
            </a:extLst>
          </p:cNvPr>
          <p:cNvSpPr/>
          <p:nvPr/>
        </p:nvSpPr>
        <p:spPr>
          <a:xfrm>
            <a:off x="-26988" y="1900238"/>
            <a:ext cx="4357688" cy="1393825"/>
          </a:xfrm>
          <a:custGeom>
            <a:avLst/>
            <a:gdLst>
              <a:gd name="connsiteX0" fmla="*/ 4356847 w 4356847"/>
              <a:gd name="connsiteY0" fmla="*/ 1394236 h 1394236"/>
              <a:gd name="connsiteX1" fmla="*/ 4276165 w 4356847"/>
              <a:gd name="connsiteY1" fmla="*/ 1367342 h 1394236"/>
              <a:gd name="connsiteX2" fmla="*/ 4208929 w 4356847"/>
              <a:gd name="connsiteY2" fmla="*/ 1313554 h 1394236"/>
              <a:gd name="connsiteX3" fmla="*/ 4141694 w 4356847"/>
              <a:gd name="connsiteY3" fmla="*/ 1246319 h 1394236"/>
              <a:gd name="connsiteX4" fmla="*/ 4074459 w 4356847"/>
              <a:gd name="connsiteY4" fmla="*/ 1192531 h 1394236"/>
              <a:gd name="connsiteX5" fmla="*/ 4047565 w 4356847"/>
              <a:gd name="connsiteY5" fmla="*/ 1165636 h 1394236"/>
              <a:gd name="connsiteX6" fmla="*/ 4020670 w 4356847"/>
              <a:gd name="connsiteY6" fmla="*/ 1125295 h 1394236"/>
              <a:gd name="connsiteX7" fmla="*/ 3859306 w 4356847"/>
              <a:gd name="connsiteY7" fmla="*/ 1044613 h 1394236"/>
              <a:gd name="connsiteX8" fmla="*/ 3859306 w 4356847"/>
              <a:gd name="connsiteY8" fmla="*/ 1044613 h 1394236"/>
              <a:gd name="connsiteX9" fmla="*/ 3818965 w 4356847"/>
              <a:gd name="connsiteY9" fmla="*/ 1017719 h 1394236"/>
              <a:gd name="connsiteX10" fmla="*/ 3630706 w 4356847"/>
              <a:gd name="connsiteY10" fmla="*/ 977378 h 1394236"/>
              <a:gd name="connsiteX11" fmla="*/ 3590365 w 4356847"/>
              <a:gd name="connsiteY11" fmla="*/ 963931 h 1394236"/>
              <a:gd name="connsiteX12" fmla="*/ 3442447 w 4356847"/>
              <a:gd name="connsiteY12" fmla="*/ 950483 h 1394236"/>
              <a:gd name="connsiteX13" fmla="*/ 3402106 w 4356847"/>
              <a:gd name="connsiteY13" fmla="*/ 923589 h 1394236"/>
              <a:gd name="connsiteX14" fmla="*/ 3375212 w 4356847"/>
              <a:gd name="connsiteY14" fmla="*/ 883248 h 1394236"/>
              <a:gd name="connsiteX15" fmla="*/ 3361765 w 4356847"/>
              <a:gd name="connsiteY15" fmla="*/ 829460 h 1394236"/>
              <a:gd name="connsiteX16" fmla="*/ 3334870 w 4356847"/>
              <a:gd name="connsiteY16" fmla="*/ 748778 h 1394236"/>
              <a:gd name="connsiteX17" fmla="*/ 3321423 w 4356847"/>
              <a:gd name="connsiteY17" fmla="*/ 708436 h 1394236"/>
              <a:gd name="connsiteX18" fmla="*/ 3307976 w 4356847"/>
              <a:gd name="connsiteY18" fmla="*/ 668095 h 1394236"/>
              <a:gd name="connsiteX19" fmla="*/ 3254188 w 4356847"/>
              <a:gd name="connsiteY19" fmla="*/ 654648 h 1394236"/>
              <a:gd name="connsiteX20" fmla="*/ 3213847 w 4356847"/>
              <a:gd name="connsiteY20" fmla="*/ 627754 h 1394236"/>
              <a:gd name="connsiteX21" fmla="*/ 3173506 w 4356847"/>
              <a:gd name="connsiteY21" fmla="*/ 614307 h 1394236"/>
              <a:gd name="connsiteX22" fmla="*/ 3133165 w 4356847"/>
              <a:gd name="connsiteY22" fmla="*/ 573966 h 1394236"/>
              <a:gd name="connsiteX23" fmla="*/ 3092823 w 4356847"/>
              <a:gd name="connsiteY23" fmla="*/ 560519 h 1394236"/>
              <a:gd name="connsiteX24" fmla="*/ 2958353 w 4356847"/>
              <a:gd name="connsiteY24" fmla="*/ 547072 h 1394236"/>
              <a:gd name="connsiteX25" fmla="*/ 2272553 w 4356847"/>
              <a:gd name="connsiteY25" fmla="*/ 520178 h 1394236"/>
              <a:gd name="connsiteX26" fmla="*/ 2191870 w 4356847"/>
              <a:gd name="connsiteY26" fmla="*/ 493283 h 1394236"/>
              <a:gd name="connsiteX27" fmla="*/ 2111188 w 4356847"/>
              <a:gd name="connsiteY27" fmla="*/ 479836 h 1394236"/>
              <a:gd name="connsiteX28" fmla="*/ 2017059 w 4356847"/>
              <a:gd name="connsiteY28" fmla="*/ 452942 h 1394236"/>
              <a:gd name="connsiteX29" fmla="*/ 1949823 w 4356847"/>
              <a:gd name="connsiteY29" fmla="*/ 399154 h 1394236"/>
              <a:gd name="connsiteX30" fmla="*/ 1909482 w 4356847"/>
              <a:gd name="connsiteY30" fmla="*/ 372260 h 1394236"/>
              <a:gd name="connsiteX31" fmla="*/ 1828800 w 4356847"/>
              <a:gd name="connsiteY31" fmla="*/ 345366 h 1394236"/>
              <a:gd name="connsiteX32" fmla="*/ 1788459 w 4356847"/>
              <a:gd name="connsiteY32" fmla="*/ 331919 h 1394236"/>
              <a:gd name="connsiteX33" fmla="*/ 1559859 w 4356847"/>
              <a:gd name="connsiteY33" fmla="*/ 305025 h 1394236"/>
              <a:gd name="connsiteX34" fmla="*/ 1519518 w 4356847"/>
              <a:gd name="connsiteY34" fmla="*/ 291578 h 1394236"/>
              <a:gd name="connsiteX35" fmla="*/ 1479176 w 4356847"/>
              <a:gd name="connsiteY35" fmla="*/ 264683 h 1394236"/>
              <a:gd name="connsiteX36" fmla="*/ 1008529 w 4356847"/>
              <a:gd name="connsiteY36" fmla="*/ 251236 h 1394236"/>
              <a:gd name="connsiteX37" fmla="*/ 927847 w 4356847"/>
              <a:gd name="connsiteY37" fmla="*/ 237789 h 1394236"/>
              <a:gd name="connsiteX38" fmla="*/ 847165 w 4356847"/>
              <a:gd name="connsiteY38" fmla="*/ 170554 h 1394236"/>
              <a:gd name="connsiteX39" fmla="*/ 806823 w 4356847"/>
              <a:gd name="connsiteY39" fmla="*/ 157107 h 1394236"/>
              <a:gd name="connsiteX40" fmla="*/ 67235 w 4356847"/>
              <a:gd name="connsiteY40" fmla="*/ 116766 h 1394236"/>
              <a:gd name="connsiteX41" fmla="*/ 0 w 4356847"/>
              <a:gd name="connsiteY41" fmla="*/ 76425 h 1394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356847" h="1394236">
                <a:moveTo>
                  <a:pt x="4356847" y="1394236"/>
                </a:moveTo>
                <a:cubicBezTo>
                  <a:pt x="4329953" y="1385271"/>
                  <a:pt x="4296211" y="1387387"/>
                  <a:pt x="4276165" y="1367342"/>
                </a:cubicBezTo>
                <a:cubicBezTo>
                  <a:pt x="4237842" y="1329020"/>
                  <a:pt x="4259819" y="1347481"/>
                  <a:pt x="4208929" y="1313554"/>
                </a:cubicBezTo>
                <a:cubicBezTo>
                  <a:pt x="4137212" y="1205978"/>
                  <a:pt x="4231341" y="1335966"/>
                  <a:pt x="4141694" y="1246319"/>
                </a:cubicBezTo>
                <a:cubicBezTo>
                  <a:pt x="4080870" y="1185495"/>
                  <a:pt x="4152995" y="1218710"/>
                  <a:pt x="4074459" y="1192531"/>
                </a:cubicBezTo>
                <a:cubicBezTo>
                  <a:pt x="4065494" y="1183566"/>
                  <a:pt x="4055485" y="1175536"/>
                  <a:pt x="4047565" y="1165636"/>
                </a:cubicBezTo>
                <a:cubicBezTo>
                  <a:pt x="4037469" y="1153016"/>
                  <a:pt x="4032833" y="1135937"/>
                  <a:pt x="4020670" y="1125295"/>
                </a:cubicBezTo>
                <a:cubicBezTo>
                  <a:pt x="3956503" y="1069150"/>
                  <a:pt x="3935479" y="1070004"/>
                  <a:pt x="3859306" y="1044613"/>
                </a:cubicBezTo>
                <a:lnTo>
                  <a:pt x="3859306" y="1044613"/>
                </a:lnTo>
                <a:cubicBezTo>
                  <a:pt x="3845859" y="1035648"/>
                  <a:pt x="3833733" y="1024283"/>
                  <a:pt x="3818965" y="1017719"/>
                </a:cubicBezTo>
                <a:cubicBezTo>
                  <a:pt x="3743988" y="984396"/>
                  <a:pt x="3715437" y="987969"/>
                  <a:pt x="3630706" y="977378"/>
                </a:cubicBezTo>
                <a:cubicBezTo>
                  <a:pt x="3617259" y="972896"/>
                  <a:pt x="3604397" y="965936"/>
                  <a:pt x="3590365" y="963931"/>
                </a:cubicBezTo>
                <a:cubicBezTo>
                  <a:pt x="3541353" y="956929"/>
                  <a:pt x="3490857" y="960857"/>
                  <a:pt x="3442447" y="950483"/>
                </a:cubicBezTo>
                <a:cubicBezTo>
                  <a:pt x="3426644" y="947097"/>
                  <a:pt x="3415553" y="932554"/>
                  <a:pt x="3402106" y="923589"/>
                </a:cubicBezTo>
                <a:cubicBezTo>
                  <a:pt x="3393141" y="910142"/>
                  <a:pt x="3381578" y="898103"/>
                  <a:pt x="3375212" y="883248"/>
                </a:cubicBezTo>
                <a:cubicBezTo>
                  <a:pt x="3367932" y="866261"/>
                  <a:pt x="3367076" y="847162"/>
                  <a:pt x="3361765" y="829460"/>
                </a:cubicBezTo>
                <a:cubicBezTo>
                  <a:pt x="3353619" y="802307"/>
                  <a:pt x="3343835" y="775672"/>
                  <a:pt x="3334870" y="748778"/>
                </a:cubicBezTo>
                <a:lnTo>
                  <a:pt x="3321423" y="708436"/>
                </a:lnTo>
                <a:cubicBezTo>
                  <a:pt x="3316941" y="694989"/>
                  <a:pt x="3321727" y="671533"/>
                  <a:pt x="3307976" y="668095"/>
                </a:cubicBezTo>
                <a:lnTo>
                  <a:pt x="3254188" y="654648"/>
                </a:lnTo>
                <a:cubicBezTo>
                  <a:pt x="3240741" y="645683"/>
                  <a:pt x="3228302" y="634982"/>
                  <a:pt x="3213847" y="627754"/>
                </a:cubicBezTo>
                <a:cubicBezTo>
                  <a:pt x="3201169" y="621415"/>
                  <a:pt x="3185300" y="622170"/>
                  <a:pt x="3173506" y="614307"/>
                </a:cubicBezTo>
                <a:cubicBezTo>
                  <a:pt x="3157683" y="603758"/>
                  <a:pt x="3148988" y="584515"/>
                  <a:pt x="3133165" y="573966"/>
                </a:cubicBezTo>
                <a:cubicBezTo>
                  <a:pt x="3121371" y="566103"/>
                  <a:pt x="3106833" y="562674"/>
                  <a:pt x="3092823" y="560519"/>
                </a:cubicBezTo>
                <a:cubicBezTo>
                  <a:pt x="3048300" y="553669"/>
                  <a:pt x="3003346" y="549285"/>
                  <a:pt x="2958353" y="547072"/>
                </a:cubicBezTo>
                <a:lnTo>
                  <a:pt x="2272553" y="520178"/>
                </a:lnTo>
                <a:cubicBezTo>
                  <a:pt x="2245659" y="511213"/>
                  <a:pt x="2219833" y="497944"/>
                  <a:pt x="2191870" y="493283"/>
                </a:cubicBezTo>
                <a:cubicBezTo>
                  <a:pt x="2164976" y="488801"/>
                  <a:pt x="2137924" y="485183"/>
                  <a:pt x="2111188" y="479836"/>
                </a:cubicBezTo>
                <a:cubicBezTo>
                  <a:pt x="2068976" y="471394"/>
                  <a:pt x="2055508" y="465758"/>
                  <a:pt x="2017059" y="452942"/>
                </a:cubicBezTo>
                <a:cubicBezTo>
                  <a:pt x="1971723" y="384938"/>
                  <a:pt x="2014776" y="431630"/>
                  <a:pt x="1949823" y="399154"/>
                </a:cubicBezTo>
                <a:cubicBezTo>
                  <a:pt x="1935368" y="391927"/>
                  <a:pt x="1924250" y="378824"/>
                  <a:pt x="1909482" y="372260"/>
                </a:cubicBezTo>
                <a:cubicBezTo>
                  <a:pt x="1883577" y="360746"/>
                  <a:pt x="1855694" y="354331"/>
                  <a:pt x="1828800" y="345366"/>
                </a:cubicBezTo>
                <a:cubicBezTo>
                  <a:pt x="1815353" y="340884"/>
                  <a:pt x="1802547" y="333484"/>
                  <a:pt x="1788459" y="331919"/>
                </a:cubicBezTo>
                <a:cubicBezTo>
                  <a:pt x="1631518" y="314481"/>
                  <a:pt x="1707711" y="323507"/>
                  <a:pt x="1559859" y="305025"/>
                </a:cubicBezTo>
                <a:cubicBezTo>
                  <a:pt x="1546412" y="300543"/>
                  <a:pt x="1532196" y="297917"/>
                  <a:pt x="1519518" y="291578"/>
                </a:cubicBezTo>
                <a:cubicBezTo>
                  <a:pt x="1505063" y="284350"/>
                  <a:pt x="1495288" y="265955"/>
                  <a:pt x="1479176" y="264683"/>
                </a:cubicBezTo>
                <a:cubicBezTo>
                  <a:pt x="1322716" y="252331"/>
                  <a:pt x="1165411" y="255718"/>
                  <a:pt x="1008529" y="251236"/>
                </a:cubicBezTo>
                <a:cubicBezTo>
                  <a:pt x="981635" y="246754"/>
                  <a:pt x="953713" y="246411"/>
                  <a:pt x="927847" y="237789"/>
                </a:cubicBezTo>
                <a:cubicBezTo>
                  <a:pt x="883851" y="223124"/>
                  <a:pt x="884615" y="195521"/>
                  <a:pt x="847165" y="170554"/>
                </a:cubicBezTo>
                <a:cubicBezTo>
                  <a:pt x="835371" y="162691"/>
                  <a:pt x="820270" y="161589"/>
                  <a:pt x="806823" y="157107"/>
                </a:cubicBezTo>
                <a:cubicBezTo>
                  <a:pt x="571162" y="0"/>
                  <a:pt x="802086" y="143488"/>
                  <a:pt x="67235" y="116766"/>
                </a:cubicBezTo>
                <a:cubicBezTo>
                  <a:pt x="31005" y="115449"/>
                  <a:pt x="22482" y="98907"/>
                  <a:pt x="0" y="76425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2CA61552-8D8A-F754-D0C2-2CD5CA6C7679}"/>
              </a:ext>
            </a:extLst>
          </p:cNvPr>
          <p:cNvSpPr/>
          <p:nvPr/>
        </p:nvSpPr>
        <p:spPr>
          <a:xfrm>
            <a:off x="2097088" y="-39688"/>
            <a:ext cx="2462212" cy="2433638"/>
          </a:xfrm>
          <a:custGeom>
            <a:avLst/>
            <a:gdLst>
              <a:gd name="connsiteX0" fmla="*/ 0 w 2460812"/>
              <a:gd name="connsiteY0" fmla="*/ 2433917 h 2433917"/>
              <a:gd name="connsiteX1" fmla="*/ 26894 w 2460812"/>
              <a:gd name="connsiteY1" fmla="*/ 2393576 h 2433917"/>
              <a:gd name="connsiteX2" fmla="*/ 67235 w 2460812"/>
              <a:gd name="connsiteY2" fmla="*/ 2312894 h 2433917"/>
              <a:gd name="connsiteX3" fmla="*/ 94130 w 2460812"/>
              <a:gd name="connsiteY3" fmla="*/ 2286000 h 2433917"/>
              <a:gd name="connsiteX4" fmla="*/ 121024 w 2460812"/>
              <a:gd name="connsiteY4" fmla="*/ 2245659 h 2433917"/>
              <a:gd name="connsiteX5" fmla="*/ 161365 w 2460812"/>
              <a:gd name="connsiteY5" fmla="*/ 2218765 h 2433917"/>
              <a:gd name="connsiteX6" fmla="*/ 188259 w 2460812"/>
              <a:gd name="connsiteY6" fmla="*/ 2191870 h 2433917"/>
              <a:gd name="connsiteX7" fmla="*/ 282388 w 2460812"/>
              <a:gd name="connsiteY7" fmla="*/ 2097741 h 2433917"/>
              <a:gd name="connsiteX8" fmla="*/ 363071 w 2460812"/>
              <a:gd name="connsiteY8" fmla="*/ 2070847 h 2433917"/>
              <a:gd name="connsiteX9" fmla="*/ 403412 w 2460812"/>
              <a:gd name="connsiteY9" fmla="*/ 2030506 h 2433917"/>
              <a:gd name="connsiteX10" fmla="*/ 443753 w 2460812"/>
              <a:gd name="connsiteY10" fmla="*/ 2003612 h 2433917"/>
              <a:gd name="connsiteX11" fmla="*/ 457200 w 2460812"/>
              <a:gd name="connsiteY11" fmla="*/ 1963270 h 2433917"/>
              <a:gd name="connsiteX12" fmla="*/ 497541 w 2460812"/>
              <a:gd name="connsiteY12" fmla="*/ 1949823 h 2433917"/>
              <a:gd name="connsiteX13" fmla="*/ 578224 w 2460812"/>
              <a:gd name="connsiteY13" fmla="*/ 1896035 h 2433917"/>
              <a:gd name="connsiteX14" fmla="*/ 632012 w 2460812"/>
              <a:gd name="connsiteY14" fmla="*/ 1855694 h 2433917"/>
              <a:gd name="connsiteX15" fmla="*/ 672353 w 2460812"/>
              <a:gd name="connsiteY15" fmla="*/ 1842247 h 2433917"/>
              <a:gd name="connsiteX16" fmla="*/ 685800 w 2460812"/>
              <a:gd name="connsiteY16" fmla="*/ 1801906 h 2433917"/>
              <a:gd name="connsiteX17" fmla="*/ 726141 w 2460812"/>
              <a:gd name="connsiteY17" fmla="*/ 1788459 h 2433917"/>
              <a:gd name="connsiteX18" fmla="*/ 766483 w 2460812"/>
              <a:gd name="connsiteY18" fmla="*/ 1761565 h 2433917"/>
              <a:gd name="connsiteX19" fmla="*/ 847165 w 2460812"/>
              <a:gd name="connsiteY19" fmla="*/ 1748117 h 2433917"/>
              <a:gd name="connsiteX20" fmla="*/ 968188 w 2460812"/>
              <a:gd name="connsiteY20" fmla="*/ 1721223 h 2433917"/>
              <a:gd name="connsiteX21" fmla="*/ 1089212 w 2460812"/>
              <a:gd name="connsiteY21" fmla="*/ 1680882 h 2433917"/>
              <a:gd name="connsiteX22" fmla="*/ 1129553 w 2460812"/>
              <a:gd name="connsiteY22" fmla="*/ 1640541 h 2433917"/>
              <a:gd name="connsiteX23" fmla="*/ 1196788 w 2460812"/>
              <a:gd name="connsiteY23" fmla="*/ 1613647 h 2433917"/>
              <a:gd name="connsiteX24" fmla="*/ 1277471 w 2460812"/>
              <a:gd name="connsiteY24" fmla="*/ 1586753 h 2433917"/>
              <a:gd name="connsiteX25" fmla="*/ 1317812 w 2460812"/>
              <a:gd name="connsiteY25" fmla="*/ 1559859 h 2433917"/>
              <a:gd name="connsiteX26" fmla="*/ 1398494 w 2460812"/>
              <a:gd name="connsiteY26" fmla="*/ 1532965 h 2433917"/>
              <a:gd name="connsiteX27" fmla="*/ 1438835 w 2460812"/>
              <a:gd name="connsiteY27" fmla="*/ 1519517 h 2433917"/>
              <a:gd name="connsiteX28" fmla="*/ 1479177 w 2460812"/>
              <a:gd name="connsiteY28" fmla="*/ 1506070 h 2433917"/>
              <a:gd name="connsiteX29" fmla="*/ 1573306 w 2460812"/>
              <a:gd name="connsiteY29" fmla="*/ 1438835 h 2433917"/>
              <a:gd name="connsiteX30" fmla="*/ 1653988 w 2460812"/>
              <a:gd name="connsiteY30" fmla="*/ 1398494 h 2433917"/>
              <a:gd name="connsiteX31" fmla="*/ 1761565 w 2460812"/>
              <a:gd name="connsiteY31" fmla="*/ 1304365 h 2433917"/>
              <a:gd name="connsiteX32" fmla="*/ 1815353 w 2460812"/>
              <a:gd name="connsiteY32" fmla="*/ 1237129 h 2433917"/>
              <a:gd name="connsiteX33" fmla="*/ 1842247 w 2460812"/>
              <a:gd name="connsiteY33" fmla="*/ 1196788 h 2433917"/>
              <a:gd name="connsiteX34" fmla="*/ 1922930 w 2460812"/>
              <a:gd name="connsiteY34" fmla="*/ 1143000 h 2433917"/>
              <a:gd name="connsiteX35" fmla="*/ 1963271 w 2460812"/>
              <a:gd name="connsiteY35" fmla="*/ 1062317 h 2433917"/>
              <a:gd name="connsiteX36" fmla="*/ 2030506 w 2460812"/>
              <a:gd name="connsiteY36" fmla="*/ 981635 h 2433917"/>
              <a:gd name="connsiteX37" fmla="*/ 2043953 w 2460812"/>
              <a:gd name="connsiteY37" fmla="*/ 941294 h 2433917"/>
              <a:gd name="connsiteX38" fmla="*/ 2070847 w 2460812"/>
              <a:gd name="connsiteY38" fmla="*/ 887506 h 2433917"/>
              <a:gd name="connsiteX39" fmla="*/ 2097741 w 2460812"/>
              <a:gd name="connsiteY39" fmla="*/ 806823 h 2433917"/>
              <a:gd name="connsiteX40" fmla="*/ 2138083 w 2460812"/>
              <a:gd name="connsiteY40" fmla="*/ 726141 h 2433917"/>
              <a:gd name="connsiteX41" fmla="*/ 2164977 w 2460812"/>
              <a:gd name="connsiteY41" fmla="*/ 685800 h 2433917"/>
              <a:gd name="connsiteX42" fmla="*/ 2178424 w 2460812"/>
              <a:gd name="connsiteY42" fmla="*/ 605117 h 2433917"/>
              <a:gd name="connsiteX43" fmla="*/ 2205318 w 2460812"/>
              <a:gd name="connsiteY43" fmla="*/ 524435 h 2433917"/>
              <a:gd name="connsiteX44" fmla="*/ 2232212 w 2460812"/>
              <a:gd name="connsiteY44" fmla="*/ 403412 h 2433917"/>
              <a:gd name="connsiteX45" fmla="*/ 2259106 w 2460812"/>
              <a:gd name="connsiteY45" fmla="*/ 376517 h 2433917"/>
              <a:gd name="connsiteX46" fmla="*/ 2286000 w 2460812"/>
              <a:gd name="connsiteY46" fmla="*/ 336176 h 2433917"/>
              <a:gd name="connsiteX47" fmla="*/ 2299447 w 2460812"/>
              <a:gd name="connsiteY47" fmla="*/ 282388 h 2433917"/>
              <a:gd name="connsiteX48" fmla="*/ 2339788 w 2460812"/>
              <a:gd name="connsiteY48" fmla="*/ 268941 h 2433917"/>
              <a:gd name="connsiteX49" fmla="*/ 2366683 w 2460812"/>
              <a:gd name="connsiteY49" fmla="*/ 242047 h 2433917"/>
              <a:gd name="connsiteX50" fmla="*/ 2407024 w 2460812"/>
              <a:gd name="connsiteY50" fmla="*/ 107576 h 2433917"/>
              <a:gd name="connsiteX51" fmla="*/ 2433918 w 2460812"/>
              <a:gd name="connsiteY51" fmla="*/ 67235 h 2433917"/>
              <a:gd name="connsiteX52" fmla="*/ 2460812 w 2460812"/>
              <a:gd name="connsiteY52" fmla="*/ 0 h 243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460812" h="2433917">
                <a:moveTo>
                  <a:pt x="0" y="2433917"/>
                </a:moveTo>
                <a:cubicBezTo>
                  <a:pt x="8965" y="2420470"/>
                  <a:pt x="19666" y="2408031"/>
                  <a:pt x="26894" y="2393576"/>
                </a:cubicBezTo>
                <a:cubicBezTo>
                  <a:pt x="60033" y="2327299"/>
                  <a:pt x="15854" y="2377120"/>
                  <a:pt x="67235" y="2312894"/>
                </a:cubicBezTo>
                <a:cubicBezTo>
                  <a:pt x="75155" y="2302994"/>
                  <a:pt x="86210" y="2295900"/>
                  <a:pt x="94130" y="2286000"/>
                </a:cubicBezTo>
                <a:cubicBezTo>
                  <a:pt x="104226" y="2273380"/>
                  <a:pt x="109596" y="2257087"/>
                  <a:pt x="121024" y="2245659"/>
                </a:cubicBezTo>
                <a:cubicBezTo>
                  <a:pt x="132452" y="2234231"/>
                  <a:pt x="148745" y="2228861"/>
                  <a:pt x="161365" y="2218765"/>
                </a:cubicBezTo>
                <a:cubicBezTo>
                  <a:pt x="171265" y="2210845"/>
                  <a:pt x="179294" y="2200835"/>
                  <a:pt x="188259" y="2191870"/>
                </a:cubicBezTo>
                <a:cubicBezTo>
                  <a:pt x="206858" y="2136073"/>
                  <a:pt x="201472" y="2124713"/>
                  <a:pt x="282388" y="2097741"/>
                </a:cubicBezTo>
                <a:lnTo>
                  <a:pt x="363071" y="2070847"/>
                </a:lnTo>
                <a:cubicBezTo>
                  <a:pt x="376518" y="2057400"/>
                  <a:pt x="388803" y="2042680"/>
                  <a:pt x="403412" y="2030506"/>
                </a:cubicBezTo>
                <a:cubicBezTo>
                  <a:pt x="415827" y="2020160"/>
                  <a:pt x="433657" y="2016232"/>
                  <a:pt x="443753" y="2003612"/>
                </a:cubicBezTo>
                <a:cubicBezTo>
                  <a:pt x="452608" y="1992543"/>
                  <a:pt x="447177" y="1973293"/>
                  <a:pt x="457200" y="1963270"/>
                </a:cubicBezTo>
                <a:cubicBezTo>
                  <a:pt x="467223" y="1953247"/>
                  <a:pt x="485150" y="1956707"/>
                  <a:pt x="497541" y="1949823"/>
                </a:cubicBezTo>
                <a:cubicBezTo>
                  <a:pt x="525796" y="1934126"/>
                  <a:pt x="552366" y="1915429"/>
                  <a:pt x="578224" y="1896035"/>
                </a:cubicBezTo>
                <a:cubicBezTo>
                  <a:pt x="596153" y="1882588"/>
                  <a:pt x="612553" y="1866813"/>
                  <a:pt x="632012" y="1855694"/>
                </a:cubicBezTo>
                <a:cubicBezTo>
                  <a:pt x="644319" y="1848662"/>
                  <a:pt x="658906" y="1846729"/>
                  <a:pt x="672353" y="1842247"/>
                </a:cubicBezTo>
                <a:cubicBezTo>
                  <a:pt x="676835" y="1828800"/>
                  <a:pt x="675777" y="1811929"/>
                  <a:pt x="685800" y="1801906"/>
                </a:cubicBezTo>
                <a:cubicBezTo>
                  <a:pt x="695823" y="1791883"/>
                  <a:pt x="713463" y="1794798"/>
                  <a:pt x="726141" y="1788459"/>
                </a:cubicBezTo>
                <a:cubicBezTo>
                  <a:pt x="740596" y="1781231"/>
                  <a:pt x="751151" y="1766676"/>
                  <a:pt x="766483" y="1761565"/>
                </a:cubicBezTo>
                <a:cubicBezTo>
                  <a:pt x="792349" y="1752943"/>
                  <a:pt x="820340" y="1752994"/>
                  <a:pt x="847165" y="1748117"/>
                </a:cubicBezTo>
                <a:cubicBezTo>
                  <a:pt x="877139" y="1742667"/>
                  <a:pt x="937010" y="1730816"/>
                  <a:pt x="968188" y="1721223"/>
                </a:cubicBezTo>
                <a:cubicBezTo>
                  <a:pt x="1008831" y="1708718"/>
                  <a:pt x="1089212" y="1680882"/>
                  <a:pt x="1089212" y="1680882"/>
                </a:cubicBezTo>
                <a:cubicBezTo>
                  <a:pt x="1102659" y="1667435"/>
                  <a:pt x="1113427" y="1650620"/>
                  <a:pt x="1129553" y="1640541"/>
                </a:cubicBezTo>
                <a:cubicBezTo>
                  <a:pt x="1150022" y="1627748"/>
                  <a:pt x="1174103" y="1621896"/>
                  <a:pt x="1196788" y="1613647"/>
                </a:cubicBezTo>
                <a:cubicBezTo>
                  <a:pt x="1223430" y="1603959"/>
                  <a:pt x="1253883" y="1602478"/>
                  <a:pt x="1277471" y="1586753"/>
                </a:cubicBezTo>
                <a:cubicBezTo>
                  <a:pt x="1290918" y="1577788"/>
                  <a:pt x="1303044" y="1566423"/>
                  <a:pt x="1317812" y="1559859"/>
                </a:cubicBezTo>
                <a:cubicBezTo>
                  <a:pt x="1343717" y="1548345"/>
                  <a:pt x="1371600" y="1541930"/>
                  <a:pt x="1398494" y="1532965"/>
                </a:cubicBezTo>
                <a:lnTo>
                  <a:pt x="1438835" y="1519517"/>
                </a:lnTo>
                <a:cubicBezTo>
                  <a:pt x="1452282" y="1515034"/>
                  <a:pt x="1466499" y="1512409"/>
                  <a:pt x="1479177" y="1506070"/>
                </a:cubicBezTo>
                <a:cubicBezTo>
                  <a:pt x="1664903" y="1413207"/>
                  <a:pt x="1409760" y="1547866"/>
                  <a:pt x="1573306" y="1438835"/>
                </a:cubicBezTo>
                <a:cubicBezTo>
                  <a:pt x="1672334" y="1372816"/>
                  <a:pt x="1552421" y="1487364"/>
                  <a:pt x="1653988" y="1398494"/>
                </a:cubicBezTo>
                <a:cubicBezTo>
                  <a:pt x="1779849" y="1288366"/>
                  <a:pt x="1670786" y="1364884"/>
                  <a:pt x="1761565" y="1304365"/>
                </a:cubicBezTo>
                <a:cubicBezTo>
                  <a:pt x="1787743" y="1225828"/>
                  <a:pt x="1754529" y="1297953"/>
                  <a:pt x="1815353" y="1237129"/>
                </a:cubicBezTo>
                <a:cubicBezTo>
                  <a:pt x="1826781" y="1225701"/>
                  <a:pt x="1830084" y="1207430"/>
                  <a:pt x="1842247" y="1196788"/>
                </a:cubicBezTo>
                <a:cubicBezTo>
                  <a:pt x="1866573" y="1175503"/>
                  <a:pt x="1922930" y="1143000"/>
                  <a:pt x="1922930" y="1143000"/>
                </a:cubicBezTo>
                <a:cubicBezTo>
                  <a:pt x="1936407" y="1102569"/>
                  <a:pt x="1934308" y="1097073"/>
                  <a:pt x="1963271" y="1062317"/>
                </a:cubicBezTo>
                <a:cubicBezTo>
                  <a:pt x="2000446" y="1017707"/>
                  <a:pt x="2005466" y="1031716"/>
                  <a:pt x="2030506" y="981635"/>
                </a:cubicBezTo>
                <a:cubicBezTo>
                  <a:pt x="2036845" y="968957"/>
                  <a:pt x="2038369" y="954322"/>
                  <a:pt x="2043953" y="941294"/>
                </a:cubicBezTo>
                <a:cubicBezTo>
                  <a:pt x="2051849" y="922869"/>
                  <a:pt x="2063402" y="906118"/>
                  <a:pt x="2070847" y="887506"/>
                </a:cubicBezTo>
                <a:cubicBezTo>
                  <a:pt x="2081376" y="861185"/>
                  <a:pt x="2082016" y="830411"/>
                  <a:pt x="2097741" y="806823"/>
                </a:cubicBezTo>
                <a:cubicBezTo>
                  <a:pt x="2174815" y="691212"/>
                  <a:pt x="2082409" y="837487"/>
                  <a:pt x="2138083" y="726141"/>
                </a:cubicBezTo>
                <a:cubicBezTo>
                  <a:pt x="2145311" y="711686"/>
                  <a:pt x="2156012" y="699247"/>
                  <a:pt x="2164977" y="685800"/>
                </a:cubicBezTo>
                <a:cubicBezTo>
                  <a:pt x="2169459" y="658906"/>
                  <a:pt x="2171811" y="631568"/>
                  <a:pt x="2178424" y="605117"/>
                </a:cubicBezTo>
                <a:cubicBezTo>
                  <a:pt x="2185300" y="577615"/>
                  <a:pt x="2200657" y="552398"/>
                  <a:pt x="2205318" y="524435"/>
                </a:cubicBezTo>
                <a:cubicBezTo>
                  <a:pt x="2208034" y="508141"/>
                  <a:pt x="2216933" y="428877"/>
                  <a:pt x="2232212" y="403412"/>
                </a:cubicBezTo>
                <a:cubicBezTo>
                  <a:pt x="2238735" y="392540"/>
                  <a:pt x="2251186" y="386417"/>
                  <a:pt x="2259106" y="376517"/>
                </a:cubicBezTo>
                <a:cubicBezTo>
                  <a:pt x="2269202" y="363897"/>
                  <a:pt x="2277035" y="349623"/>
                  <a:pt x="2286000" y="336176"/>
                </a:cubicBezTo>
                <a:cubicBezTo>
                  <a:pt x="2290482" y="318247"/>
                  <a:pt x="2287902" y="296819"/>
                  <a:pt x="2299447" y="282388"/>
                </a:cubicBezTo>
                <a:cubicBezTo>
                  <a:pt x="2308302" y="271320"/>
                  <a:pt x="2327634" y="276234"/>
                  <a:pt x="2339788" y="268941"/>
                </a:cubicBezTo>
                <a:cubicBezTo>
                  <a:pt x="2350660" y="262418"/>
                  <a:pt x="2357718" y="251012"/>
                  <a:pt x="2366683" y="242047"/>
                </a:cubicBezTo>
                <a:cubicBezTo>
                  <a:pt x="2374200" y="211979"/>
                  <a:pt x="2393929" y="127218"/>
                  <a:pt x="2407024" y="107576"/>
                </a:cubicBezTo>
                <a:lnTo>
                  <a:pt x="2433918" y="67235"/>
                </a:lnTo>
                <a:cubicBezTo>
                  <a:pt x="2448902" y="7297"/>
                  <a:pt x="2434297" y="26515"/>
                  <a:pt x="2460812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154" name="Picture 95" descr="MCj03499930000[1]">
            <a:extLst>
              <a:ext uri="{FF2B5EF4-FFF2-40B4-BE49-F238E27FC236}">
                <a16:creationId xmlns:a16="http://schemas.microsoft.com/office/drawing/2014/main" id="{53B78194-9E6F-8177-8EE4-966AB7B10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781175"/>
            <a:ext cx="6413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5" name="Text Box 96">
            <a:extLst>
              <a:ext uri="{FF2B5EF4-FFF2-40B4-BE49-F238E27FC236}">
                <a16:creationId xmlns:a16="http://schemas.microsoft.com/office/drawing/2014/main" id="{C51A9433-FF93-716A-12F1-8BD7C8170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2190750"/>
            <a:ext cx="957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A6</a:t>
            </a:r>
          </a:p>
        </p:txBody>
      </p:sp>
      <p:pic>
        <p:nvPicPr>
          <p:cNvPr id="4156" name="Picture 114" descr="UniLogoGif">
            <a:extLst>
              <a:ext uri="{FF2B5EF4-FFF2-40B4-BE49-F238E27FC236}">
                <a16:creationId xmlns:a16="http://schemas.microsoft.com/office/drawing/2014/main" id="{EE0D95BC-04AC-29F7-CC0A-EE32A5399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688" y="6286500"/>
            <a:ext cx="3841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74" descr="A close up of a logo&#10;&#10;Description automatically generated with medium confidence">
            <a:extLst>
              <a:ext uri="{FF2B5EF4-FFF2-40B4-BE49-F238E27FC236}">
                <a16:creationId xmlns:a16="http://schemas.microsoft.com/office/drawing/2014/main" id="{3DAB752B-9942-BEC2-3CAA-1D6F4A57C46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459" y="6329635"/>
            <a:ext cx="859021" cy="339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07">
            <a:extLst>
              <a:ext uri="{FF2B5EF4-FFF2-40B4-BE49-F238E27FC236}">
                <a16:creationId xmlns:a16="http://schemas.microsoft.com/office/drawing/2014/main" id="{63CDA967-98AB-8BED-E4E0-A663B4303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-26988"/>
            <a:ext cx="9894887" cy="692943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23" name="Freeform 5">
            <a:extLst>
              <a:ext uri="{FF2B5EF4-FFF2-40B4-BE49-F238E27FC236}">
                <a16:creationId xmlns:a16="http://schemas.microsoft.com/office/drawing/2014/main" id="{0DD94D2E-1026-4232-8E71-8B70E01FADD4}"/>
              </a:ext>
            </a:extLst>
          </p:cNvPr>
          <p:cNvSpPr>
            <a:spLocks/>
          </p:cNvSpPr>
          <p:nvPr/>
        </p:nvSpPr>
        <p:spPr bwMode="auto">
          <a:xfrm>
            <a:off x="76200" y="2133600"/>
            <a:ext cx="2466975" cy="1009650"/>
          </a:xfrm>
          <a:custGeom>
            <a:avLst/>
            <a:gdLst>
              <a:gd name="T0" fmla="*/ 2147483647 w 2437"/>
              <a:gd name="T1" fmla="*/ 2147483647 h 1170"/>
              <a:gd name="T2" fmla="*/ 2147483647 w 2437"/>
              <a:gd name="T3" fmla="*/ 2147483647 h 1170"/>
              <a:gd name="T4" fmla="*/ 2147483647 w 2437"/>
              <a:gd name="T5" fmla="*/ 2147483647 h 1170"/>
              <a:gd name="T6" fmla="*/ 2147483647 w 2437"/>
              <a:gd name="T7" fmla="*/ 2147483647 h 1170"/>
              <a:gd name="T8" fmla="*/ 2147483647 w 2437"/>
              <a:gd name="T9" fmla="*/ 2147483647 h 1170"/>
              <a:gd name="T10" fmla="*/ 2147483647 w 2437"/>
              <a:gd name="T11" fmla="*/ 2147483647 h 1170"/>
              <a:gd name="T12" fmla="*/ 2147483647 w 2437"/>
              <a:gd name="T13" fmla="*/ 2147483647 h 1170"/>
              <a:gd name="T14" fmla="*/ 2147483647 w 2437"/>
              <a:gd name="T15" fmla="*/ 2147483647 h 1170"/>
              <a:gd name="T16" fmla="*/ 2147483647 w 2437"/>
              <a:gd name="T17" fmla="*/ 2147483647 h 1170"/>
              <a:gd name="T18" fmla="*/ 2147483647 w 2437"/>
              <a:gd name="T19" fmla="*/ 2147483647 h 1170"/>
              <a:gd name="T20" fmla="*/ 2147483647 w 2437"/>
              <a:gd name="T21" fmla="*/ 2147483647 h 1170"/>
              <a:gd name="T22" fmla="*/ 2147483647 w 2437"/>
              <a:gd name="T23" fmla="*/ 2147483647 h 1170"/>
              <a:gd name="T24" fmla="*/ 2147483647 w 2437"/>
              <a:gd name="T25" fmla="*/ 2147483647 h 1170"/>
              <a:gd name="T26" fmla="*/ 2147483647 w 2437"/>
              <a:gd name="T27" fmla="*/ 2147483647 h 1170"/>
              <a:gd name="T28" fmla="*/ 2147483647 w 2437"/>
              <a:gd name="T29" fmla="*/ 2147483647 h 1170"/>
              <a:gd name="T30" fmla="*/ 2147483647 w 2437"/>
              <a:gd name="T31" fmla="*/ 2147483647 h 1170"/>
              <a:gd name="T32" fmla="*/ 2147483647 w 2437"/>
              <a:gd name="T33" fmla="*/ 2147483647 h 1170"/>
              <a:gd name="T34" fmla="*/ 2147483647 w 2437"/>
              <a:gd name="T35" fmla="*/ 2147483647 h 1170"/>
              <a:gd name="T36" fmla="*/ 2147483647 w 2437"/>
              <a:gd name="T37" fmla="*/ 2147483647 h 1170"/>
              <a:gd name="T38" fmla="*/ 2147483647 w 2437"/>
              <a:gd name="T39" fmla="*/ 2147483647 h 1170"/>
              <a:gd name="T40" fmla="*/ 2147483647 w 2437"/>
              <a:gd name="T41" fmla="*/ 2147483647 h 1170"/>
              <a:gd name="T42" fmla="*/ 2147483647 w 2437"/>
              <a:gd name="T43" fmla="*/ 2147483647 h 1170"/>
              <a:gd name="T44" fmla="*/ 2147483647 w 2437"/>
              <a:gd name="T45" fmla="*/ 2147483647 h 1170"/>
              <a:gd name="T46" fmla="*/ 2147483647 w 2437"/>
              <a:gd name="T47" fmla="*/ 2147483647 h 1170"/>
              <a:gd name="T48" fmla="*/ 2147483647 w 2437"/>
              <a:gd name="T49" fmla="*/ 2147483647 h 1170"/>
              <a:gd name="T50" fmla="*/ 2147483647 w 2437"/>
              <a:gd name="T51" fmla="*/ 2147483647 h 1170"/>
              <a:gd name="T52" fmla="*/ 2147483647 w 2437"/>
              <a:gd name="T53" fmla="*/ 2147483647 h 1170"/>
              <a:gd name="T54" fmla="*/ 2147483647 w 2437"/>
              <a:gd name="T55" fmla="*/ 2147483647 h 1170"/>
              <a:gd name="T56" fmla="*/ 2147483647 w 2437"/>
              <a:gd name="T57" fmla="*/ 2147483647 h 1170"/>
              <a:gd name="T58" fmla="*/ 2147483647 w 2437"/>
              <a:gd name="T59" fmla="*/ 2147483647 h 1170"/>
              <a:gd name="T60" fmla="*/ 2147483647 w 2437"/>
              <a:gd name="T61" fmla="*/ 2147483647 h 1170"/>
              <a:gd name="T62" fmla="*/ 2147483647 w 2437"/>
              <a:gd name="T63" fmla="*/ 2147483647 h 1170"/>
              <a:gd name="T64" fmla="*/ 2147483647 w 2437"/>
              <a:gd name="T65" fmla="*/ 2147483647 h 1170"/>
              <a:gd name="T66" fmla="*/ 2147483647 w 2437"/>
              <a:gd name="T67" fmla="*/ 2147483647 h 1170"/>
              <a:gd name="T68" fmla="*/ 2147483647 w 2437"/>
              <a:gd name="T69" fmla="*/ 2147483647 h 1170"/>
              <a:gd name="T70" fmla="*/ 2147483647 w 2437"/>
              <a:gd name="T71" fmla="*/ 2147483647 h 1170"/>
              <a:gd name="T72" fmla="*/ 2147483647 w 2437"/>
              <a:gd name="T73" fmla="*/ 2147483647 h 1170"/>
              <a:gd name="T74" fmla="*/ 2147483647 w 2437"/>
              <a:gd name="T75" fmla="*/ 2147483647 h 1170"/>
              <a:gd name="T76" fmla="*/ 2147483647 w 2437"/>
              <a:gd name="T77" fmla="*/ 2147483647 h 1170"/>
              <a:gd name="T78" fmla="*/ 2147483647 w 2437"/>
              <a:gd name="T79" fmla="*/ 2147483647 h 1170"/>
              <a:gd name="T80" fmla="*/ 2147483647 w 2437"/>
              <a:gd name="T81" fmla="*/ 2147483647 h 1170"/>
              <a:gd name="T82" fmla="*/ 2147483647 w 2437"/>
              <a:gd name="T83" fmla="*/ 2147483647 h 1170"/>
              <a:gd name="T84" fmla="*/ 2147483647 w 2437"/>
              <a:gd name="T85" fmla="*/ 2147483647 h 11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437"/>
              <a:gd name="T130" fmla="*/ 0 h 1170"/>
              <a:gd name="T131" fmla="*/ 2437 w 2437"/>
              <a:gd name="T132" fmla="*/ 1170 h 11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437" h="1170">
                <a:moveTo>
                  <a:pt x="21" y="602"/>
                </a:moveTo>
                <a:cubicBezTo>
                  <a:pt x="38" y="569"/>
                  <a:pt x="46" y="550"/>
                  <a:pt x="77" y="530"/>
                </a:cubicBezTo>
                <a:cubicBezTo>
                  <a:pt x="85" y="514"/>
                  <a:pt x="89" y="496"/>
                  <a:pt x="101" y="482"/>
                </a:cubicBezTo>
                <a:cubicBezTo>
                  <a:pt x="106" y="476"/>
                  <a:pt x="118" y="479"/>
                  <a:pt x="125" y="474"/>
                </a:cubicBezTo>
                <a:cubicBezTo>
                  <a:pt x="163" y="444"/>
                  <a:pt x="161" y="428"/>
                  <a:pt x="197" y="410"/>
                </a:cubicBezTo>
                <a:cubicBezTo>
                  <a:pt x="222" y="398"/>
                  <a:pt x="269" y="370"/>
                  <a:pt x="269" y="370"/>
                </a:cubicBezTo>
                <a:cubicBezTo>
                  <a:pt x="302" y="321"/>
                  <a:pt x="265" y="369"/>
                  <a:pt x="309" y="330"/>
                </a:cubicBezTo>
                <a:cubicBezTo>
                  <a:pt x="326" y="315"/>
                  <a:pt x="357" y="282"/>
                  <a:pt x="357" y="282"/>
                </a:cubicBezTo>
                <a:cubicBezTo>
                  <a:pt x="372" y="236"/>
                  <a:pt x="414" y="164"/>
                  <a:pt x="453" y="138"/>
                </a:cubicBezTo>
                <a:cubicBezTo>
                  <a:pt x="464" y="121"/>
                  <a:pt x="515" y="65"/>
                  <a:pt x="533" y="58"/>
                </a:cubicBezTo>
                <a:cubicBezTo>
                  <a:pt x="554" y="50"/>
                  <a:pt x="597" y="42"/>
                  <a:pt x="597" y="42"/>
                </a:cubicBezTo>
                <a:cubicBezTo>
                  <a:pt x="660" y="0"/>
                  <a:pt x="743" y="35"/>
                  <a:pt x="805" y="66"/>
                </a:cubicBezTo>
                <a:cubicBezTo>
                  <a:pt x="828" y="101"/>
                  <a:pt x="839" y="93"/>
                  <a:pt x="877" y="106"/>
                </a:cubicBezTo>
                <a:cubicBezTo>
                  <a:pt x="907" y="136"/>
                  <a:pt x="942" y="147"/>
                  <a:pt x="973" y="178"/>
                </a:cubicBezTo>
                <a:cubicBezTo>
                  <a:pt x="985" y="214"/>
                  <a:pt x="1020" y="218"/>
                  <a:pt x="1053" y="234"/>
                </a:cubicBezTo>
                <a:cubicBezTo>
                  <a:pt x="1133" y="274"/>
                  <a:pt x="1011" y="224"/>
                  <a:pt x="1109" y="266"/>
                </a:cubicBezTo>
                <a:cubicBezTo>
                  <a:pt x="1152" y="284"/>
                  <a:pt x="1200" y="287"/>
                  <a:pt x="1245" y="298"/>
                </a:cubicBezTo>
                <a:cubicBezTo>
                  <a:pt x="1296" y="295"/>
                  <a:pt x="1346" y="295"/>
                  <a:pt x="1397" y="290"/>
                </a:cubicBezTo>
                <a:cubicBezTo>
                  <a:pt x="1492" y="281"/>
                  <a:pt x="1343" y="284"/>
                  <a:pt x="1445" y="266"/>
                </a:cubicBezTo>
                <a:cubicBezTo>
                  <a:pt x="1482" y="259"/>
                  <a:pt x="1520" y="261"/>
                  <a:pt x="1557" y="258"/>
                </a:cubicBezTo>
                <a:cubicBezTo>
                  <a:pt x="1691" y="213"/>
                  <a:pt x="1887" y="239"/>
                  <a:pt x="2013" y="242"/>
                </a:cubicBezTo>
                <a:cubicBezTo>
                  <a:pt x="2091" y="258"/>
                  <a:pt x="2086" y="263"/>
                  <a:pt x="2149" y="282"/>
                </a:cubicBezTo>
                <a:cubicBezTo>
                  <a:pt x="2180" y="291"/>
                  <a:pt x="2195" y="285"/>
                  <a:pt x="2221" y="298"/>
                </a:cubicBezTo>
                <a:cubicBezTo>
                  <a:pt x="2275" y="325"/>
                  <a:pt x="2333" y="395"/>
                  <a:pt x="2357" y="450"/>
                </a:cubicBezTo>
                <a:cubicBezTo>
                  <a:pt x="2384" y="511"/>
                  <a:pt x="2384" y="579"/>
                  <a:pt x="2405" y="642"/>
                </a:cubicBezTo>
                <a:cubicBezTo>
                  <a:pt x="2410" y="720"/>
                  <a:pt x="2437" y="873"/>
                  <a:pt x="2397" y="946"/>
                </a:cubicBezTo>
                <a:cubicBezTo>
                  <a:pt x="2344" y="1042"/>
                  <a:pt x="2392" y="951"/>
                  <a:pt x="2317" y="1026"/>
                </a:cubicBezTo>
                <a:cubicBezTo>
                  <a:pt x="2261" y="1082"/>
                  <a:pt x="2291" y="1069"/>
                  <a:pt x="2237" y="1082"/>
                </a:cubicBezTo>
                <a:cubicBezTo>
                  <a:pt x="2158" y="1141"/>
                  <a:pt x="2038" y="1160"/>
                  <a:pt x="1941" y="1170"/>
                </a:cubicBezTo>
                <a:cubicBezTo>
                  <a:pt x="1786" y="1167"/>
                  <a:pt x="1632" y="1167"/>
                  <a:pt x="1477" y="1162"/>
                </a:cubicBezTo>
                <a:cubicBezTo>
                  <a:pt x="1466" y="1162"/>
                  <a:pt x="1456" y="1156"/>
                  <a:pt x="1445" y="1154"/>
                </a:cubicBezTo>
                <a:cubicBezTo>
                  <a:pt x="1368" y="1137"/>
                  <a:pt x="1327" y="1120"/>
                  <a:pt x="1261" y="1082"/>
                </a:cubicBezTo>
                <a:cubicBezTo>
                  <a:pt x="1238" y="1069"/>
                  <a:pt x="1189" y="1050"/>
                  <a:pt x="1189" y="1050"/>
                </a:cubicBezTo>
                <a:cubicBezTo>
                  <a:pt x="1165" y="1014"/>
                  <a:pt x="1139" y="976"/>
                  <a:pt x="1109" y="946"/>
                </a:cubicBezTo>
                <a:cubicBezTo>
                  <a:pt x="1046" y="883"/>
                  <a:pt x="1127" y="985"/>
                  <a:pt x="1061" y="906"/>
                </a:cubicBezTo>
                <a:cubicBezTo>
                  <a:pt x="1055" y="899"/>
                  <a:pt x="1052" y="889"/>
                  <a:pt x="1045" y="882"/>
                </a:cubicBezTo>
                <a:cubicBezTo>
                  <a:pt x="1024" y="861"/>
                  <a:pt x="995" y="861"/>
                  <a:pt x="973" y="842"/>
                </a:cubicBezTo>
                <a:cubicBezTo>
                  <a:pt x="935" y="809"/>
                  <a:pt x="910" y="782"/>
                  <a:pt x="861" y="770"/>
                </a:cubicBezTo>
                <a:cubicBezTo>
                  <a:pt x="737" y="687"/>
                  <a:pt x="576" y="751"/>
                  <a:pt x="429" y="754"/>
                </a:cubicBezTo>
                <a:cubicBezTo>
                  <a:pt x="353" y="762"/>
                  <a:pt x="281" y="772"/>
                  <a:pt x="205" y="778"/>
                </a:cubicBezTo>
                <a:cubicBezTo>
                  <a:pt x="54" y="769"/>
                  <a:pt x="109" y="783"/>
                  <a:pt x="29" y="730"/>
                </a:cubicBezTo>
                <a:cubicBezTo>
                  <a:pt x="4" y="693"/>
                  <a:pt x="0" y="697"/>
                  <a:pt x="21" y="634"/>
                </a:cubicBezTo>
                <a:cubicBezTo>
                  <a:pt x="36" y="588"/>
                  <a:pt x="85" y="570"/>
                  <a:pt x="21" y="602"/>
                </a:cubicBezTo>
                <a:close/>
              </a:path>
            </a:pathLst>
          </a:custGeom>
          <a:solidFill>
            <a:srgbClr val="66CCFF"/>
          </a:solidFill>
          <a:ln w="9525">
            <a:solidFill>
              <a:srgbClr val="66CC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1" name="Tree">
            <a:extLst>
              <a:ext uri="{FF2B5EF4-FFF2-40B4-BE49-F238E27FC236}">
                <a16:creationId xmlns:a16="http://schemas.microsoft.com/office/drawing/2014/main" id="{702A37B8-0E75-A14A-752E-2CF5ED6548A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404100" y="2819400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156" name="Tree">
            <a:extLst>
              <a:ext uri="{FF2B5EF4-FFF2-40B4-BE49-F238E27FC236}">
                <a16:creationId xmlns:a16="http://schemas.microsoft.com/office/drawing/2014/main" id="{00744B84-0212-6D0F-BA92-CE11876379AD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051800" y="26765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157" name="Tree">
            <a:extLst>
              <a:ext uri="{FF2B5EF4-FFF2-40B4-BE49-F238E27FC236}">
                <a16:creationId xmlns:a16="http://schemas.microsoft.com/office/drawing/2014/main" id="{B9F3697B-F1A3-B2C2-6204-322193F85D0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628063" y="28924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160" name="Tree">
            <a:extLst>
              <a:ext uri="{FF2B5EF4-FFF2-40B4-BE49-F238E27FC236}">
                <a16:creationId xmlns:a16="http://schemas.microsoft.com/office/drawing/2014/main" id="{34B0F49C-182D-AA8D-0A8B-F2814C6743A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620000" y="2819400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128" name="Text Box 61">
            <a:extLst>
              <a:ext uri="{FF2B5EF4-FFF2-40B4-BE49-F238E27FC236}">
                <a16:creationId xmlns:a16="http://schemas.microsoft.com/office/drawing/2014/main" id="{F63AC72D-C269-0898-196F-B88B491C9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84" y="76200"/>
            <a:ext cx="32400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 dirty="0" err="1">
                <a:latin typeface="Verdana" panose="020B0604030504040204" pitchFamily="34" charset="0"/>
              </a:rPr>
              <a:t>Skisdale</a:t>
            </a:r>
            <a:endParaRPr lang="en-GB" altLang="en-US" sz="4000" b="1" dirty="0">
              <a:latin typeface="Verdana" panose="020B0604030504040204" pitchFamily="34" charset="0"/>
            </a:endParaRPr>
          </a:p>
        </p:txBody>
      </p:sp>
      <p:sp>
        <p:nvSpPr>
          <p:cNvPr id="5129" name="Text Box 62">
            <a:extLst>
              <a:ext uri="{FF2B5EF4-FFF2-40B4-BE49-F238E27FC236}">
                <a16:creationId xmlns:a16="http://schemas.microsoft.com/office/drawing/2014/main" id="{9AE7F5BB-B1F5-B476-71CF-B36BA2445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2289175"/>
            <a:ext cx="12239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1">
                <a:latin typeface="Verdana" panose="020B0604030504040204" pitchFamily="34" charset="0"/>
              </a:rPr>
              <a:t>Loch Trouty</a:t>
            </a:r>
          </a:p>
        </p:txBody>
      </p:sp>
      <p:pic>
        <p:nvPicPr>
          <p:cNvPr id="5130" name="Picture 71" descr="C:\Users\Tim\AppData\Local\Microsoft\Windows\Temporary Internet Files\Content.IE5\ORPU1UWO\MCj03317190000[1].wmf">
            <a:extLst>
              <a:ext uri="{FF2B5EF4-FFF2-40B4-BE49-F238E27FC236}">
                <a16:creationId xmlns:a16="http://schemas.microsoft.com/office/drawing/2014/main" id="{95986A0B-A8B6-A909-0E79-B0B012267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09800"/>
            <a:ext cx="69373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Text Box 62">
            <a:extLst>
              <a:ext uri="{FF2B5EF4-FFF2-40B4-BE49-F238E27FC236}">
                <a16:creationId xmlns:a16="http://schemas.microsoft.com/office/drawing/2014/main" id="{D48D1067-65AE-F847-CDE9-40FE494D4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3" y="1524000"/>
            <a:ext cx="1428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1">
                <a:latin typeface="Verdana" panose="020B0604030504040204" pitchFamily="34" charset="0"/>
              </a:rPr>
              <a:t>Broon’s Bog</a:t>
            </a:r>
          </a:p>
        </p:txBody>
      </p:sp>
      <p:sp>
        <p:nvSpPr>
          <p:cNvPr id="5132" name="Text Box 2119">
            <a:extLst>
              <a:ext uri="{FF2B5EF4-FFF2-40B4-BE49-F238E27FC236}">
                <a16:creationId xmlns:a16="http://schemas.microsoft.com/office/drawing/2014/main" id="{56FBF45B-9F89-E272-251E-E6066C9FF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87513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700 m</a:t>
            </a:r>
          </a:p>
        </p:txBody>
      </p:sp>
      <p:sp>
        <p:nvSpPr>
          <p:cNvPr id="5133" name="AutoShape 63">
            <a:extLst>
              <a:ext uri="{FF2B5EF4-FFF2-40B4-BE49-F238E27FC236}">
                <a16:creationId xmlns:a16="http://schemas.microsoft.com/office/drawing/2014/main" id="{92500653-F7B8-8D92-BDE3-4975AE757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375" y="5054600"/>
            <a:ext cx="73025" cy="714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134" name="Picture 64" descr="MCj04247600000[1]">
            <a:extLst>
              <a:ext uri="{FF2B5EF4-FFF2-40B4-BE49-F238E27FC236}">
                <a16:creationId xmlns:a16="http://schemas.microsoft.com/office/drawing/2014/main" id="{D953ED74-AA10-38CC-75EA-E4CF1255B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8" y="4619625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66" descr="MCj04247600000[1]">
            <a:extLst>
              <a:ext uri="{FF2B5EF4-FFF2-40B4-BE49-F238E27FC236}">
                <a16:creationId xmlns:a16="http://schemas.microsoft.com/office/drawing/2014/main" id="{7EB75E20-E446-31D9-3E36-51C8C5340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75" y="3971925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6" name="Freeform 2219">
            <a:extLst>
              <a:ext uri="{FF2B5EF4-FFF2-40B4-BE49-F238E27FC236}">
                <a16:creationId xmlns:a16="http://schemas.microsoft.com/office/drawing/2014/main" id="{95FDF8B7-8176-EC21-F6B6-49519B3149B4}"/>
              </a:ext>
            </a:extLst>
          </p:cNvPr>
          <p:cNvSpPr>
            <a:spLocks/>
          </p:cNvSpPr>
          <p:nvPr/>
        </p:nvSpPr>
        <p:spPr bwMode="auto">
          <a:xfrm>
            <a:off x="1404938" y="3178175"/>
            <a:ext cx="2971800" cy="3733800"/>
          </a:xfrm>
          <a:custGeom>
            <a:avLst/>
            <a:gdLst>
              <a:gd name="T0" fmla="*/ 1371600 w 1872"/>
              <a:gd name="T1" fmla="*/ 3679825 h 2352"/>
              <a:gd name="T2" fmla="*/ 1577975 w 1872"/>
              <a:gd name="T3" fmla="*/ 3103562 h 2352"/>
              <a:gd name="T4" fmla="*/ 1795463 w 1872"/>
              <a:gd name="T5" fmla="*/ 2928937 h 2352"/>
              <a:gd name="T6" fmla="*/ 1914525 w 1872"/>
              <a:gd name="T7" fmla="*/ 2765425 h 2352"/>
              <a:gd name="T8" fmla="*/ 2133600 w 1872"/>
              <a:gd name="T9" fmla="*/ 2265362 h 2352"/>
              <a:gd name="T10" fmla="*/ 2230438 w 1872"/>
              <a:gd name="T11" fmla="*/ 2025650 h 2352"/>
              <a:gd name="T12" fmla="*/ 2317750 w 1872"/>
              <a:gd name="T13" fmla="*/ 1797050 h 2352"/>
              <a:gd name="T14" fmla="*/ 2362200 w 1872"/>
              <a:gd name="T15" fmla="*/ 1752600 h 2352"/>
              <a:gd name="T16" fmla="*/ 2481263 w 1872"/>
              <a:gd name="T17" fmla="*/ 1633538 h 2352"/>
              <a:gd name="T18" fmla="*/ 2579688 w 1872"/>
              <a:gd name="T19" fmla="*/ 1557337 h 2352"/>
              <a:gd name="T20" fmla="*/ 2774950 w 1872"/>
              <a:gd name="T21" fmla="*/ 1416050 h 2352"/>
              <a:gd name="T22" fmla="*/ 2873375 w 1872"/>
              <a:gd name="T23" fmla="*/ 1252537 h 2352"/>
              <a:gd name="T24" fmla="*/ 2949575 w 1872"/>
              <a:gd name="T25" fmla="*/ 882650 h 2352"/>
              <a:gd name="T26" fmla="*/ 2938463 w 1872"/>
              <a:gd name="T27" fmla="*/ 479425 h 2352"/>
              <a:gd name="T28" fmla="*/ 2514600 w 1872"/>
              <a:gd name="T29" fmla="*/ 0 h 2352"/>
              <a:gd name="T30" fmla="*/ 2209800 w 1872"/>
              <a:gd name="T31" fmla="*/ 131762 h 2352"/>
              <a:gd name="T32" fmla="*/ 2165350 w 1872"/>
              <a:gd name="T33" fmla="*/ 174625 h 2352"/>
              <a:gd name="T34" fmla="*/ 2078038 w 1872"/>
              <a:gd name="T35" fmla="*/ 284162 h 2352"/>
              <a:gd name="T36" fmla="*/ 1905000 w 1872"/>
              <a:gd name="T37" fmla="*/ 414338 h 2352"/>
              <a:gd name="T38" fmla="*/ 1654175 w 1872"/>
              <a:gd name="T39" fmla="*/ 533400 h 2352"/>
              <a:gd name="T40" fmla="*/ 1600200 w 1872"/>
              <a:gd name="T41" fmla="*/ 577850 h 2352"/>
              <a:gd name="T42" fmla="*/ 1403350 w 1872"/>
              <a:gd name="T43" fmla="*/ 631825 h 2352"/>
              <a:gd name="T44" fmla="*/ 1076325 w 1872"/>
              <a:gd name="T45" fmla="*/ 741362 h 2352"/>
              <a:gd name="T46" fmla="*/ 793750 w 1872"/>
              <a:gd name="T47" fmla="*/ 773112 h 2352"/>
              <a:gd name="T48" fmla="*/ 695325 w 1872"/>
              <a:gd name="T49" fmla="*/ 795337 h 2352"/>
              <a:gd name="T50" fmla="*/ 423863 w 1872"/>
              <a:gd name="T51" fmla="*/ 1012825 h 2352"/>
              <a:gd name="T52" fmla="*/ 304800 w 1872"/>
              <a:gd name="T53" fmla="*/ 1046162 h 2352"/>
              <a:gd name="T54" fmla="*/ 76200 w 1872"/>
              <a:gd name="T55" fmla="*/ 1219200 h 2352"/>
              <a:gd name="T56" fmla="*/ 0 w 1872"/>
              <a:gd name="T57" fmla="*/ 1306512 h 2352"/>
              <a:gd name="T58" fmla="*/ 31750 w 1872"/>
              <a:gd name="T59" fmla="*/ 1492250 h 2352"/>
              <a:gd name="T60" fmla="*/ 76200 w 1872"/>
              <a:gd name="T61" fmla="*/ 1687513 h 2352"/>
              <a:gd name="T62" fmla="*/ 271463 w 1872"/>
              <a:gd name="T63" fmla="*/ 1817688 h 2352"/>
              <a:gd name="T64" fmla="*/ 293688 w 1872"/>
              <a:gd name="T65" fmla="*/ 2243137 h 2352"/>
              <a:gd name="T66" fmla="*/ 184150 w 1872"/>
              <a:gd name="T67" fmla="*/ 2351087 h 2352"/>
              <a:gd name="T68" fmla="*/ 107950 w 1872"/>
              <a:gd name="T69" fmla="*/ 2406650 h 2352"/>
              <a:gd name="T70" fmla="*/ 53975 w 1872"/>
              <a:gd name="T71" fmla="*/ 2819400 h 2352"/>
              <a:gd name="T72" fmla="*/ 173038 w 1872"/>
              <a:gd name="T73" fmla="*/ 3332163 h 2352"/>
              <a:gd name="T74" fmla="*/ 228600 w 1872"/>
              <a:gd name="T75" fmla="*/ 3386138 h 2352"/>
              <a:gd name="T76" fmla="*/ 271463 w 1872"/>
              <a:gd name="T77" fmla="*/ 3733800 h 235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872"/>
              <a:gd name="T118" fmla="*/ 0 h 2352"/>
              <a:gd name="T119" fmla="*/ 1872 w 1872"/>
              <a:gd name="T120" fmla="*/ 2352 h 235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872" h="2352">
                <a:moveTo>
                  <a:pt x="857" y="2339"/>
                </a:moveTo>
                <a:cubicBezTo>
                  <a:pt x="859" y="2332"/>
                  <a:pt x="864" y="2325"/>
                  <a:pt x="864" y="2318"/>
                </a:cubicBezTo>
                <a:cubicBezTo>
                  <a:pt x="865" y="2303"/>
                  <a:pt x="831" y="2054"/>
                  <a:pt x="918" y="2023"/>
                </a:cubicBezTo>
                <a:cubicBezTo>
                  <a:pt x="937" y="1996"/>
                  <a:pt x="966" y="1972"/>
                  <a:pt x="994" y="1955"/>
                </a:cubicBezTo>
                <a:cubicBezTo>
                  <a:pt x="1031" y="1897"/>
                  <a:pt x="1031" y="1915"/>
                  <a:pt x="1083" y="1879"/>
                </a:cubicBezTo>
                <a:cubicBezTo>
                  <a:pt x="1099" y="1868"/>
                  <a:pt x="1115" y="1856"/>
                  <a:pt x="1131" y="1845"/>
                </a:cubicBezTo>
                <a:cubicBezTo>
                  <a:pt x="1138" y="1840"/>
                  <a:pt x="1152" y="1831"/>
                  <a:pt x="1152" y="1831"/>
                </a:cubicBezTo>
                <a:cubicBezTo>
                  <a:pt x="1167" y="1799"/>
                  <a:pt x="1182" y="1767"/>
                  <a:pt x="1206" y="1742"/>
                </a:cubicBezTo>
                <a:cubicBezTo>
                  <a:pt x="1222" y="1678"/>
                  <a:pt x="1247" y="1619"/>
                  <a:pt x="1268" y="1557"/>
                </a:cubicBezTo>
                <a:cubicBezTo>
                  <a:pt x="1285" y="1508"/>
                  <a:pt x="1298" y="1456"/>
                  <a:pt x="1344" y="1427"/>
                </a:cubicBezTo>
                <a:cubicBezTo>
                  <a:pt x="1370" y="1385"/>
                  <a:pt x="1371" y="1339"/>
                  <a:pt x="1392" y="1296"/>
                </a:cubicBezTo>
                <a:cubicBezTo>
                  <a:pt x="1395" y="1289"/>
                  <a:pt x="1402" y="1283"/>
                  <a:pt x="1405" y="1276"/>
                </a:cubicBezTo>
                <a:cubicBezTo>
                  <a:pt x="1411" y="1263"/>
                  <a:pt x="1414" y="1249"/>
                  <a:pt x="1419" y="1235"/>
                </a:cubicBezTo>
                <a:cubicBezTo>
                  <a:pt x="1431" y="1200"/>
                  <a:pt x="1439" y="1162"/>
                  <a:pt x="1460" y="1132"/>
                </a:cubicBezTo>
                <a:cubicBezTo>
                  <a:pt x="1462" y="1125"/>
                  <a:pt x="1462" y="1116"/>
                  <a:pt x="1467" y="1111"/>
                </a:cubicBezTo>
                <a:cubicBezTo>
                  <a:pt x="1472" y="1106"/>
                  <a:pt x="1483" y="1109"/>
                  <a:pt x="1488" y="1104"/>
                </a:cubicBezTo>
                <a:cubicBezTo>
                  <a:pt x="1514" y="1078"/>
                  <a:pt x="1454" y="1066"/>
                  <a:pt x="1522" y="1043"/>
                </a:cubicBezTo>
                <a:cubicBezTo>
                  <a:pt x="1536" y="1038"/>
                  <a:pt x="1563" y="1029"/>
                  <a:pt x="1563" y="1029"/>
                </a:cubicBezTo>
                <a:cubicBezTo>
                  <a:pt x="1570" y="1022"/>
                  <a:pt x="1576" y="1014"/>
                  <a:pt x="1584" y="1008"/>
                </a:cubicBezTo>
                <a:cubicBezTo>
                  <a:pt x="1597" y="998"/>
                  <a:pt x="1625" y="981"/>
                  <a:pt x="1625" y="981"/>
                </a:cubicBezTo>
                <a:cubicBezTo>
                  <a:pt x="1641" y="955"/>
                  <a:pt x="1655" y="956"/>
                  <a:pt x="1680" y="940"/>
                </a:cubicBezTo>
                <a:cubicBezTo>
                  <a:pt x="1691" y="902"/>
                  <a:pt x="1717" y="912"/>
                  <a:pt x="1748" y="892"/>
                </a:cubicBezTo>
                <a:cubicBezTo>
                  <a:pt x="1766" y="839"/>
                  <a:pt x="1740" y="906"/>
                  <a:pt x="1776" y="851"/>
                </a:cubicBezTo>
                <a:cubicBezTo>
                  <a:pt x="1794" y="823"/>
                  <a:pt x="1780" y="818"/>
                  <a:pt x="1810" y="789"/>
                </a:cubicBezTo>
                <a:cubicBezTo>
                  <a:pt x="1821" y="757"/>
                  <a:pt x="1832" y="727"/>
                  <a:pt x="1837" y="693"/>
                </a:cubicBezTo>
                <a:cubicBezTo>
                  <a:pt x="1844" y="647"/>
                  <a:pt x="1843" y="600"/>
                  <a:pt x="1858" y="556"/>
                </a:cubicBezTo>
                <a:cubicBezTo>
                  <a:pt x="1862" y="526"/>
                  <a:pt x="1872" y="497"/>
                  <a:pt x="1872" y="467"/>
                </a:cubicBezTo>
                <a:cubicBezTo>
                  <a:pt x="1872" y="409"/>
                  <a:pt x="1861" y="358"/>
                  <a:pt x="1851" y="302"/>
                </a:cubicBezTo>
                <a:cubicBezTo>
                  <a:pt x="1834" y="210"/>
                  <a:pt x="1820" y="136"/>
                  <a:pt x="1734" y="83"/>
                </a:cubicBezTo>
                <a:cubicBezTo>
                  <a:pt x="1698" y="24"/>
                  <a:pt x="1642" y="20"/>
                  <a:pt x="1584" y="0"/>
                </a:cubicBezTo>
                <a:cubicBezTo>
                  <a:pt x="1524" y="12"/>
                  <a:pt x="1457" y="27"/>
                  <a:pt x="1405" y="62"/>
                </a:cubicBezTo>
                <a:cubicBezTo>
                  <a:pt x="1401" y="69"/>
                  <a:pt x="1398" y="78"/>
                  <a:pt x="1392" y="83"/>
                </a:cubicBezTo>
                <a:cubicBezTo>
                  <a:pt x="1386" y="88"/>
                  <a:pt x="1376" y="84"/>
                  <a:pt x="1371" y="89"/>
                </a:cubicBezTo>
                <a:cubicBezTo>
                  <a:pt x="1366" y="94"/>
                  <a:pt x="1367" y="103"/>
                  <a:pt x="1364" y="110"/>
                </a:cubicBezTo>
                <a:cubicBezTo>
                  <a:pt x="1360" y="118"/>
                  <a:pt x="1355" y="124"/>
                  <a:pt x="1350" y="131"/>
                </a:cubicBezTo>
                <a:cubicBezTo>
                  <a:pt x="1342" y="158"/>
                  <a:pt x="1337" y="170"/>
                  <a:pt x="1309" y="179"/>
                </a:cubicBezTo>
                <a:cubicBezTo>
                  <a:pt x="1293" y="203"/>
                  <a:pt x="1281" y="211"/>
                  <a:pt x="1254" y="220"/>
                </a:cubicBezTo>
                <a:cubicBezTo>
                  <a:pt x="1238" y="244"/>
                  <a:pt x="1223" y="245"/>
                  <a:pt x="1200" y="261"/>
                </a:cubicBezTo>
                <a:cubicBezTo>
                  <a:pt x="1169" y="305"/>
                  <a:pt x="1113" y="310"/>
                  <a:pt x="1062" y="316"/>
                </a:cubicBezTo>
                <a:cubicBezTo>
                  <a:pt x="1055" y="323"/>
                  <a:pt x="1050" y="331"/>
                  <a:pt x="1042" y="336"/>
                </a:cubicBezTo>
                <a:cubicBezTo>
                  <a:pt x="1036" y="340"/>
                  <a:pt x="1027" y="338"/>
                  <a:pt x="1021" y="343"/>
                </a:cubicBezTo>
                <a:cubicBezTo>
                  <a:pt x="1015" y="348"/>
                  <a:pt x="1014" y="359"/>
                  <a:pt x="1008" y="364"/>
                </a:cubicBezTo>
                <a:cubicBezTo>
                  <a:pt x="992" y="377"/>
                  <a:pt x="941" y="381"/>
                  <a:pt x="925" y="384"/>
                </a:cubicBezTo>
                <a:cubicBezTo>
                  <a:pt x="911" y="389"/>
                  <a:pt x="898" y="393"/>
                  <a:pt x="884" y="398"/>
                </a:cubicBezTo>
                <a:cubicBezTo>
                  <a:pt x="855" y="408"/>
                  <a:pt x="831" y="447"/>
                  <a:pt x="802" y="453"/>
                </a:cubicBezTo>
                <a:cubicBezTo>
                  <a:pt x="739" y="466"/>
                  <a:pt x="780" y="459"/>
                  <a:pt x="678" y="467"/>
                </a:cubicBezTo>
                <a:cubicBezTo>
                  <a:pt x="630" y="498"/>
                  <a:pt x="678" y="473"/>
                  <a:pt x="569" y="473"/>
                </a:cubicBezTo>
                <a:cubicBezTo>
                  <a:pt x="546" y="473"/>
                  <a:pt x="523" y="483"/>
                  <a:pt x="500" y="487"/>
                </a:cubicBezTo>
                <a:cubicBezTo>
                  <a:pt x="493" y="489"/>
                  <a:pt x="487" y="492"/>
                  <a:pt x="480" y="494"/>
                </a:cubicBezTo>
                <a:cubicBezTo>
                  <a:pt x="466" y="497"/>
                  <a:pt x="451" y="496"/>
                  <a:pt x="438" y="501"/>
                </a:cubicBezTo>
                <a:cubicBezTo>
                  <a:pt x="410" y="511"/>
                  <a:pt x="374" y="539"/>
                  <a:pt x="349" y="556"/>
                </a:cubicBezTo>
                <a:cubicBezTo>
                  <a:pt x="341" y="580"/>
                  <a:pt x="291" y="633"/>
                  <a:pt x="267" y="638"/>
                </a:cubicBezTo>
                <a:cubicBezTo>
                  <a:pt x="256" y="640"/>
                  <a:pt x="244" y="642"/>
                  <a:pt x="233" y="645"/>
                </a:cubicBezTo>
                <a:cubicBezTo>
                  <a:pt x="219" y="649"/>
                  <a:pt x="192" y="659"/>
                  <a:pt x="192" y="659"/>
                </a:cubicBezTo>
                <a:cubicBezTo>
                  <a:pt x="172" y="678"/>
                  <a:pt x="157" y="691"/>
                  <a:pt x="130" y="700"/>
                </a:cubicBezTo>
                <a:cubicBezTo>
                  <a:pt x="105" y="724"/>
                  <a:pt x="77" y="749"/>
                  <a:pt x="48" y="768"/>
                </a:cubicBezTo>
                <a:cubicBezTo>
                  <a:pt x="41" y="766"/>
                  <a:pt x="34" y="758"/>
                  <a:pt x="27" y="761"/>
                </a:cubicBezTo>
                <a:cubicBezTo>
                  <a:pt x="11" y="767"/>
                  <a:pt x="4" y="809"/>
                  <a:pt x="0" y="823"/>
                </a:cubicBezTo>
                <a:cubicBezTo>
                  <a:pt x="2" y="855"/>
                  <a:pt x="1" y="887"/>
                  <a:pt x="6" y="919"/>
                </a:cubicBezTo>
                <a:cubicBezTo>
                  <a:pt x="7" y="927"/>
                  <a:pt x="19" y="932"/>
                  <a:pt x="20" y="940"/>
                </a:cubicBezTo>
                <a:cubicBezTo>
                  <a:pt x="26" y="976"/>
                  <a:pt x="19" y="1014"/>
                  <a:pt x="27" y="1049"/>
                </a:cubicBezTo>
                <a:cubicBezTo>
                  <a:pt x="29" y="1057"/>
                  <a:pt x="40" y="1060"/>
                  <a:pt x="48" y="1063"/>
                </a:cubicBezTo>
                <a:cubicBezTo>
                  <a:pt x="81" y="1076"/>
                  <a:pt x="113" y="1078"/>
                  <a:pt x="144" y="1097"/>
                </a:cubicBezTo>
                <a:cubicBezTo>
                  <a:pt x="153" y="1112"/>
                  <a:pt x="164" y="1129"/>
                  <a:pt x="171" y="1145"/>
                </a:cubicBezTo>
                <a:cubicBezTo>
                  <a:pt x="177" y="1159"/>
                  <a:pt x="185" y="1187"/>
                  <a:pt x="185" y="1187"/>
                </a:cubicBezTo>
                <a:cubicBezTo>
                  <a:pt x="189" y="1257"/>
                  <a:pt x="199" y="1341"/>
                  <a:pt x="185" y="1413"/>
                </a:cubicBezTo>
                <a:cubicBezTo>
                  <a:pt x="180" y="1437"/>
                  <a:pt x="130" y="1461"/>
                  <a:pt x="130" y="1461"/>
                </a:cubicBezTo>
                <a:cubicBezTo>
                  <a:pt x="125" y="1468"/>
                  <a:pt x="122" y="1476"/>
                  <a:pt x="116" y="1481"/>
                </a:cubicBezTo>
                <a:cubicBezTo>
                  <a:pt x="110" y="1485"/>
                  <a:pt x="101" y="1483"/>
                  <a:pt x="96" y="1488"/>
                </a:cubicBezTo>
                <a:cubicBezTo>
                  <a:pt x="61" y="1525"/>
                  <a:pt x="122" y="1498"/>
                  <a:pt x="68" y="1516"/>
                </a:cubicBezTo>
                <a:cubicBezTo>
                  <a:pt x="54" y="1537"/>
                  <a:pt x="48" y="1556"/>
                  <a:pt x="34" y="1577"/>
                </a:cubicBezTo>
                <a:cubicBezTo>
                  <a:pt x="9" y="1651"/>
                  <a:pt x="19" y="1615"/>
                  <a:pt x="34" y="1776"/>
                </a:cubicBezTo>
                <a:cubicBezTo>
                  <a:pt x="35" y="1790"/>
                  <a:pt x="48" y="1817"/>
                  <a:pt x="48" y="1817"/>
                </a:cubicBezTo>
                <a:cubicBezTo>
                  <a:pt x="58" y="1901"/>
                  <a:pt x="23" y="2055"/>
                  <a:pt x="109" y="2099"/>
                </a:cubicBezTo>
                <a:cubicBezTo>
                  <a:pt x="114" y="2106"/>
                  <a:pt x="117" y="2113"/>
                  <a:pt x="123" y="2119"/>
                </a:cubicBezTo>
                <a:cubicBezTo>
                  <a:pt x="129" y="2125"/>
                  <a:pt x="140" y="2126"/>
                  <a:pt x="144" y="2133"/>
                </a:cubicBezTo>
                <a:cubicBezTo>
                  <a:pt x="162" y="2162"/>
                  <a:pt x="169" y="2216"/>
                  <a:pt x="178" y="2249"/>
                </a:cubicBezTo>
                <a:cubicBezTo>
                  <a:pt x="162" y="2296"/>
                  <a:pt x="171" y="2263"/>
                  <a:pt x="171" y="235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n w="28575">
                <a:solidFill>
                  <a:srgbClr val="A25100"/>
                </a:solidFill>
              </a:ln>
              <a:latin typeface="Arial" charset="0"/>
              <a:cs typeface="Arial" charset="0"/>
            </a:endParaRPr>
          </a:p>
        </p:txBody>
      </p:sp>
      <p:sp>
        <p:nvSpPr>
          <p:cNvPr id="5137" name="Freeform 2224">
            <a:extLst>
              <a:ext uri="{FF2B5EF4-FFF2-40B4-BE49-F238E27FC236}">
                <a16:creationId xmlns:a16="http://schemas.microsoft.com/office/drawing/2014/main" id="{D4ADC843-5992-BD8B-3FD7-2B30FAAA88E4}"/>
              </a:ext>
            </a:extLst>
          </p:cNvPr>
          <p:cNvSpPr>
            <a:spLocks/>
          </p:cNvSpPr>
          <p:nvPr/>
        </p:nvSpPr>
        <p:spPr bwMode="auto">
          <a:xfrm>
            <a:off x="4179888" y="4119563"/>
            <a:ext cx="1743075" cy="2557462"/>
          </a:xfrm>
          <a:custGeom>
            <a:avLst/>
            <a:gdLst>
              <a:gd name="T0" fmla="*/ 2147483647 w 1098"/>
              <a:gd name="T1" fmla="*/ 2147483647 h 1611"/>
              <a:gd name="T2" fmla="*/ 2147483647 w 1098"/>
              <a:gd name="T3" fmla="*/ 2147483647 h 1611"/>
              <a:gd name="T4" fmla="*/ 2147483647 w 1098"/>
              <a:gd name="T5" fmla="*/ 2147483647 h 1611"/>
              <a:gd name="T6" fmla="*/ 0 w 1098"/>
              <a:gd name="T7" fmla="*/ 2147483647 h 1611"/>
              <a:gd name="T8" fmla="*/ 2147483647 w 1098"/>
              <a:gd name="T9" fmla="*/ 2147483647 h 1611"/>
              <a:gd name="T10" fmla="*/ 2147483647 w 1098"/>
              <a:gd name="T11" fmla="*/ 2147483647 h 1611"/>
              <a:gd name="T12" fmla="*/ 2147483647 w 1098"/>
              <a:gd name="T13" fmla="*/ 2147483647 h 1611"/>
              <a:gd name="T14" fmla="*/ 2147483647 w 1098"/>
              <a:gd name="T15" fmla="*/ 2147483647 h 1611"/>
              <a:gd name="T16" fmla="*/ 2147483647 w 1098"/>
              <a:gd name="T17" fmla="*/ 2147483647 h 1611"/>
              <a:gd name="T18" fmla="*/ 2147483647 w 1098"/>
              <a:gd name="T19" fmla="*/ 2147483647 h 1611"/>
              <a:gd name="T20" fmla="*/ 2147483647 w 1098"/>
              <a:gd name="T21" fmla="*/ 2147483647 h 1611"/>
              <a:gd name="T22" fmla="*/ 2147483647 w 1098"/>
              <a:gd name="T23" fmla="*/ 2147483647 h 1611"/>
              <a:gd name="T24" fmla="*/ 2147483647 w 1098"/>
              <a:gd name="T25" fmla="*/ 2147483647 h 1611"/>
              <a:gd name="T26" fmla="*/ 2147483647 w 1098"/>
              <a:gd name="T27" fmla="*/ 2147483647 h 1611"/>
              <a:gd name="T28" fmla="*/ 2147483647 w 1098"/>
              <a:gd name="T29" fmla="*/ 2147483647 h 1611"/>
              <a:gd name="T30" fmla="*/ 2147483647 w 1098"/>
              <a:gd name="T31" fmla="*/ 2147483647 h 1611"/>
              <a:gd name="T32" fmla="*/ 2147483647 w 1098"/>
              <a:gd name="T33" fmla="*/ 2147483647 h 1611"/>
              <a:gd name="T34" fmla="*/ 2147483647 w 1098"/>
              <a:gd name="T35" fmla="*/ 2147483647 h 1611"/>
              <a:gd name="T36" fmla="*/ 2147483647 w 1098"/>
              <a:gd name="T37" fmla="*/ 2147483647 h 1611"/>
              <a:gd name="T38" fmla="*/ 2147483647 w 1098"/>
              <a:gd name="T39" fmla="*/ 2147483647 h 1611"/>
              <a:gd name="T40" fmla="*/ 2147483647 w 1098"/>
              <a:gd name="T41" fmla="*/ 2147483647 h 1611"/>
              <a:gd name="T42" fmla="*/ 2147483647 w 1098"/>
              <a:gd name="T43" fmla="*/ 2147483647 h 1611"/>
              <a:gd name="T44" fmla="*/ 2147483647 w 1098"/>
              <a:gd name="T45" fmla="*/ 2147483647 h 1611"/>
              <a:gd name="T46" fmla="*/ 2147483647 w 1098"/>
              <a:gd name="T47" fmla="*/ 2147483647 h 1611"/>
              <a:gd name="T48" fmla="*/ 2147483647 w 1098"/>
              <a:gd name="T49" fmla="*/ 2147483647 h 1611"/>
              <a:gd name="T50" fmla="*/ 2147483647 w 1098"/>
              <a:gd name="T51" fmla="*/ 2147483647 h 1611"/>
              <a:gd name="T52" fmla="*/ 2147483647 w 1098"/>
              <a:gd name="T53" fmla="*/ 2147483647 h 1611"/>
              <a:gd name="T54" fmla="*/ 2147483647 w 1098"/>
              <a:gd name="T55" fmla="*/ 2147483647 h 1611"/>
              <a:gd name="T56" fmla="*/ 2147483647 w 1098"/>
              <a:gd name="T57" fmla="*/ 2147483647 h 1611"/>
              <a:gd name="T58" fmla="*/ 2147483647 w 1098"/>
              <a:gd name="T59" fmla="*/ 2147483647 h 1611"/>
              <a:gd name="T60" fmla="*/ 2147483647 w 1098"/>
              <a:gd name="T61" fmla="*/ 2147483647 h 1611"/>
              <a:gd name="T62" fmla="*/ 2147483647 w 1098"/>
              <a:gd name="T63" fmla="*/ 2147483647 h 1611"/>
              <a:gd name="T64" fmla="*/ 2147483647 w 1098"/>
              <a:gd name="T65" fmla="*/ 2147483647 h 1611"/>
              <a:gd name="T66" fmla="*/ 2147483647 w 1098"/>
              <a:gd name="T67" fmla="*/ 2147483647 h 1611"/>
              <a:gd name="T68" fmla="*/ 2147483647 w 1098"/>
              <a:gd name="T69" fmla="*/ 2147483647 h 1611"/>
              <a:gd name="T70" fmla="*/ 2147483647 w 1098"/>
              <a:gd name="T71" fmla="*/ 2147483647 h 1611"/>
              <a:gd name="T72" fmla="*/ 2147483647 w 1098"/>
              <a:gd name="T73" fmla="*/ 2147483647 h 1611"/>
              <a:gd name="T74" fmla="*/ 2147483647 w 1098"/>
              <a:gd name="T75" fmla="*/ 2147483647 h 1611"/>
              <a:gd name="T76" fmla="*/ 2147483647 w 1098"/>
              <a:gd name="T77" fmla="*/ 2147483647 h 1611"/>
              <a:gd name="T78" fmla="*/ 2147483647 w 1098"/>
              <a:gd name="T79" fmla="*/ 2147483647 h 1611"/>
              <a:gd name="T80" fmla="*/ 2147483647 w 1098"/>
              <a:gd name="T81" fmla="*/ 2147483647 h 1611"/>
              <a:gd name="T82" fmla="*/ 2147483647 w 1098"/>
              <a:gd name="T83" fmla="*/ 2147483647 h 1611"/>
              <a:gd name="T84" fmla="*/ 2147483647 w 1098"/>
              <a:gd name="T85" fmla="*/ 2147483647 h 161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098"/>
              <a:gd name="T130" fmla="*/ 0 h 1611"/>
              <a:gd name="T131" fmla="*/ 1098 w 1098"/>
              <a:gd name="T132" fmla="*/ 1611 h 161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098" h="1611">
                <a:moveTo>
                  <a:pt x="254" y="1430"/>
                </a:moveTo>
                <a:cubicBezTo>
                  <a:pt x="250" y="1297"/>
                  <a:pt x="285" y="1150"/>
                  <a:pt x="165" y="1066"/>
                </a:cubicBezTo>
                <a:cubicBezTo>
                  <a:pt x="143" y="1034"/>
                  <a:pt x="134" y="1010"/>
                  <a:pt x="103" y="991"/>
                </a:cubicBezTo>
                <a:cubicBezTo>
                  <a:pt x="59" y="924"/>
                  <a:pt x="25" y="854"/>
                  <a:pt x="0" y="778"/>
                </a:cubicBezTo>
                <a:cubicBezTo>
                  <a:pt x="2" y="762"/>
                  <a:pt x="3" y="746"/>
                  <a:pt x="7" y="730"/>
                </a:cubicBezTo>
                <a:cubicBezTo>
                  <a:pt x="10" y="716"/>
                  <a:pt x="21" y="689"/>
                  <a:pt x="21" y="689"/>
                </a:cubicBezTo>
                <a:cubicBezTo>
                  <a:pt x="27" y="646"/>
                  <a:pt x="29" y="595"/>
                  <a:pt x="55" y="559"/>
                </a:cubicBezTo>
                <a:cubicBezTo>
                  <a:pt x="64" y="532"/>
                  <a:pt x="73" y="520"/>
                  <a:pt x="96" y="504"/>
                </a:cubicBezTo>
                <a:cubicBezTo>
                  <a:pt x="113" y="455"/>
                  <a:pt x="102" y="475"/>
                  <a:pt x="124" y="442"/>
                </a:cubicBezTo>
                <a:cubicBezTo>
                  <a:pt x="140" y="391"/>
                  <a:pt x="142" y="337"/>
                  <a:pt x="172" y="291"/>
                </a:cubicBezTo>
                <a:cubicBezTo>
                  <a:pt x="190" y="232"/>
                  <a:pt x="160" y="319"/>
                  <a:pt x="199" y="250"/>
                </a:cubicBezTo>
                <a:cubicBezTo>
                  <a:pt x="206" y="237"/>
                  <a:pt x="199" y="214"/>
                  <a:pt x="213" y="209"/>
                </a:cubicBezTo>
                <a:cubicBezTo>
                  <a:pt x="235" y="201"/>
                  <a:pt x="274" y="175"/>
                  <a:pt x="274" y="175"/>
                </a:cubicBezTo>
                <a:cubicBezTo>
                  <a:pt x="315" y="114"/>
                  <a:pt x="401" y="130"/>
                  <a:pt x="466" y="127"/>
                </a:cubicBezTo>
                <a:cubicBezTo>
                  <a:pt x="510" y="118"/>
                  <a:pt x="522" y="112"/>
                  <a:pt x="562" y="86"/>
                </a:cubicBezTo>
                <a:cubicBezTo>
                  <a:pt x="576" y="77"/>
                  <a:pt x="604" y="58"/>
                  <a:pt x="604" y="58"/>
                </a:cubicBezTo>
                <a:cubicBezTo>
                  <a:pt x="608" y="51"/>
                  <a:pt x="610" y="42"/>
                  <a:pt x="617" y="38"/>
                </a:cubicBezTo>
                <a:cubicBezTo>
                  <a:pt x="629" y="30"/>
                  <a:pt x="658" y="24"/>
                  <a:pt x="658" y="24"/>
                </a:cubicBezTo>
                <a:cubicBezTo>
                  <a:pt x="736" y="50"/>
                  <a:pt x="731" y="0"/>
                  <a:pt x="720" y="99"/>
                </a:cubicBezTo>
                <a:cubicBezTo>
                  <a:pt x="725" y="168"/>
                  <a:pt x="735" y="200"/>
                  <a:pt x="727" y="264"/>
                </a:cubicBezTo>
                <a:cubicBezTo>
                  <a:pt x="729" y="291"/>
                  <a:pt x="729" y="319"/>
                  <a:pt x="734" y="346"/>
                </a:cubicBezTo>
                <a:cubicBezTo>
                  <a:pt x="736" y="360"/>
                  <a:pt x="748" y="387"/>
                  <a:pt x="748" y="387"/>
                </a:cubicBezTo>
                <a:cubicBezTo>
                  <a:pt x="730" y="458"/>
                  <a:pt x="690" y="585"/>
                  <a:pt x="761" y="634"/>
                </a:cubicBezTo>
                <a:cubicBezTo>
                  <a:pt x="777" y="658"/>
                  <a:pt x="778" y="672"/>
                  <a:pt x="802" y="689"/>
                </a:cubicBezTo>
                <a:cubicBezTo>
                  <a:pt x="817" y="734"/>
                  <a:pt x="830" y="758"/>
                  <a:pt x="871" y="785"/>
                </a:cubicBezTo>
                <a:cubicBezTo>
                  <a:pt x="873" y="801"/>
                  <a:pt x="878" y="817"/>
                  <a:pt x="878" y="833"/>
                </a:cubicBezTo>
                <a:cubicBezTo>
                  <a:pt x="878" y="840"/>
                  <a:pt x="868" y="847"/>
                  <a:pt x="871" y="854"/>
                </a:cubicBezTo>
                <a:cubicBezTo>
                  <a:pt x="876" y="866"/>
                  <a:pt x="911" y="872"/>
                  <a:pt x="919" y="874"/>
                </a:cubicBezTo>
                <a:cubicBezTo>
                  <a:pt x="934" y="919"/>
                  <a:pt x="914" y="876"/>
                  <a:pt x="946" y="902"/>
                </a:cubicBezTo>
                <a:cubicBezTo>
                  <a:pt x="952" y="907"/>
                  <a:pt x="954" y="917"/>
                  <a:pt x="960" y="922"/>
                </a:cubicBezTo>
                <a:cubicBezTo>
                  <a:pt x="968" y="929"/>
                  <a:pt x="979" y="931"/>
                  <a:pt x="988" y="936"/>
                </a:cubicBezTo>
                <a:cubicBezTo>
                  <a:pt x="990" y="943"/>
                  <a:pt x="991" y="950"/>
                  <a:pt x="994" y="956"/>
                </a:cubicBezTo>
                <a:cubicBezTo>
                  <a:pt x="1002" y="971"/>
                  <a:pt x="1017" y="982"/>
                  <a:pt x="1022" y="998"/>
                </a:cubicBezTo>
                <a:cubicBezTo>
                  <a:pt x="1034" y="1033"/>
                  <a:pt x="1041" y="1069"/>
                  <a:pt x="1063" y="1100"/>
                </a:cubicBezTo>
                <a:cubicBezTo>
                  <a:pt x="1076" y="1186"/>
                  <a:pt x="1098" y="1342"/>
                  <a:pt x="1049" y="1416"/>
                </a:cubicBezTo>
                <a:cubicBezTo>
                  <a:pt x="1033" y="1440"/>
                  <a:pt x="1011" y="1445"/>
                  <a:pt x="988" y="1457"/>
                </a:cubicBezTo>
                <a:cubicBezTo>
                  <a:pt x="981" y="1461"/>
                  <a:pt x="944" y="1490"/>
                  <a:pt x="926" y="1491"/>
                </a:cubicBezTo>
                <a:cubicBezTo>
                  <a:pt x="855" y="1495"/>
                  <a:pt x="784" y="1496"/>
                  <a:pt x="713" y="1498"/>
                </a:cubicBezTo>
                <a:cubicBezTo>
                  <a:pt x="670" y="1513"/>
                  <a:pt x="627" y="1555"/>
                  <a:pt x="590" y="1567"/>
                </a:cubicBezTo>
                <a:cubicBezTo>
                  <a:pt x="554" y="1579"/>
                  <a:pt x="576" y="1573"/>
                  <a:pt x="521" y="1580"/>
                </a:cubicBezTo>
                <a:cubicBezTo>
                  <a:pt x="459" y="1578"/>
                  <a:pt x="380" y="1611"/>
                  <a:pt x="336" y="1567"/>
                </a:cubicBezTo>
                <a:cubicBezTo>
                  <a:pt x="298" y="1529"/>
                  <a:pt x="363" y="1558"/>
                  <a:pt x="309" y="1539"/>
                </a:cubicBezTo>
                <a:cubicBezTo>
                  <a:pt x="288" y="1508"/>
                  <a:pt x="254" y="1470"/>
                  <a:pt x="254" y="1430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Freeform 2225">
            <a:extLst>
              <a:ext uri="{FF2B5EF4-FFF2-40B4-BE49-F238E27FC236}">
                <a16:creationId xmlns:a16="http://schemas.microsoft.com/office/drawing/2014/main" id="{DE46FF25-69E1-E0D8-B230-DF260075D66C}"/>
              </a:ext>
            </a:extLst>
          </p:cNvPr>
          <p:cNvSpPr>
            <a:spLocks/>
          </p:cNvSpPr>
          <p:nvPr/>
        </p:nvSpPr>
        <p:spPr bwMode="auto">
          <a:xfrm>
            <a:off x="4276725" y="4459288"/>
            <a:ext cx="1458913" cy="1876425"/>
          </a:xfrm>
          <a:custGeom>
            <a:avLst/>
            <a:gdLst>
              <a:gd name="T0" fmla="*/ 2147483647 w 919"/>
              <a:gd name="T1" fmla="*/ 2147483647 h 1182"/>
              <a:gd name="T2" fmla="*/ 2147483647 w 919"/>
              <a:gd name="T3" fmla="*/ 2147483647 h 1182"/>
              <a:gd name="T4" fmla="*/ 2147483647 w 919"/>
              <a:gd name="T5" fmla="*/ 2147483647 h 1182"/>
              <a:gd name="T6" fmla="*/ 2147483647 w 919"/>
              <a:gd name="T7" fmla="*/ 2147483647 h 1182"/>
              <a:gd name="T8" fmla="*/ 2147483647 w 919"/>
              <a:gd name="T9" fmla="*/ 2147483647 h 1182"/>
              <a:gd name="T10" fmla="*/ 2147483647 w 919"/>
              <a:gd name="T11" fmla="*/ 2147483647 h 1182"/>
              <a:gd name="T12" fmla="*/ 2147483647 w 919"/>
              <a:gd name="T13" fmla="*/ 2147483647 h 1182"/>
              <a:gd name="T14" fmla="*/ 2147483647 w 919"/>
              <a:gd name="T15" fmla="*/ 2147483647 h 1182"/>
              <a:gd name="T16" fmla="*/ 2147483647 w 919"/>
              <a:gd name="T17" fmla="*/ 2147483647 h 1182"/>
              <a:gd name="T18" fmla="*/ 2147483647 w 919"/>
              <a:gd name="T19" fmla="*/ 2147483647 h 1182"/>
              <a:gd name="T20" fmla="*/ 2147483647 w 919"/>
              <a:gd name="T21" fmla="*/ 2147483647 h 1182"/>
              <a:gd name="T22" fmla="*/ 2147483647 w 919"/>
              <a:gd name="T23" fmla="*/ 2147483647 h 1182"/>
              <a:gd name="T24" fmla="*/ 2147483647 w 919"/>
              <a:gd name="T25" fmla="*/ 2147483647 h 1182"/>
              <a:gd name="T26" fmla="*/ 2147483647 w 919"/>
              <a:gd name="T27" fmla="*/ 2147483647 h 1182"/>
              <a:gd name="T28" fmla="*/ 2147483647 w 919"/>
              <a:gd name="T29" fmla="*/ 2147483647 h 1182"/>
              <a:gd name="T30" fmla="*/ 2147483647 w 919"/>
              <a:gd name="T31" fmla="*/ 2147483647 h 1182"/>
              <a:gd name="T32" fmla="*/ 2147483647 w 919"/>
              <a:gd name="T33" fmla="*/ 2147483647 h 1182"/>
              <a:gd name="T34" fmla="*/ 2147483647 w 919"/>
              <a:gd name="T35" fmla="*/ 2147483647 h 1182"/>
              <a:gd name="T36" fmla="*/ 2147483647 w 919"/>
              <a:gd name="T37" fmla="*/ 2147483647 h 1182"/>
              <a:gd name="T38" fmla="*/ 2147483647 w 919"/>
              <a:gd name="T39" fmla="*/ 2147483647 h 1182"/>
              <a:gd name="T40" fmla="*/ 2147483647 w 919"/>
              <a:gd name="T41" fmla="*/ 2147483647 h 1182"/>
              <a:gd name="T42" fmla="*/ 2147483647 w 919"/>
              <a:gd name="T43" fmla="*/ 2147483647 h 1182"/>
              <a:gd name="T44" fmla="*/ 2147483647 w 919"/>
              <a:gd name="T45" fmla="*/ 2147483647 h 1182"/>
              <a:gd name="T46" fmla="*/ 2147483647 w 919"/>
              <a:gd name="T47" fmla="*/ 2147483647 h 1182"/>
              <a:gd name="T48" fmla="*/ 2147483647 w 919"/>
              <a:gd name="T49" fmla="*/ 2147483647 h 1182"/>
              <a:gd name="T50" fmla="*/ 2147483647 w 919"/>
              <a:gd name="T51" fmla="*/ 2147483647 h 1182"/>
              <a:gd name="T52" fmla="*/ 2147483647 w 919"/>
              <a:gd name="T53" fmla="*/ 2147483647 h 1182"/>
              <a:gd name="T54" fmla="*/ 2147483647 w 919"/>
              <a:gd name="T55" fmla="*/ 2147483647 h 1182"/>
              <a:gd name="T56" fmla="*/ 2147483647 w 919"/>
              <a:gd name="T57" fmla="*/ 2147483647 h 1182"/>
              <a:gd name="T58" fmla="*/ 2147483647 w 919"/>
              <a:gd name="T59" fmla="*/ 2147483647 h 1182"/>
              <a:gd name="T60" fmla="*/ 2147483647 w 919"/>
              <a:gd name="T61" fmla="*/ 2147483647 h 1182"/>
              <a:gd name="T62" fmla="*/ 2147483647 w 919"/>
              <a:gd name="T63" fmla="*/ 2147483647 h 1182"/>
              <a:gd name="T64" fmla="*/ 2147483647 w 919"/>
              <a:gd name="T65" fmla="*/ 2147483647 h 1182"/>
              <a:gd name="T66" fmla="*/ 2147483647 w 919"/>
              <a:gd name="T67" fmla="*/ 2147483647 h 1182"/>
              <a:gd name="T68" fmla="*/ 2147483647 w 919"/>
              <a:gd name="T69" fmla="*/ 2147483647 h 1182"/>
              <a:gd name="T70" fmla="*/ 2147483647 w 919"/>
              <a:gd name="T71" fmla="*/ 2147483647 h 1182"/>
              <a:gd name="T72" fmla="*/ 2147483647 w 919"/>
              <a:gd name="T73" fmla="*/ 2147483647 h 1182"/>
              <a:gd name="T74" fmla="*/ 2147483647 w 919"/>
              <a:gd name="T75" fmla="*/ 2147483647 h 1182"/>
              <a:gd name="T76" fmla="*/ 2147483647 w 919"/>
              <a:gd name="T77" fmla="*/ 2147483647 h 1182"/>
              <a:gd name="T78" fmla="*/ 2147483647 w 919"/>
              <a:gd name="T79" fmla="*/ 2147483647 h 1182"/>
              <a:gd name="T80" fmla="*/ 2147483647 w 919"/>
              <a:gd name="T81" fmla="*/ 2147483647 h 1182"/>
              <a:gd name="T82" fmla="*/ 2147483647 w 919"/>
              <a:gd name="T83" fmla="*/ 2147483647 h 1182"/>
              <a:gd name="T84" fmla="*/ 2147483647 w 919"/>
              <a:gd name="T85" fmla="*/ 2147483647 h 1182"/>
              <a:gd name="T86" fmla="*/ 2147483647 w 919"/>
              <a:gd name="T87" fmla="*/ 2147483647 h 1182"/>
              <a:gd name="T88" fmla="*/ 2147483647 w 919"/>
              <a:gd name="T89" fmla="*/ 2147483647 h 1182"/>
              <a:gd name="T90" fmla="*/ 2147483647 w 919"/>
              <a:gd name="T91" fmla="*/ 2147483647 h 118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919"/>
              <a:gd name="T139" fmla="*/ 0 h 1182"/>
              <a:gd name="T140" fmla="*/ 919 w 919"/>
              <a:gd name="T141" fmla="*/ 1182 h 118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919" h="1182">
                <a:moveTo>
                  <a:pt x="364" y="1031"/>
                </a:moveTo>
                <a:cubicBezTo>
                  <a:pt x="349" y="1007"/>
                  <a:pt x="334" y="990"/>
                  <a:pt x="316" y="969"/>
                </a:cubicBezTo>
                <a:cubicBezTo>
                  <a:pt x="301" y="950"/>
                  <a:pt x="296" y="928"/>
                  <a:pt x="282" y="908"/>
                </a:cubicBezTo>
                <a:cubicBezTo>
                  <a:pt x="268" y="867"/>
                  <a:pt x="265" y="835"/>
                  <a:pt x="227" y="812"/>
                </a:cubicBezTo>
                <a:cubicBezTo>
                  <a:pt x="211" y="788"/>
                  <a:pt x="177" y="768"/>
                  <a:pt x="152" y="750"/>
                </a:cubicBezTo>
                <a:cubicBezTo>
                  <a:pt x="147" y="743"/>
                  <a:pt x="144" y="735"/>
                  <a:pt x="138" y="729"/>
                </a:cubicBezTo>
                <a:cubicBezTo>
                  <a:pt x="132" y="723"/>
                  <a:pt x="122" y="722"/>
                  <a:pt x="117" y="716"/>
                </a:cubicBezTo>
                <a:cubicBezTo>
                  <a:pt x="77" y="666"/>
                  <a:pt x="153" y="723"/>
                  <a:pt x="90" y="681"/>
                </a:cubicBezTo>
                <a:cubicBezTo>
                  <a:pt x="73" y="657"/>
                  <a:pt x="59" y="656"/>
                  <a:pt x="35" y="640"/>
                </a:cubicBezTo>
                <a:cubicBezTo>
                  <a:pt x="15" y="611"/>
                  <a:pt x="25" y="631"/>
                  <a:pt x="15" y="599"/>
                </a:cubicBezTo>
                <a:cubicBezTo>
                  <a:pt x="11" y="585"/>
                  <a:pt x="1" y="558"/>
                  <a:pt x="1" y="558"/>
                </a:cubicBezTo>
                <a:cubicBezTo>
                  <a:pt x="3" y="515"/>
                  <a:pt x="0" y="471"/>
                  <a:pt x="8" y="428"/>
                </a:cubicBezTo>
                <a:cubicBezTo>
                  <a:pt x="9" y="420"/>
                  <a:pt x="22" y="420"/>
                  <a:pt x="28" y="414"/>
                </a:cubicBezTo>
                <a:cubicBezTo>
                  <a:pt x="34" y="408"/>
                  <a:pt x="39" y="401"/>
                  <a:pt x="42" y="393"/>
                </a:cubicBezTo>
                <a:cubicBezTo>
                  <a:pt x="60" y="352"/>
                  <a:pt x="64" y="307"/>
                  <a:pt x="90" y="270"/>
                </a:cubicBezTo>
                <a:cubicBezTo>
                  <a:pt x="98" y="223"/>
                  <a:pt x="102" y="167"/>
                  <a:pt x="145" y="140"/>
                </a:cubicBezTo>
                <a:cubicBezTo>
                  <a:pt x="152" y="119"/>
                  <a:pt x="153" y="96"/>
                  <a:pt x="165" y="78"/>
                </a:cubicBezTo>
                <a:cubicBezTo>
                  <a:pt x="184" y="49"/>
                  <a:pt x="182" y="62"/>
                  <a:pt x="207" y="50"/>
                </a:cubicBezTo>
                <a:cubicBezTo>
                  <a:pt x="301" y="4"/>
                  <a:pt x="357" y="7"/>
                  <a:pt x="474" y="2"/>
                </a:cubicBezTo>
                <a:cubicBezTo>
                  <a:pt x="492" y="4"/>
                  <a:pt x="513" y="0"/>
                  <a:pt x="529" y="9"/>
                </a:cubicBezTo>
                <a:cubicBezTo>
                  <a:pt x="543" y="17"/>
                  <a:pt x="556" y="50"/>
                  <a:pt x="556" y="50"/>
                </a:cubicBezTo>
                <a:cubicBezTo>
                  <a:pt x="595" y="206"/>
                  <a:pt x="566" y="111"/>
                  <a:pt x="577" y="455"/>
                </a:cubicBezTo>
                <a:cubicBezTo>
                  <a:pt x="577" y="457"/>
                  <a:pt x="576" y="544"/>
                  <a:pt x="591" y="572"/>
                </a:cubicBezTo>
                <a:cubicBezTo>
                  <a:pt x="599" y="586"/>
                  <a:pt x="613" y="598"/>
                  <a:pt x="618" y="613"/>
                </a:cubicBezTo>
                <a:cubicBezTo>
                  <a:pt x="625" y="634"/>
                  <a:pt x="666" y="661"/>
                  <a:pt x="666" y="661"/>
                </a:cubicBezTo>
                <a:cubicBezTo>
                  <a:pt x="682" y="684"/>
                  <a:pt x="690" y="700"/>
                  <a:pt x="714" y="716"/>
                </a:cubicBezTo>
                <a:cubicBezTo>
                  <a:pt x="731" y="740"/>
                  <a:pt x="724" y="737"/>
                  <a:pt x="755" y="750"/>
                </a:cubicBezTo>
                <a:cubicBezTo>
                  <a:pt x="768" y="755"/>
                  <a:pt x="796" y="764"/>
                  <a:pt x="796" y="764"/>
                </a:cubicBezTo>
                <a:cubicBezTo>
                  <a:pt x="801" y="773"/>
                  <a:pt x="806" y="782"/>
                  <a:pt x="810" y="791"/>
                </a:cubicBezTo>
                <a:cubicBezTo>
                  <a:pt x="815" y="804"/>
                  <a:pt x="812" y="824"/>
                  <a:pt x="824" y="832"/>
                </a:cubicBezTo>
                <a:cubicBezTo>
                  <a:pt x="856" y="854"/>
                  <a:pt x="872" y="887"/>
                  <a:pt x="899" y="914"/>
                </a:cubicBezTo>
                <a:cubicBezTo>
                  <a:pt x="904" y="928"/>
                  <a:pt x="908" y="942"/>
                  <a:pt x="913" y="956"/>
                </a:cubicBezTo>
                <a:cubicBezTo>
                  <a:pt x="919" y="973"/>
                  <a:pt x="909" y="992"/>
                  <a:pt x="906" y="1010"/>
                </a:cubicBezTo>
                <a:cubicBezTo>
                  <a:pt x="903" y="1031"/>
                  <a:pt x="899" y="1076"/>
                  <a:pt x="879" y="1093"/>
                </a:cubicBezTo>
                <a:cubicBezTo>
                  <a:pt x="864" y="1106"/>
                  <a:pt x="829" y="1107"/>
                  <a:pt x="810" y="1113"/>
                </a:cubicBezTo>
                <a:cubicBezTo>
                  <a:pt x="789" y="1111"/>
                  <a:pt x="767" y="1115"/>
                  <a:pt x="748" y="1106"/>
                </a:cubicBezTo>
                <a:cubicBezTo>
                  <a:pt x="730" y="1098"/>
                  <a:pt x="726" y="1070"/>
                  <a:pt x="707" y="1065"/>
                </a:cubicBezTo>
                <a:cubicBezTo>
                  <a:pt x="698" y="1063"/>
                  <a:pt x="689" y="1060"/>
                  <a:pt x="680" y="1058"/>
                </a:cubicBezTo>
                <a:cubicBezTo>
                  <a:pt x="624" y="1068"/>
                  <a:pt x="623" y="1072"/>
                  <a:pt x="591" y="1120"/>
                </a:cubicBezTo>
                <a:cubicBezTo>
                  <a:pt x="579" y="1138"/>
                  <a:pt x="550" y="1134"/>
                  <a:pt x="529" y="1141"/>
                </a:cubicBezTo>
                <a:cubicBezTo>
                  <a:pt x="522" y="1143"/>
                  <a:pt x="508" y="1148"/>
                  <a:pt x="508" y="1148"/>
                </a:cubicBezTo>
                <a:cubicBezTo>
                  <a:pt x="491" y="1174"/>
                  <a:pt x="475" y="1172"/>
                  <a:pt x="447" y="1182"/>
                </a:cubicBezTo>
                <a:cubicBezTo>
                  <a:pt x="431" y="1180"/>
                  <a:pt x="415" y="1178"/>
                  <a:pt x="399" y="1175"/>
                </a:cubicBezTo>
                <a:cubicBezTo>
                  <a:pt x="392" y="1174"/>
                  <a:pt x="381" y="1175"/>
                  <a:pt x="378" y="1168"/>
                </a:cubicBezTo>
                <a:cubicBezTo>
                  <a:pt x="370" y="1147"/>
                  <a:pt x="375" y="1122"/>
                  <a:pt x="371" y="1100"/>
                </a:cubicBezTo>
                <a:cubicBezTo>
                  <a:pt x="358" y="1033"/>
                  <a:pt x="351" y="1082"/>
                  <a:pt x="364" y="1031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9" name="Freeform 2228">
            <a:extLst>
              <a:ext uri="{FF2B5EF4-FFF2-40B4-BE49-F238E27FC236}">
                <a16:creationId xmlns:a16="http://schemas.microsoft.com/office/drawing/2014/main" id="{67933D34-F87C-30C0-CEBA-310BE7756A09}"/>
              </a:ext>
            </a:extLst>
          </p:cNvPr>
          <p:cNvSpPr>
            <a:spLocks/>
          </p:cNvSpPr>
          <p:nvPr/>
        </p:nvSpPr>
        <p:spPr bwMode="auto">
          <a:xfrm>
            <a:off x="4398963" y="4552950"/>
            <a:ext cx="935037" cy="1443038"/>
          </a:xfrm>
          <a:custGeom>
            <a:avLst/>
            <a:gdLst>
              <a:gd name="T0" fmla="*/ 2147483647 w 589"/>
              <a:gd name="T1" fmla="*/ 2147483647 h 909"/>
              <a:gd name="T2" fmla="*/ 2147483647 w 589"/>
              <a:gd name="T3" fmla="*/ 2147483647 h 909"/>
              <a:gd name="T4" fmla="*/ 2147483647 w 589"/>
              <a:gd name="T5" fmla="*/ 2147483647 h 909"/>
              <a:gd name="T6" fmla="*/ 2147483647 w 589"/>
              <a:gd name="T7" fmla="*/ 2147483647 h 909"/>
              <a:gd name="T8" fmla="*/ 2147483647 w 589"/>
              <a:gd name="T9" fmla="*/ 2147483647 h 909"/>
              <a:gd name="T10" fmla="*/ 2147483647 w 589"/>
              <a:gd name="T11" fmla="*/ 2147483647 h 909"/>
              <a:gd name="T12" fmla="*/ 2147483647 w 589"/>
              <a:gd name="T13" fmla="*/ 2147483647 h 909"/>
              <a:gd name="T14" fmla="*/ 2147483647 w 589"/>
              <a:gd name="T15" fmla="*/ 2147483647 h 909"/>
              <a:gd name="T16" fmla="*/ 2147483647 w 589"/>
              <a:gd name="T17" fmla="*/ 2147483647 h 909"/>
              <a:gd name="T18" fmla="*/ 2147483647 w 589"/>
              <a:gd name="T19" fmla="*/ 2147483647 h 909"/>
              <a:gd name="T20" fmla="*/ 2147483647 w 589"/>
              <a:gd name="T21" fmla="*/ 2147483647 h 909"/>
              <a:gd name="T22" fmla="*/ 2147483647 w 589"/>
              <a:gd name="T23" fmla="*/ 2147483647 h 909"/>
              <a:gd name="T24" fmla="*/ 2147483647 w 589"/>
              <a:gd name="T25" fmla="*/ 2147483647 h 909"/>
              <a:gd name="T26" fmla="*/ 2147483647 w 589"/>
              <a:gd name="T27" fmla="*/ 2147483647 h 909"/>
              <a:gd name="T28" fmla="*/ 2147483647 w 589"/>
              <a:gd name="T29" fmla="*/ 2147483647 h 909"/>
              <a:gd name="T30" fmla="*/ 2147483647 w 589"/>
              <a:gd name="T31" fmla="*/ 2147483647 h 909"/>
              <a:gd name="T32" fmla="*/ 2147483647 w 589"/>
              <a:gd name="T33" fmla="*/ 2147483647 h 909"/>
              <a:gd name="T34" fmla="*/ 2147483647 w 589"/>
              <a:gd name="T35" fmla="*/ 2147483647 h 909"/>
              <a:gd name="T36" fmla="*/ 2147483647 w 589"/>
              <a:gd name="T37" fmla="*/ 2147483647 h 909"/>
              <a:gd name="T38" fmla="*/ 2147483647 w 589"/>
              <a:gd name="T39" fmla="*/ 2147483647 h 909"/>
              <a:gd name="T40" fmla="*/ 2147483647 w 589"/>
              <a:gd name="T41" fmla="*/ 2147483647 h 909"/>
              <a:gd name="T42" fmla="*/ 2147483647 w 589"/>
              <a:gd name="T43" fmla="*/ 2147483647 h 909"/>
              <a:gd name="T44" fmla="*/ 2147483647 w 589"/>
              <a:gd name="T45" fmla="*/ 2147483647 h 909"/>
              <a:gd name="T46" fmla="*/ 2147483647 w 589"/>
              <a:gd name="T47" fmla="*/ 2147483647 h 909"/>
              <a:gd name="T48" fmla="*/ 2147483647 w 589"/>
              <a:gd name="T49" fmla="*/ 2147483647 h 909"/>
              <a:gd name="T50" fmla="*/ 2147483647 w 589"/>
              <a:gd name="T51" fmla="*/ 2147483647 h 90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89"/>
              <a:gd name="T79" fmla="*/ 0 h 909"/>
              <a:gd name="T80" fmla="*/ 589 w 589"/>
              <a:gd name="T81" fmla="*/ 909 h 90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89" h="909">
                <a:moveTo>
                  <a:pt x="342" y="841"/>
                </a:moveTo>
                <a:cubicBezTo>
                  <a:pt x="330" y="806"/>
                  <a:pt x="322" y="768"/>
                  <a:pt x="301" y="738"/>
                </a:cubicBezTo>
                <a:cubicBezTo>
                  <a:pt x="282" y="680"/>
                  <a:pt x="227" y="620"/>
                  <a:pt x="171" y="594"/>
                </a:cubicBezTo>
                <a:cubicBezTo>
                  <a:pt x="94" y="559"/>
                  <a:pt x="158" y="599"/>
                  <a:pt x="109" y="566"/>
                </a:cubicBezTo>
                <a:cubicBezTo>
                  <a:pt x="104" y="559"/>
                  <a:pt x="101" y="552"/>
                  <a:pt x="95" y="546"/>
                </a:cubicBezTo>
                <a:cubicBezTo>
                  <a:pt x="89" y="540"/>
                  <a:pt x="80" y="538"/>
                  <a:pt x="75" y="532"/>
                </a:cubicBezTo>
                <a:cubicBezTo>
                  <a:pt x="39" y="486"/>
                  <a:pt x="105" y="537"/>
                  <a:pt x="47" y="498"/>
                </a:cubicBezTo>
                <a:cubicBezTo>
                  <a:pt x="26" y="464"/>
                  <a:pt x="14" y="442"/>
                  <a:pt x="6" y="402"/>
                </a:cubicBezTo>
                <a:cubicBezTo>
                  <a:pt x="11" y="311"/>
                  <a:pt x="0" y="254"/>
                  <a:pt x="47" y="182"/>
                </a:cubicBezTo>
                <a:cubicBezTo>
                  <a:pt x="88" y="118"/>
                  <a:pt x="35" y="157"/>
                  <a:pt x="82" y="128"/>
                </a:cubicBezTo>
                <a:cubicBezTo>
                  <a:pt x="87" y="91"/>
                  <a:pt x="81" y="71"/>
                  <a:pt x="116" y="59"/>
                </a:cubicBezTo>
                <a:cubicBezTo>
                  <a:pt x="143" y="30"/>
                  <a:pt x="159" y="24"/>
                  <a:pt x="198" y="11"/>
                </a:cubicBezTo>
                <a:cubicBezTo>
                  <a:pt x="205" y="9"/>
                  <a:pt x="219" y="4"/>
                  <a:pt x="219" y="4"/>
                </a:cubicBezTo>
                <a:cubicBezTo>
                  <a:pt x="337" y="13"/>
                  <a:pt x="314" y="0"/>
                  <a:pt x="328" y="107"/>
                </a:cubicBezTo>
                <a:cubicBezTo>
                  <a:pt x="329" y="116"/>
                  <a:pt x="333" y="125"/>
                  <a:pt x="335" y="134"/>
                </a:cubicBezTo>
                <a:cubicBezTo>
                  <a:pt x="328" y="257"/>
                  <a:pt x="280" y="429"/>
                  <a:pt x="376" y="525"/>
                </a:cubicBezTo>
                <a:cubicBezTo>
                  <a:pt x="386" y="555"/>
                  <a:pt x="411" y="603"/>
                  <a:pt x="438" y="621"/>
                </a:cubicBezTo>
                <a:cubicBezTo>
                  <a:pt x="443" y="628"/>
                  <a:pt x="445" y="637"/>
                  <a:pt x="452" y="642"/>
                </a:cubicBezTo>
                <a:cubicBezTo>
                  <a:pt x="464" y="650"/>
                  <a:pt x="493" y="656"/>
                  <a:pt x="493" y="656"/>
                </a:cubicBezTo>
                <a:cubicBezTo>
                  <a:pt x="509" y="679"/>
                  <a:pt x="524" y="695"/>
                  <a:pt x="548" y="710"/>
                </a:cubicBezTo>
                <a:cubicBezTo>
                  <a:pt x="556" y="734"/>
                  <a:pt x="568" y="751"/>
                  <a:pt x="582" y="772"/>
                </a:cubicBezTo>
                <a:cubicBezTo>
                  <a:pt x="584" y="779"/>
                  <a:pt x="589" y="786"/>
                  <a:pt x="589" y="793"/>
                </a:cubicBezTo>
                <a:cubicBezTo>
                  <a:pt x="589" y="896"/>
                  <a:pt x="560" y="868"/>
                  <a:pt x="459" y="875"/>
                </a:cubicBezTo>
                <a:cubicBezTo>
                  <a:pt x="435" y="883"/>
                  <a:pt x="418" y="896"/>
                  <a:pt x="397" y="909"/>
                </a:cubicBezTo>
                <a:cubicBezTo>
                  <a:pt x="359" y="896"/>
                  <a:pt x="384" y="892"/>
                  <a:pt x="349" y="868"/>
                </a:cubicBezTo>
                <a:cubicBezTo>
                  <a:pt x="341" y="846"/>
                  <a:pt x="342" y="855"/>
                  <a:pt x="342" y="841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0" name="Freeform 2229">
            <a:extLst>
              <a:ext uri="{FF2B5EF4-FFF2-40B4-BE49-F238E27FC236}">
                <a16:creationId xmlns:a16="http://schemas.microsoft.com/office/drawing/2014/main" id="{88E7AE9A-3D9F-F02B-CF28-640D85055C71}"/>
              </a:ext>
            </a:extLst>
          </p:cNvPr>
          <p:cNvSpPr>
            <a:spLocks/>
          </p:cNvSpPr>
          <p:nvPr/>
        </p:nvSpPr>
        <p:spPr bwMode="auto">
          <a:xfrm>
            <a:off x="4551363" y="4705350"/>
            <a:ext cx="325437" cy="704850"/>
          </a:xfrm>
          <a:custGeom>
            <a:avLst/>
            <a:gdLst>
              <a:gd name="T0" fmla="*/ 2147483647 w 589"/>
              <a:gd name="T1" fmla="*/ 2147483647 h 909"/>
              <a:gd name="T2" fmla="*/ 2147483647 w 589"/>
              <a:gd name="T3" fmla="*/ 2147483647 h 909"/>
              <a:gd name="T4" fmla="*/ 2147483647 w 589"/>
              <a:gd name="T5" fmla="*/ 2147483647 h 909"/>
              <a:gd name="T6" fmla="*/ 2147483647 w 589"/>
              <a:gd name="T7" fmla="*/ 2147483647 h 909"/>
              <a:gd name="T8" fmla="*/ 2147483647 w 589"/>
              <a:gd name="T9" fmla="*/ 2147483647 h 909"/>
              <a:gd name="T10" fmla="*/ 2147483647 w 589"/>
              <a:gd name="T11" fmla="*/ 2147483647 h 909"/>
              <a:gd name="T12" fmla="*/ 2147483647 w 589"/>
              <a:gd name="T13" fmla="*/ 2147483647 h 909"/>
              <a:gd name="T14" fmla="*/ 2147483647 w 589"/>
              <a:gd name="T15" fmla="*/ 2147483647 h 909"/>
              <a:gd name="T16" fmla="*/ 2147483647 w 589"/>
              <a:gd name="T17" fmla="*/ 2147483647 h 909"/>
              <a:gd name="T18" fmla="*/ 2147483647 w 589"/>
              <a:gd name="T19" fmla="*/ 2147483647 h 909"/>
              <a:gd name="T20" fmla="*/ 2147483647 w 589"/>
              <a:gd name="T21" fmla="*/ 2147483647 h 909"/>
              <a:gd name="T22" fmla="*/ 2147483647 w 589"/>
              <a:gd name="T23" fmla="*/ 2147483647 h 909"/>
              <a:gd name="T24" fmla="*/ 2147483647 w 589"/>
              <a:gd name="T25" fmla="*/ 2147483647 h 909"/>
              <a:gd name="T26" fmla="*/ 2147483647 w 589"/>
              <a:gd name="T27" fmla="*/ 2147483647 h 909"/>
              <a:gd name="T28" fmla="*/ 2147483647 w 589"/>
              <a:gd name="T29" fmla="*/ 2147483647 h 909"/>
              <a:gd name="T30" fmla="*/ 2147483647 w 589"/>
              <a:gd name="T31" fmla="*/ 2147483647 h 909"/>
              <a:gd name="T32" fmla="*/ 2147483647 w 589"/>
              <a:gd name="T33" fmla="*/ 2147483647 h 909"/>
              <a:gd name="T34" fmla="*/ 2147483647 w 589"/>
              <a:gd name="T35" fmla="*/ 2147483647 h 909"/>
              <a:gd name="T36" fmla="*/ 2147483647 w 589"/>
              <a:gd name="T37" fmla="*/ 2147483647 h 909"/>
              <a:gd name="T38" fmla="*/ 2147483647 w 589"/>
              <a:gd name="T39" fmla="*/ 2147483647 h 909"/>
              <a:gd name="T40" fmla="*/ 2147483647 w 589"/>
              <a:gd name="T41" fmla="*/ 2147483647 h 909"/>
              <a:gd name="T42" fmla="*/ 2147483647 w 589"/>
              <a:gd name="T43" fmla="*/ 2147483647 h 909"/>
              <a:gd name="T44" fmla="*/ 2147483647 w 589"/>
              <a:gd name="T45" fmla="*/ 2147483647 h 909"/>
              <a:gd name="T46" fmla="*/ 2147483647 w 589"/>
              <a:gd name="T47" fmla="*/ 2147483647 h 909"/>
              <a:gd name="T48" fmla="*/ 2147483647 w 589"/>
              <a:gd name="T49" fmla="*/ 2147483647 h 909"/>
              <a:gd name="T50" fmla="*/ 2147483647 w 589"/>
              <a:gd name="T51" fmla="*/ 2147483647 h 90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89"/>
              <a:gd name="T79" fmla="*/ 0 h 909"/>
              <a:gd name="T80" fmla="*/ 589 w 589"/>
              <a:gd name="T81" fmla="*/ 909 h 90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89" h="909">
                <a:moveTo>
                  <a:pt x="342" y="841"/>
                </a:moveTo>
                <a:cubicBezTo>
                  <a:pt x="330" y="806"/>
                  <a:pt x="322" y="768"/>
                  <a:pt x="301" y="738"/>
                </a:cubicBezTo>
                <a:cubicBezTo>
                  <a:pt x="282" y="680"/>
                  <a:pt x="227" y="620"/>
                  <a:pt x="171" y="594"/>
                </a:cubicBezTo>
                <a:cubicBezTo>
                  <a:pt x="94" y="559"/>
                  <a:pt x="158" y="599"/>
                  <a:pt x="109" y="566"/>
                </a:cubicBezTo>
                <a:cubicBezTo>
                  <a:pt x="104" y="559"/>
                  <a:pt x="101" y="552"/>
                  <a:pt x="95" y="546"/>
                </a:cubicBezTo>
                <a:cubicBezTo>
                  <a:pt x="89" y="540"/>
                  <a:pt x="80" y="538"/>
                  <a:pt x="75" y="532"/>
                </a:cubicBezTo>
                <a:cubicBezTo>
                  <a:pt x="39" y="486"/>
                  <a:pt x="105" y="537"/>
                  <a:pt x="47" y="498"/>
                </a:cubicBezTo>
                <a:cubicBezTo>
                  <a:pt x="26" y="464"/>
                  <a:pt x="14" y="442"/>
                  <a:pt x="6" y="402"/>
                </a:cubicBezTo>
                <a:cubicBezTo>
                  <a:pt x="11" y="311"/>
                  <a:pt x="0" y="254"/>
                  <a:pt x="47" y="182"/>
                </a:cubicBezTo>
                <a:cubicBezTo>
                  <a:pt x="88" y="118"/>
                  <a:pt x="35" y="157"/>
                  <a:pt x="82" y="128"/>
                </a:cubicBezTo>
                <a:cubicBezTo>
                  <a:pt x="87" y="91"/>
                  <a:pt x="81" y="71"/>
                  <a:pt x="116" y="59"/>
                </a:cubicBezTo>
                <a:cubicBezTo>
                  <a:pt x="143" y="30"/>
                  <a:pt x="159" y="24"/>
                  <a:pt x="198" y="11"/>
                </a:cubicBezTo>
                <a:cubicBezTo>
                  <a:pt x="205" y="9"/>
                  <a:pt x="219" y="4"/>
                  <a:pt x="219" y="4"/>
                </a:cubicBezTo>
                <a:cubicBezTo>
                  <a:pt x="337" y="13"/>
                  <a:pt x="314" y="0"/>
                  <a:pt x="328" y="107"/>
                </a:cubicBezTo>
                <a:cubicBezTo>
                  <a:pt x="329" y="116"/>
                  <a:pt x="333" y="125"/>
                  <a:pt x="335" y="134"/>
                </a:cubicBezTo>
                <a:cubicBezTo>
                  <a:pt x="328" y="257"/>
                  <a:pt x="280" y="429"/>
                  <a:pt x="376" y="525"/>
                </a:cubicBezTo>
                <a:cubicBezTo>
                  <a:pt x="386" y="555"/>
                  <a:pt x="411" y="603"/>
                  <a:pt x="438" y="621"/>
                </a:cubicBezTo>
                <a:cubicBezTo>
                  <a:pt x="443" y="628"/>
                  <a:pt x="445" y="637"/>
                  <a:pt x="452" y="642"/>
                </a:cubicBezTo>
                <a:cubicBezTo>
                  <a:pt x="464" y="650"/>
                  <a:pt x="493" y="656"/>
                  <a:pt x="493" y="656"/>
                </a:cubicBezTo>
                <a:cubicBezTo>
                  <a:pt x="509" y="679"/>
                  <a:pt x="524" y="695"/>
                  <a:pt x="548" y="710"/>
                </a:cubicBezTo>
                <a:cubicBezTo>
                  <a:pt x="556" y="734"/>
                  <a:pt x="568" y="751"/>
                  <a:pt x="582" y="772"/>
                </a:cubicBezTo>
                <a:cubicBezTo>
                  <a:pt x="584" y="779"/>
                  <a:pt x="589" y="786"/>
                  <a:pt x="589" y="793"/>
                </a:cubicBezTo>
                <a:cubicBezTo>
                  <a:pt x="589" y="896"/>
                  <a:pt x="560" y="868"/>
                  <a:pt x="459" y="875"/>
                </a:cubicBezTo>
                <a:cubicBezTo>
                  <a:pt x="435" y="883"/>
                  <a:pt x="418" y="896"/>
                  <a:pt x="397" y="909"/>
                </a:cubicBezTo>
                <a:cubicBezTo>
                  <a:pt x="359" y="896"/>
                  <a:pt x="384" y="892"/>
                  <a:pt x="349" y="868"/>
                </a:cubicBezTo>
                <a:cubicBezTo>
                  <a:pt x="341" y="846"/>
                  <a:pt x="342" y="855"/>
                  <a:pt x="342" y="841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Freeform 2230">
            <a:extLst>
              <a:ext uri="{FF2B5EF4-FFF2-40B4-BE49-F238E27FC236}">
                <a16:creationId xmlns:a16="http://schemas.microsoft.com/office/drawing/2014/main" id="{603548DF-2874-0F51-98E5-18E64F133DF5}"/>
              </a:ext>
            </a:extLst>
          </p:cNvPr>
          <p:cNvSpPr>
            <a:spLocks/>
          </p:cNvSpPr>
          <p:nvPr/>
        </p:nvSpPr>
        <p:spPr bwMode="auto">
          <a:xfrm>
            <a:off x="1524000" y="3527425"/>
            <a:ext cx="2773363" cy="3135313"/>
          </a:xfrm>
          <a:custGeom>
            <a:avLst/>
            <a:gdLst>
              <a:gd name="T0" fmla="*/ 2147483647 w 1747"/>
              <a:gd name="T1" fmla="*/ 2147483647 h 1975"/>
              <a:gd name="T2" fmla="*/ 2147483647 w 1747"/>
              <a:gd name="T3" fmla="*/ 2147483647 h 1975"/>
              <a:gd name="T4" fmla="*/ 2147483647 w 1747"/>
              <a:gd name="T5" fmla="*/ 2147483647 h 1975"/>
              <a:gd name="T6" fmla="*/ 2147483647 w 1747"/>
              <a:gd name="T7" fmla="*/ 2147483647 h 1975"/>
              <a:gd name="T8" fmla="*/ 2147483647 w 1747"/>
              <a:gd name="T9" fmla="*/ 2147483647 h 1975"/>
              <a:gd name="T10" fmla="*/ 2147483647 w 1747"/>
              <a:gd name="T11" fmla="*/ 2147483647 h 1975"/>
              <a:gd name="T12" fmla="*/ 2147483647 w 1747"/>
              <a:gd name="T13" fmla="*/ 2147483647 h 1975"/>
              <a:gd name="T14" fmla="*/ 2147483647 w 1747"/>
              <a:gd name="T15" fmla="*/ 2147483647 h 1975"/>
              <a:gd name="T16" fmla="*/ 2147483647 w 1747"/>
              <a:gd name="T17" fmla="*/ 2147483647 h 1975"/>
              <a:gd name="T18" fmla="*/ 2147483647 w 1747"/>
              <a:gd name="T19" fmla="*/ 2147483647 h 1975"/>
              <a:gd name="T20" fmla="*/ 2147483647 w 1747"/>
              <a:gd name="T21" fmla="*/ 2147483647 h 1975"/>
              <a:gd name="T22" fmla="*/ 2147483647 w 1747"/>
              <a:gd name="T23" fmla="*/ 2147483647 h 1975"/>
              <a:gd name="T24" fmla="*/ 2147483647 w 1747"/>
              <a:gd name="T25" fmla="*/ 2147483647 h 1975"/>
              <a:gd name="T26" fmla="*/ 2147483647 w 1747"/>
              <a:gd name="T27" fmla="*/ 2147483647 h 1975"/>
              <a:gd name="T28" fmla="*/ 2147483647 w 1747"/>
              <a:gd name="T29" fmla="*/ 2147483647 h 1975"/>
              <a:gd name="T30" fmla="*/ 2147483647 w 1747"/>
              <a:gd name="T31" fmla="*/ 2147483647 h 1975"/>
              <a:gd name="T32" fmla="*/ 2147483647 w 1747"/>
              <a:gd name="T33" fmla="*/ 2147483647 h 1975"/>
              <a:gd name="T34" fmla="*/ 2147483647 w 1747"/>
              <a:gd name="T35" fmla="*/ 2147483647 h 1975"/>
              <a:gd name="T36" fmla="*/ 2147483647 w 1747"/>
              <a:gd name="T37" fmla="*/ 2147483647 h 1975"/>
              <a:gd name="T38" fmla="*/ 2147483647 w 1747"/>
              <a:gd name="T39" fmla="*/ 2147483647 h 1975"/>
              <a:gd name="T40" fmla="*/ 2147483647 w 1747"/>
              <a:gd name="T41" fmla="*/ 2147483647 h 1975"/>
              <a:gd name="T42" fmla="*/ 2147483647 w 1747"/>
              <a:gd name="T43" fmla="*/ 2147483647 h 1975"/>
              <a:gd name="T44" fmla="*/ 2147483647 w 1747"/>
              <a:gd name="T45" fmla="*/ 2147483647 h 1975"/>
              <a:gd name="T46" fmla="*/ 2147483647 w 1747"/>
              <a:gd name="T47" fmla="*/ 2147483647 h 1975"/>
              <a:gd name="T48" fmla="*/ 2147483647 w 1747"/>
              <a:gd name="T49" fmla="*/ 2147483647 h 1975"/>
              <a:gd name="T50" fmla="*/ 2147483647 w 1747"/>
              <a:gd name="T51" fmla="*/ 2147483647 h 1975"/>
              <a:gd name="T52" fmla="*/ 2147483647 w 1747"/>
              <a:gd name="T53" fmla="*/ 2147483647 h 1975"/>
              <a:gd name="T54" fmla="*/ 2147483647 w 1747"/>
              <a:gd name="T55" fmla="*/ 2147483647 h 1975"/>
              <a:gd name="T56" fmla="*/ 2147483647 w 1747"/>
              <a:gd name="T57" fmla="*/ 2147483647 h 1975"/>
              <a:gd name="T58" fmla="*/ 2147483647 w 1747"/>
              <a:gd name="T59" fmla="*/ 2147483647 h 1975"/>
              <a:gd name="T60" fmla="*/ 2147483647 w 1747"/>
              <a:gd name="T61" fmla="*/ 2147483647 h 1975"/>
              <a:gd name="T62" fmla="*/ 2147483647 w 1747"/>
              <a:gd name="T63" fmla="*/ 2147483647 h 1975"/>
              <a:gd name="T64" fmla="*/ 2147483647 w 1747"/>
              <a:gd name="T65" fmla="*/ 2147483647 h 1975"/>
              <a:gd name="T66" fmla="*/ 2147483647 w 1747"/>
              <a:gd name="T67" fmla="*/ 2147483647 h 1975"/>
              <a:gd name="T68" fmla="*/ 2147483647 w 1747"/>
              <a:gd name="T69" fmla="*/ 2147483647 h 1975"/>
              <a:gd name="T70" fmla="*/ 2147483647 w 1747"/>
              <a:gd name="T71" fmla="*/ 2147483647 h 1975"/>
              <a:gd name="T72" fmla="*/ 2147483647 w 1747"/>
              <a:gd name="T73" fmla="*/ 2147483647 h 1975"/>
              <a:gd name="T74" fmla="*/ 2147483647 w 1747"/>
              <a:gd name="T75" fmla="*/ 2147483647 h 1975"/>
              <a:gd name="T76" fmla="*/ 2147483647 w 1747"/>
              <a:gd name="T77" fmla="*/ 2147483647 h 1975"/>
              <a:gd name="T78" fmla="*/ 2147483647 w 1747"/>
              <a:gd name="T79" fmla="*/ 2147483647 h 197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747"/>
              <a:gd name="T121" fmla="*/ 0 h 1975"/>
              <a:gd name="T122" fmla="*/ 1747 w 1747"/>
              <a:gd name="T123" fmla="*/ 1975 h 1975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747" h="1975">
                <a:moveTo>
                  <a:pt x="549" y="1940"/>
                </a:moveTo>
                <a:cubicBezTo>
                  <a:pt x="556" y="1918"/>
                  <a:pt x="583" y="1879"/>
                  <a:pt x="583" y="1879"/>
                </a:cubicBezTo>
                <a:cubicBezTo>
                  <a:pt x="592" y="1853"/>
                  <a:pt x="608" y="1846"/>
                  <a:pt x="624" y="1824"/>
                </a:cubicBezTo>
                <a:cubicBezTo>
                  <a:pt x="635" y="1790"/>
                  <a:pt x="653" y="1770"/>
                  <a:pt x="679" y="1748"/>
                </a:cubicBezTo>
                <a:cubicBezTo>
                  <a:pt x="693" y="1737"/>
                  <a:pt x="699" y="1718"/>
                  <a:pt x="713" y="1707"/>
                </a:cubicBezTo>
                <a:cubicBezTo>
                  <a:pt x="719" y="1702"/>
                  <a:pt x="728" y="1704"/>
                  <a:pt x="734" y="1700"/>
                </a:cubicBezTo>
                <a:cubicBezTo>
                  <a:pt x="748" y="1692"/>
                  <a:pt x="761" y="1682"/>
                  <a:pt x="775" y="1673"/>
                </a:cubicBezTo>
                <a:cubicBezTo>
                  <a:pt x="793" y="1661"/>
                  <a:pt x="822" y="1659"/>
                  <a:pt x="843" y="1652"/>
                </a:cubicBezTo>
                <a:cubicBezTo>
                  <a:pt x="853" y="1637"/>
                  <a:pt x="868" y="1626"/>
                  <a:pt x="878" y="1611"/>
                </a:cubicBezTo>
                <a:cubicBezTo>
                  <a:pt x="882" y="1605"/>
                  <a:pt x="880" y="1596"/>
                  <a:pt x="885" y="1591"/>
                </a:cubicBezTo>
                <a:cubicBezTo>
                  <a:pt x="896" y="1580"/>
                  <a:pt x="913" y="1579"/>
                  <a:pt x="926" y="1570"/>
                </a:cubicBezTo>
                <a:cubicBezTo>
                  <a:pt x="948" y="1534"/>
                  <a:pt x="981" y="1507"/>
                  <a:pt x="994" y="1467"/>
                </a:cubicBezTo>
                <a:cubicBezTo>
                  <a:pt x="998" y="1426"/>
                  <a:pt x="998" y="1368"/>
                  <a:pt x="1022" y="1330"/>
                </a:cubicBezTo>
                <a:cubicBezTo>
                  <a:pt x="1030" y="1317"/>
                  <a:pt x="1031" y="1300"/>
                  <a:pt x="1042" y="1289"/>
                </a:cubicBezTo>
                <a:cubicBezTo>
                  <a:pt x="1054" y="1277"/>
                  <a:pt x="1083" y="1261"/>
                  <a:pt x="1083" y="1261"/>
                </a:cubicBezTo>
                <a:cubicBezTo>
                  <a:pt x="1095" y="1226"/>
                  <a:pt x="1130" y="1191"/>
                  <a:pt x="1152" y="1159"/>
                </a:cubicBezTo>
                <a:cubicBezTo>
                  <a:pt x="1165" y="1120"/>
                  <a:pt x="1162" y="1104"/>
                  <a:pt x="1193" y="1083"/>
                </a:cubicBezTo>
                <a:cubicBezTo>
                  <a:pt x="1203" y="1053"/>
                  <a:pt x="1224" y="1031"/>
                  <a:pt x="1234" y="1001"/>
                </a:cubicBezTo>
                <a:cubicBezTo>
                  <a:pt x="1237" y="978"/>
                  <a:pt x="1251" y="890"/>
                  <a:pt x="1269" y="871"/>
                </a:cubicBezTo>
                <a:cubicBezTo>
                  <a:pt x="1281" y="858"/>
                  <a:pt x="1296" y="846"/>
                  <a:pt x="1303" y="829"/>
                </a:cubicBezTo>
                <a:cubicBezTo>
                  <a:pt x="1326" y="779"/>
                  <a:pt x="1300" y="794"/>
                  <a:pt x="1337" y="781"/>
                </a:cubicBezTo>
                <a:cubicBezTo>
                  <a:pt x="1384" y="736"/>
                  <a:pt x="1404" y="733"/>
                  <a:pt x="1474" y="727"/>
                </a:cubicBezTo>
                <a:cubicBezTo>
                  <a:pt x="1507" y="716"/>
                  <a:pt x="1520" y="705"/>
                  <a:pt x="1557" y="699"/>
                </a:cubicBezTo>
                <a:cubicBezTo>
                  <a:pt x="1571" y="694"/>
                  <a:pt x="1584" y="690"/>
                  <a:pt x="1598" y="685"/>
                </a:cubicBezTo>
                <a:cubicBezTo>
                  <a:pt x="1605" y="683"/>
                  <a:pt x="1600" y="670"/>
                  <a:pt x="1605" y="665"/>
                </a:cubicBezTo>
                <a:cubicBezTo>
                  <a:pt x="1610" y="660"/>
                  <a:pt x="1618" y="660"/>
                  <a:pt x="1625" y="658"/>
                </a:cubicBezTo>
                <a:cubicBezTo>
                  <a:pt x="1644" y="600"/>
                  <a:pt x="1615" y="669"/>
                  <a:pt x="1653" y="631"/>
                </a:cubicBezTo>
                <a:cubicBezTo>
                  <a:pt x="1658" y="626"/>
                  <a:pt x="1656" y="617"/>
                  <a:pt x="1659" y="610"/>
                </a:cubicBezTo>
                <a:cubicBezTo>
                  <a:pt x="1669" y="589"/>
                  <a:pt x="1681" y="567"/>
                  <a:pt x="1694" y="548"/>
                </a:cubicBezTo>
                <a:cubicBezTo>
                  <a:pt x="1710" y="471"/>
                  <a:pt x="1690" y="548"/>
                  <a:pt x="1714" y="493"/>
                </a:cubicBezTo>
                <a:cubicBezTo>
                  <a:pt x="1720" y="480"/>
                  <a:pt x="1723" y="466"/>
                  <a:pt x="1728" y="452"/>
                </a:cubicBezTo>
                <a:cubicBezTo>
                  <a:pt x="1730" y="445"/>
                  <a:pt x="1735" y="432"/>
                  <a:pt x="1735" y="432"/>
                </a:cubicBezTo>
                <a:cubicBezTo>
                  <a:pt x="1747" y="318"/>
                  <a:pt x="1745" y="364"/>
                  <a:pt x="1735" y="199"/>
                </a:cubicBezTo>
                <a:cubicBezTo>
                  <a:pt x="1732" y="153"/>
                  <a:pt x="1737" y="124"/>
                  <a:pt x="1694" y="109"/>
                </a:cubicBezTo>
                <a:cubicBezTo>
                  <a:pt x="1689" y="102"/>
                  <a:pt x="1686" y="94"/>
                  <a:pt x="1680" y="89"/>
                </a:cubicBezTo>
                <a:cubicBezTo>
                  <a:pt x="1668" y="78"/>
                  <a:pt x="1639" y="61"/>
                  <a:pt x="1639" y="61"/>
                </a:cubicBezTo>
                <a:cubicBezTo>
                  <a:pt x="1622" y="37"/>
                  <a:pt x="1598" y="9"/>
                  <a:pt x="1570" y="0"/>
                </a:cubicBezTo>
                <a:cubicBezTo>
                  <a:pt x="1508" y="2"/>
                  <a:pt x="1446" y="1"/>
                  <a:pt x="1385" y="7"/>
                </a:cubicBezTo>
                <a:cubicBezTo>
                  <a:pt x="1357" y="10"/>
                  <a:pt x="1332" y="60"/>
                  <a:pt x="1310" y="75"/>
                </a:cubicBezTo>
                <a:cubicBezTo>
                  <a:pt x="1306" y="81"/>
                  <a:pt x="1265" y="135"/>
                  <a:pt x="1262" y="137"/>
                </a:cubicBezTo>
                <a:cubicBezTo>
                  <a:pt x="1243" y="150"/>
                  <a:pt x="1202" y="156"/>
                  <a:pt x="1179" y="164"/>
                </a:cubicBezTo>
                <a:cubicBezTo>
                  <a:pt x="1172" y="169"/>
                  <a:pt x="1167" y="177"/>
                  <a:pt x="1159" y="178"/>
                </a:cubicBezTo>
                <a:cubicBezTo>
                  <a:pt x="1152" y="179"/>
                  <a:pt x="1145" y="169"/>
                  <a:pt x="1138" y="171"/>
                </a:cubicBezTo>
                <a:cubicBezTo>
                  <a:pt x="1129" y="174"/>
                  <a:pt x="1126" y="187"/>
                  <a:pt x="1118" y="192"/>
                </a:cubicBezTo>
                <a:cubicBezTo>
                  <a:pt x="1099" y="203"/>
                  <a:pt x="1077" y="205"/>
                  <a:pt x="1056" y="212"/>
                </a:cubicBezTo>
                <a:cubicBezTo>
                  <a:pt x="1043" y="225"/>
                  <a:pt x="1037" y="244"/>
                  <a:pt x="1022" y="253"/>
                </a:cubicBezTo>
                <a:cubicBezTo>
                  <a:pt x="1010" y="261"/>
                  <a:pt x="995" y="262"/>
                  <a:pt x="981" y="267"/>
                </a:cubicBezTo>
                <a:cubicBezTo>
                  <a:pt x="974" y="269"/>
                  <a:pt x="960" y="274"/>
                  <a:pt x="960" y="274"/>
                </a:cubicBezTo>
                <a:cubicBezTo>
                  <a:pt x="953" y="272"/>
                  <a:pt x="946" y="266"/>
                  <a:pt x="939" y="267"/>
                </a:cubicBezTo>
                <a:cubicBezTo>
                  <a:pt x="915" y="270"/>
                  <a:pt x="842" y="295"/>
                  <a:pt x="816" y="308"/>
                </a:cubicBezTo>
                <a:cubicBezTo>
                  <a:pt x="788" y="322"/>
                  <a:pt x="794" y="333"/>
                  <a:pt x="754" y="336"/>
                </a:cubicBezTo>
                <a:cubicBezTo>
                  <a:pt x="720" y="338"/>
                  <a:pt x="685" y="341"/>
                  <a:pt x="651" y="343"/>
                </a:cubicBezTo>
                <a:cubicBezTo>
                  <a:pt x="607" y="372"/>
                  <a:pt x="551" y="382"/>
                  <a:pt x="501" y="397"/>
                </a:cubicBezTo>
                <a:cubicBezTo>
                  <a:pt x="432" y="443"/>
                  <a:pt x="392" y="447"/>
                  <a:pt x="315" y="473"/>
                </a:cubicBezTo>
                <a:cubicBezTo>
                  <a:pt x="278" y="447"/>
                  <a:pt x="288" y="465"/>
                  <a:pt x="254" y="480"/>
                </a:cubicBezTo>
                <a:cubicBezTo>
                  <a:pt x="241" y="486"/>
                  <a:pt x="227" y="488"/>
                  <a:pt x="213" y="493"/>
                </a:cubicBezTo>
                <a:cubicBezTo>
                  <a:pt x="199" y="498"/>
                  <a:pt x="171" y="507"/>
                  <a:pt x="171" y="507"/>
                </a:cubicBezTo>
                <a:cubicBezTo>
                  <a:pt x="152" y="527"/>
                  <a:pt x="139" y="546"/>
                  <a:pt x="117" y="562"/>
                </a:cubicBezTo>
                <a:cubicBezTo>
                  <a:pt x="110" y="617"/>
                  <a:pt x="102" y="647"/>
                  <a:pt x="117" y="706"/>
                </a:cubicBezTo>
                <a:cubicBezTo>
                  <a:pt x="119" y="715"/>
                  <a:pt x="131" y="720"/>
                  <a:pt x="137" y="727"/>
                </a:cubicBezTo>
                <a:cubicBezTo>
                  <a:pt x="165" y="761"/>
                  <a:pt x="190" y="787"/>
                  <a:pt x="233" y="802"/>
                </a:cubicBezTo>
                <a:cubicBezTo>
                  <a:pt x="242" y="816"/>
                  <a:pt x="252" y="829"/>
                  <a:pt x="261" y="843"/>
                </a:cubicBezTo>
                <a:cubicBezTo>
                  <a:pt x="272" y="859"/>
                  <a:pt x="302" y="884"/>
                  <a:pt x="302" y="884"/>
                </a:cubicBezTo>
                <a:cubicBezTo>
                  <a:pt x="309" y="906"/>
                  <a:pt x="322" y="924"/>
                  <a:pt x="329" y="946"/>
                </a:cubicBezTo>
                <a:cubicBezTo>
                  <a:pt x="334" y="1002"/>
                  <a:pt x="330" y="1022"/>
                  <a:pt x="357" y="1063"/>
                </a:cubicBezTo>
                <a:cubicBezTo>
                  <a:pt x="368" y="1099"/>
                  <a:pt x="373" y="1107"/>
                  <a:pt x="357" y="1159"/>
                </a:cubicBezTo>
                <a:cubicBezTo>
                  <a:pt x="355" y="1167"/>
                  <a:pt x="342" y="1167"/>
                  <a:pt x="336" y="1172"/>
                </a:cubicBezTo>
                <a:cubicBezTo>
                  <a:pt x="328" y="1178"/>
                  <a:pt x="322" y="1186"/>
                  <a:pt x="315" y="1193"/>
                </a:cubicBezTo>
                <a:cubicBezTo>
                  <a:pt x="298" y="1249"/>
                  <a:pt x="325" y="1170"/>
                  <a:pt x="288" y="1234"/>
                </a:cubicBezTo>
                <a:cubicBezTo>
                  <a:pt x="273" y="1260"/>
                  <a:pt x="277" y="1305"/>
                  <a:pt x="247" y="1323"/>
                </a:cubicBezTo>
                <a:cubicBezTo>
                  <a:pt x="208" y="1347"/>
                  <a:pt x="157" y="1344"/>
                  <a:pt x="117" y="1364"/>
                </a:cubicBezTo>
                <a:cubicBezTo>
                  <a:pt x="85" y="1381"/>
                  <a:pt x="64" y="1413"/>
                  <a:pt x="34" y="1433"/>
                </a:cubicBezTo>
                <a:cubicBezTo>
                  <a:pt x="3" y="1480"/>
                  <a:pt x="12" y="1458"/>
                  <a:pt x="0" y="1495"/>
                </a:cubicBezTo>
                <a:cubicBezTo>
                  <a:pt x="13" y="1588"/>
                  <a:pt x="2" y="1651"/>
                  <a:pt x="55" y="1728"/>
                </a:cubicBezTo>
                <a:cubicBezTo>
                  <a:pt x="59" y="1734"/>
                  <a:pt x="57" y="1743"/>
                  <a:pt x="62" y="1748"/>
                </a:cubicBezTo>
                <a:cubicBezTo>
                  <a:pt x="78" y="1764"/>
                  <a:pt x="139" y="1782"/>
                  <a:pt x="165" y="1789"/>
                </a:cubicBezTo>
                <a:cubicBezTo>
                  <a:pt x="185" y="1811"/>
                  <a:pt x="219" y="1832"/>
                  <a:pt x="247" y="1844"/>
                </a:cubicBezTo>
                <a:cubicBezTo>
                  <a:pt x="260" y="1850"/>
                  <a:pt x="288" y="1858"/>
                  <a:pt x="288" y="1858"/>
                </a:cubicBezTo>
                <a:cubicBezTo>
                  <a:pt x="298" y="1916"/>
                  <a:pt x="289" y="1917"/>
                  <a:pt x="343" y="1933"/>
                </a:cubicBezTo>
                <a:cubicBezTo>
                  <a:pt x="403" y="1975"/>
                  <a:pt x="486" y="1956"/>
                  <a:pt x="555" y="1947"/>
                </a:cubicBezTo>
                <a:cubicBezTo>
                  <a:pt x="564" y="1921"/>
                  <a:pt x="567" y="1922"/>
                  <a:pt x="549" y="1940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2" name="Freeform 2231">
            <a:extLst>
              <a:ext uri="{FF2B5EF4-FFF2-40B4-BE49-F238E27FC236}">
                <a16:creationId xmlns:a16="http://schemas.microsoft.com/office/drawing/2014/main" id="{F13E3A5B-2011-E825-77A3-F2EF2828449B}"/>
              </a:ext>
            </a:extLst>
          </p:cNvPr>
          <p:cNvSpPr>
            <a:spLocks/>
          </p:cNvSpPr>
          <p:nvPr/>
        </p:nvSpPr>
        <p:spPr bwMode="auto">
          <a:xfrm>
            <a:off x="1893888" y="3902075"/>
            <a:ext cx="2247900" cy="2484438"/>
          </a:xfrm>
          <a:custGeom>
            <a:avLst/>
            <a:gdLst>
              <a:gd name="T0" fmla="*/ 2147483647 w 1416"/>
              <a:gd name="T1" fmla="*/ 2147483647 h 1565"/>
              <a:gd name="T2" fmla="*/ 2147483647 w 1416"/>
              <a:gd name="T3" fmla="*/ 2147483647 h 1565"/>
              <a:gd name="T4" fmla="*/ 2147483647 w 1416"/>
              <a:gd name="T5" fmla="*/ 2147483647 h 1565"/>
              <a:gd name="T6" fmla="*/ 2147483647 w 1416"/>
              <a:gd name="T7" fmla="*/ 2147483647 h 1565"/>
              <a:gd name="T8" fmla="*/ 2147483647 w 1416"/>
              <a:gd name="T9" fmla="*/ 2147483647 h 1565"/>
              <a:gd name="T10" fmla="*/ 2147483647 w 1416"/>
              <a:gd name="T11" fmla="*/ 2147483647 h 1565"/>
              <a:gd name="T12" fmla="*/ 2147483647 w 1416"/>
              <a:gd name="T13" fmla="*/ 2147483647 h 1565"/>
              <a:gd name="T14" fmla="*/ 2147483647 w 1416"/>
              <a:gd name="T15" fmla="*/ 2147483647 h 1565"/>
              <a:gd name="T16" fmla="*/ 2147483647 w 1416"/>
              <a:gd name="T17" fmla="*/ 2147483647 h 1565"/>
              <a:gd name="T18" fmla="*/ 2147483647 w 1416"/>
              <a:gd name="T19" fmla="*/ 2147483647 h 1565"/>
              <a:gd name="T20" fmla="*/ 2147483647 w 1416"/>
              <a:gd name="T21" fmla="*/ 2147483647 h 1565"/>
              <a:gd name="T22" fmla="*/ 2147483647 w 1416"/>
              <a:gd name="T23" fmla="*/ 2147483647 h 1565"/>
              <a:gd name="T24" fmla="*/ 2147483647 w 1416"/>
              <a:gd name="T25" fmla="*/ 2147483647 h 1565"/>
              <a:gd name="T26" fmla="*/ 2147483647 w 1416"/>
              <a:gd name="T27" fmla="*/ 2147483647 h 1565"/>
              <a:gd name="T28" fmla="*/ 2147483647 w 1416"/>
              <a:gd name="T29" fmla="*/ 2147483647 h 1565"/>
              <a:gd name="T30" fmla="*/ 2147483647 w 1416"/>
              <a:gd name="T31" fmla="*/ 2147483647 h 1565"/>
              <a:gd name="T32" fmla="*/ 2147483647 w 1416"/>
              <a:gd name="T33" fmla="*/ 2147483647 h 1565"/>
              <a:gd name="T34" fmla="*/ 2147483647 w 1416"/>
              <a:gd name="T35" fmla="*/ 2147483647 h 1565"/>
              <a:gd name="T36" fmla="*/ 2147483647 w 1416"/>
              <a:gd name="T37" fmla="*/ 2147483647 h 1565"/>
              <a:gd name="T38" fmla="*/ 2147483647 w 1416"/>
              <a:gd name="T39" fmla="*/ 2147483647 h 1565"/>
              <a:gd name="T40" fmla="*/ 2147483647 w 1416"/>
              <a:gd name="T41" fmla="*/ 2147483647 h 1565"/>
              <a:gd name="T42" fmla="*/ 2147483647 w 1416"/>
              <a:gd name="T43" fmla="*/ 2147483647 h 1565"/>
              <a:gd name="T44" fmla="*/ 2147483647 w 1416"/>
              <a:gd name="T45" fmla="*/ 2147483647 h 1565"/>
              <a:gd name="T46" fmla="*/ 2147483647 w 1416"/>
              <a:gd name="T47" fmla="*/ 2147483647 h 1565"/>
              <a:gd name="T48" fmla="*/ 2147483647 w 1416"/>
              <a:gd name="T49" fmla="*/ 2147483647 h 1565"/>
              <a:gd name="T50" fmla="*/ 2147483647 w 1416"/>
              <a:gd name="T51" fmla="*/ 2147483647 h 1565"/>
              <a:gd name="T52" fmla="*/ 2147483647 w 1416"/>
              <a:gd name="T53" fmla="*/ 2147483647 h 1565"/>
              <a:gd name="T54" fmla="*/ 2147483647 w 1416"/>
              <a:gd name="T55" fmla="*/ 2147483647 h 1565"/>
              <a:gd name="T56" fmla="*/ 2147483647 w 1416"/>
              <a:gd name="T57" fmla="*/ 2147483647 h 1565"/>
              <a:gd name="T58" fmla="*/ 2147483647 w 1416"/>
              <a:gd name="T59" fmla="*/ 2147483647 h 1565"/>
              <a:gd name="T60" fmla="*/ 2147483647 w 1416"/>
              <a:gd name="T61" fmla="*/ 2147483647 h 1565"/>
              <a:gd name="T62" fmla="*/ 2147483647 w 1416"/>
              <a:gd name="T63" fmla="*/ 2147483647 h 1565"/>
              <a:gd name="T64" fmla="*/ 2147483647 w 1416"/>
              <a:gd name="T65" fmla="*/ 2147483647 h 1565"/>
              <a:gd name="T66" fmla="*/ 2147483647 w 1416"/>
              <a:gd name="T67" fmla="*/ 2147483647 h 1565"/>
              <a:gd name="T68" fmla="*/ 2147483647 w 1416"/>
              <a:gd name="T69" fmla="*/ 2147483647 h 1565"/>
              <a:gd name="T70" fmla="*/ 2147483647 w 1416"/>
              <a:gd name="T71" fmla="*/ 2147483647 h 1565"/>
              <a:gd name="T72" fmla="*/ 2147483647 w 1416"/>
              <a:gd name="T73" fmla="*/ 2147483647 h 1565"/>
              <a:gd name="T74" fmla="*/ 2147483647 w 1416"/>
              <a:gd name="T75" fmla="*/ 2147483647 h 1565"/>
              <a:gd name="T76" fmla="*/ 2147483647 w 1416"/>
              <a:gd name="T77" fmla="*/ 2147483647 h 1565"/>
              <a:gd name="T78" fmla="*/ 2147483647 w 1416"/>
              <a:gd name="T79" fmla="*/ 2147483647 h 1565"/>
              <a:gd name="T80" fmla="*/ 2147483647 w 1416"/>
              <a:gd name="T81" fmla="*/ 2147483647 h 1565"/>
              <a:gd name="T82" fmla="*/ 2147483647 w 1416"/>
              <a:gd name="T83" fmla="*/ 2147483647 h 1565"/>
              <a:gd name="T84" fmla="*/ 2147483647 w 1416"/>
              <a:gd name="T85" fmla="*/ 2147483647 h 1565"/>
              <a:gd name="T86" fmla="*/ 2147483647 w 1416"/>
              <a:gd name="T87" fmla="*/ 2147483647 h 1565"/>
              <a:gd name="T88" fmla="*/ 2147483647 w 1416"/>
              <a:gd name="T89" fmla="*/ 2147483647 h 1565"/>
              <a:gd name="T90" fmla="*/ 2147483647 w 1416"/>
              <a:gd name="T91" fmla="*/ 2147483647 h 1565"/>
              <a:gd name="T92" fmla="*/ 2147483647 w 1416"/>
              <a:gd name="T93" fmla="*/ 2147483647 h 1565"/>
              <a:gd name="T94" fmla="*/ 2147483647 w 1416"/>
              <a:gd name="T95" fmla="*/ 2147483647 h 1565"/>
              <a:gd name="T96" fmla="*/ 2147483647 w 1416"/>
              <a:gd name="T97" fmla="*/ 2147483647 h 1565"/>
              <a:gd name="T98" fmla="*/ 2147483647 w 1416"/>
              <a:gd name="T99" fmla="*/ 2147483647 h 1565"/>
              <a:gd name="T100" fmla="*/ 2147483647 w 1416"/>
              <a:gd name="T101" fmla="*/ 2147483647 h 1565"/>
              <a:gd name="T102" fmla="*/ 0 w 1416"/>
              <a:gd name="T103" fmla="*/ 2147483647 h 1565"/>
              <a:gd name="T104" fmla="*/ 2147483647 w 1416"/>
              <a:gd name="T105" fmla="*/ 2147483647 h 1565"/>
              <a:gd name="T106" fmla="*/ 2147483647 w 1416"/>
              <a:gd name="T107" fmla="*/ 2147483647 h 1565"/>
              <a:gd name="T108" fmla="*/ 2147483647 w 1416"/>
              <a:gd name="T109" fmla="*/ 2147483647 h 1565"/>
              <a:gd name="T110" fmla="*/ 2147483647 w 1416"/>
              <a:gd name="T111" fmla="*/ 2147483647 h 1565"/>
              <a:gd name="T112" fmla="*/ 2147483647 w 1416"/>
              <a:gd name="T113" fmla="*/ 2147483647 h 156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416"/>
              <a:gd name="T172" fmla="*/ 0 h 1565"/>
              <a:gd name="T173" fmla="*/ 1416 w 1416"/>
              <a:gd name="T174" fmla="*/ 1565 h 156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416" h="1565">
                <a:moveTo>
                  <a:pt x="206" y="1560"/>
                </a:moveTo>
                <a:cubicBezTo>
                  <a:pt x="216" y="1532"/>
                  <a:pt x="248" y="1518"/>
                  <a:pt x="274" y="1505"/>
                </a:cubicBezTo>
                <a:cubicBezTo>
                  <a:pt x="335" y="1475"/>
                  <a:pt x="393" y="1458"/>
                  <a:pt x="460" y="1451"/>
                </a:cubicBezTo>
                <a:cubicBezTo>
                  <a:pt x="496" y="1439"/>
                  <a:pt x="474" y="1432"/>
                  <a:pt x="508" y="1409"/>
                </a:cubicBezTo>
                <a:cubicBezTo>
                  <a:pt x="539" y="1362"/>
                  <a:pt x="519" y="1373"/>
                  <a:pt x="556" y="1361"/>
                </a:cubicBezTo>
                <a:cubicBezTo>
                  <a:pt x="567" y="1323"/>
                  <a:pt x="591" y="1313"/>
                  <a:pt x="617" y="1286"/>
                </a:cubicBezTo>
                <a:cubicBezTo>
                  <a:pt x="629" y="1249"/>
                  <a:pt x="619" y="1273"/>
                  <a:pt x="652" y="1224"/>
                </a:cubicBezTo>
                <a:cubicBezTo>
                  <a:pt x="661" y="1210"/>
                  <a:pt x="679" y="1183"/>
                  <a:pt x="679" y="1183"/>
                </a:cubicBezTo>
                <a:cubicBezTo>
                  <a:pt x="689" y="1096"/>
                  <a:pt x="681" y="985"/>
                  <a:pt x="734" y="909"/>
                </a:cubicBezTo>
                <a:cubicBezTo>
                  <a:pt x="752" y="855"/>
                  <a:pt x="726" y="920"/>
                  <a:pt x="761" y="875"/>
                </a:cubicBezTo>
                <a:cubicBezTo>
                  <a:pt x="766" y="869"/>
                  <a:pt x="764" y="860"/>
                  <a:pt x="768" y="854"/>
                </a:cubicBezTo>
                <a:cubicBezTo>
                  <a:pt x="773" y="846"/>
                  <a:pt x="782" y="840"/>
                  <a:pt x="789" y="833"/>
                </a:cubicBezTo>
                <a:cubicBezTo>
                  <a:pt x="801" y="798"/>
                  <a:pt x="800" y="801"/>
                  <a:pt x="830" y="785"/>
                </a:cubicBezTo>
                <a:cubicBezTo>
                  <a:pt x="844" y="777"/>
                  <a:pt x="871" y="758"/>
                  <a:pt x="871" y="758"/>
                </a:cubicBezTo>
                <a:cubicBezTo>
                  <a:pt x="876" y="751"/>
                  <a:pt x="879" y="743"/>
                  <a:pt x="885" y="737"/>
                </a:cubicBezTo>
                <a:cubicBezTo>
                  <a:pt x="897" y="726"/>
                  <a:pt x="926" y="710"/>
                  <a:pt x="926" y="710"/>
                </a:cubicBezTo>
                <a:cubicBezTo>
                  <a:pt x="941" y="688"/>
                  <a:pt x="963" y="679"/>
                  <a:pt x="974" y="655"/>
                </a:cubicBezTo>
                <a:cubicBezTo>
                  <a:pt x="988" y="624"/>
                  <a:pt x="997" y="584"/>
                  <a:pt x="1008" y="552"/>
                </a:cubicBezTo>
                <a:cubicBezTo>
                  <a:pt x="1010" y="545"/>
                  <a:pt x="1008" y="534"/>
                  <a:pt x="1015" y="532"/>
                </a:cubicBezTo>
                <a:cubicBezTo>
                  <a:pt x="1022" y="530"/>
                  <a:pt x="1029" y="527"/>
                  <a:pt x="1036" y="525"/>
                </a:cubicBezTo>
                <a:cubicBezTo>
                  <a:pt x="1043" y="500"/>
                  <a:pt x="1066" y="435"/>
                  <a:pt x="1097" y="429"/>
                </a:cubicBezTo>
                <a:cubicBezTo>
                  <a:pt x="1168" y="415"/>
                  <a:pt x="1252" y="414"/>
                  <a:pt x="1324" y="408"/>
                </a:cubicBezTo>
                <a:cubicBezTo>
                  <a:pt x="1358" y="386"/>
                  <a:pt x="1358" y="343"/>
                  <a:pt x="1392" y="319"/>
                </a:cubicBezTo>
                <a:cubicBezTo>
                  <a:pt x="1412" y="263"/>
                  <a:pt x="1404" y="234"/>
                  <a:pt x="1399" y="168"/>
                </a:cubicBezTo>
                <a:cubicBezTo>
                  <a:pt x="1404" y="135"/>
                  <a:pt x="1416" y="82"/>
                  <a:pt x="1392" y="52"/>
                </a:cubicBezTo>
                <a:cubicBezTo>
                  <a:pt x="1374" y="29"/>
                  <a:pt x="1334" y="30"/>
                  <a:pt x="1310" y="24"/>
                </a:cubicBezTo>
                <a:cubicBezTo>
                  <a:pt x="1204" y="0"/>
                  <a:pt x="1077" y="7"/>
                  <a:pt x="974" y="4"/>
                </a:cubicBezTo>
                <a:cubicBezTo>
                  <a:pt x="940" y="13"/>
                  <a:pt x="905" y="13"/>
                  <a:pt x="871" y="24"/>
                </a:cubicBezTo>
                <a:cubicBezTo>
                  <a:pt x="854" y="49"/>
                  <a:pt x="841" y="50"/>
                  <a:pt x="816" y="65"/>
                </a:cubicBezTo>
                <a:cubicBezTo>
                  <a:pt x="797" y="93"/>
                  <a:pt x="808" y="104"/>
                  <a:pt x="775" y="113"/>
                </a:cubicBezTo>
                <a:cubicBezTo>
                  <a:pt x="768" y="118"/>
                  <a:pt x="762" y="124"/>
                  <a:pt x="754" y="127"/>
                </a:cubicBezTo>
                <a:cubicBezTo>
                  <a:pt x="741" y="133"/>
                  <a:pt x="713" y="141"/>
                  <a:pt x="713" y="141"/>
                </a:cubicBezTo>
                <a:cubicBezTo>
                  <a:pt x="696" y="167"/>
                  <a:pt x="684" y="200"/>
                  <a:pt x="658" y="216"/>
                </a:cubicBezTo>
                <a:cubicBezTo>
                  <a:pt x="656" y="219"/>
                  <a:pt x="635" y="255"/>
                  <a:pt x="631" y="257"/>
                </a:cubicBezTo>
                <a:cubicBezTo>
                  <a:pt x="577" y="290"/>
                  <a:pt x="491" y="284"/>
                  <a:pt x="432" y="292"/>
                </a:cubicBezTo>
                <a:cubicBezTo>
                  <a:pt x="395" y="305"/>
                  <a:pt x="361" y="313"/>
                  <a:pt x="322" y="319"/>
                </a:cubicBezTo>
                <a:cubicBezTo>
                  <a:pt x="291" y="308"/>
                  <a:pt x="257" y="323"/>
                  <a:pt x="226" y="333"/>
                </a:cubicBezTo>
                <a:cubicBezTo>
                  <a:pt x="203" y="349"/>
                  <a:pt x="187" y="353"/>
                  <a:pt x="178" y="381"/>
                </a:cubicBezTo>
                <a:cubicBezTo>
                  <a:pt x="174" y="395"/>
                  <a:pt x="169" y="408"/>
                  <a:pt x="165" y="422"/>
                </a:cubicBezTo>
                <a:cubicBezTo>
                  <a:pt x="163" y="429"/>
                  <a:pt x="158" y="443"/>
                  <a:pt x="158" y="443"/>
                </a:cubicBezTo>
                <a:cubicBezTo>
                  <a:pt x="163" y="488"/>
                  <a:pt x="168" y="550"/>
                  <a:pt x="185" y="593"/>
                </a:cubicBezTo>
                <a:cubicBezTo>
                  <a:pt x="188" y="601"/>
                  <a:pt x="195" y="606"/>
                  <a:pt x="199" y="614"/>
                </a:cubicBezTo>
                <a:cubicBezTo>
                  <a:pt x="202" y="621"/>
                  <a:pt x="204" y="628"/>
                  <a:pt x="206" y="635"/>
                </a:cubicBezTo>
                <a:cubicBezTo>
                  <a:pt x="208" y="651"/>
                  <a:pt x="210" y="667"/>
                  <a:pt x="213" y="683"/>
                </a:cubicBezTo>
                <a:cubicBezTo>
                  <a:pt x="214" y="690"/>
                  <a:pt x="223" y="696"/>
                  <a:pt x="220" y="703"/>
                </a:cubicBezTo>
                <a:cubicBezTo>
                  <a:pt x="217" y="711"/>
                  <a:pt x="206" y="712"/>
                  <a:pt x="199" y="717"/>
                </a:cubicBezTo>
                <a:cubicBezTo>
                  <a:pt x="209" y="804"/>
                  <a:pt x="184" y="893"/>
                  <a:pt x="213" y="977"/>
                </a:cubicBezTo>
                <a:cubicBezTo>
                  <a:pt x="206" y="1038"/>
                  <a:pt x="202" y="1084"/>
                  <a:pt x="158" y="1128"/>
                </a:cubicBezTo>
                <a:cubicBezTo>
                  <a:pt x="140" y="1180"/>
                  <a:pt x="125" y="1233"/>
                  <a:pt x="76" y="1265"/>
                </a:cubicBezTo>
                <a:cubicBezTo>
                  <a:pt x="71" y="1272"/>
                  <a:pt x="68" y="1280"/>
                  <a:pt x="62" y="1286"/>
                </a:cubicBezTo>
                <a:cubicBezTo>
                  <a:pt x="50" y="1297"/>
                  <a:pt x="21" y="1313"/>
                  <a:pt x="21" y="1313"/>
                </a:cubicBezTo>
                <a:cubicBezTo>
                  <a:pt x="7" y="1334"/>
                  <a:pt x="0" y="1339"/>
                  <a:pt x="0" y="1368"/>
                </a:cubicBezTo>
                <a:cubicBezTo>
                  <a:pt x="0" y="1402"/>
                  <a:pt x="1" y="1437"/>
                  <a:pt x="7" y="1471"/>
                </a:cubicBezTo>
                <a:cubicBezTo>
                  <a:pt x="8" y="1479"/>
                  <a:pt x="17" y="1485"/>
                  <a:pt x="21" y="1492"/>
                </a:cubicBezTo>
                <a:cubicBezTo>
                  <a:pt x="49" y="1547"/>
                  <a:pt x="108" y="1542"/>
                  <a:pt x="165" y="1547"/>
                </a:cubicBezTo>
                <a:cubicBezTo>
                  <a:pt x="179" y="1551"/>
                  <a:pt x="193" y="1565"/>
                  <a:pt x="206" y="1560"/>
                </a:cubicBezTo>
                <a:cubicBezTo>
                  <a:pt x="206" y="1560"/>
                  <a:pt x="243" y="1507"/>
                  <a:pt x="206" y="1560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3" name="Freeform 2232">
            <a:extLst>
              <a:ext uri="{FF2B5EF4-FFF2-40B4-BE49-F238E27FC236}">
                <a16:creationId xmlns:a16="http://schemas.microsoft.com/office/drawing/2014/main" id="{F36CE87C-6E27-1F9B-9689-785B43483D2C}"/>
              </a:ext>
            </a:extLst>
          </p:cNvPr>
          <p:cNvSpPr>
            <a:spLocks/>
          </p:cNvSpPr>
          <p:nvPr/>
        </p:nvSpPr>
        <p:spPr bwMode="auto">
          <a:xfrm>
            <a:off x="2173288" y="4211638"/>
            <a:ext cx="1658937" cy="1925637"/>
          </a:xfrm>
          <a:custGeom>
            <a:avLst/>
            <a:gdLst>
              <a:gd name="T0" fmla="*/ 2147483647 w 1045"/>
              <a:gd name="T1" fmla="*/ 2147483647 h 1213"/>
              <a:gd name="T2" fmla="*/ 2147483647 w 1045"/>
              <a:gd name="T3" fmla="*/ 2147483647 h 1213"/>
              <a:gd name="T4" fmla="*/ 2147483647 w 1045"/>
              <a:gd name="T5" fmla="*/ 2147483647 h 1213"/>
              <a:gd name="T6" fmla="*/ 2147483647 w 1045"/>
              <a:gd name="T7" fmla="*/ 2147483647 h 1213"/>
              <a:gd name="T8" fmla="*/ 2147483647 w 1045"/>
              <a:gd name="T9" fmla="*/ 2147483647 h 1213"/>
              <a:gd name="T10" fmla="*/ 2147483647 w 1045"/>
              <a:gd name="T11" fmla="*/ 2147483647 h 1213"/>
              <a:gd name="T12" fmla="*/ 2147483647 w 1045"/>
              <a:gd name="T13" fmla="*/ 2147483647 h 1213"/>
              <a:gd name="T14" fmla="*/ 2147483647 w 1045"/>
              <a:gd name="T15" fmla="*/ 2147483647 h 1213"/>
              <a:gd name="T16" fmla="*/ 2147483647 w 1045"/>
              <a:gd name="T17" fmla="*/ 2147483647 h 1213"/>
              <a:gd name="T18" fmla="*/ 2147483647 w 1045"/>
              <a:gd name="T19" fmla="*/ 2147483647 h 1213"/>
              <a:gd name="T20" fmla="*/ 2147483647 w 1045"/>
              <a:gd name="T21" fmla="*/ 2147483647 h 1213"/>
              <a:gd name="T22" fmla="*/ 2147483647 w 1045"/>
              <a:gd name="T23" fmla="*/ 2147483647 h 1213"/>
              <a:gd name="T24" fmla="*/ 2147483647 w 1045"/>
              <a:gd name="T25" fmla="*/ 2147483647 h 1213"/>
              <a:gd name="T26" fmla="*/ 2147483647 w 1045"/>
              <a:gd name="T27" fmla="*/ 2147483647 h 1213"/>
              <a:gd name="T28" fmla="*/ 2147483647 w 1045"/>
              <a:gd name="T29" fmla="*/ 2147483647 h 1213"/>
              <a:gd name="T30" fmla="*/ 2147483647 w 1045"/>
              <a:gd name="T31" fmla="*/ 2147483647 h 1213"/>
              <a:gd name="T32" fmla="*/ 2147483647 w 1045"/>
              <a:gd name="T33" fmla="*/ 2147483647 h 1213"/>
              <a:gd name="T34" fmla="*/ 2147483647 w 1045"/>
              <a:gd name="T35" fmla="*/ 2147483647 h 1213"/>
              <a:gd name="T36" fmla="*/ 2147483647 w 1045"/>
              <a:gd name="T37" fmla="*/ 2147483647 h 1213"/>
              <a:gd name="T38" fmla="*/ 2147483647 w 1045"/>
              <a:gd name="T39" fmla="*/ 2147483647 h 1213"/>
              <a:gd name="T40" fmla="*/ 2147483647 w 1045"/>
              <a:gd name="T41" fmla="*/ 2147483647 h 1213"/>
              <a:gd name="T42" fmla="*/ 2147483647 w 1045"/>
              <a:gd name="T43" fmla="*/ 2147483647 h 1213"/>
              <a:gd name="T44" fmla="*/ 2147483647 w 1045"/>
              <a:gd name="T45" fmla="*/ 2147483647 h 1213"/>
              <a:gd name="T46" fmla="*/ 2147483647 w 1045"/>
              <a:gd name="T47" fmla="*/ 2147483647 h 1213"/>
              <a:gd name="T48" fmla="*/ 2147483647 w 1045"/>
              <a:gd name="T49" fmla="*/ 2147483647 h 1213"/>
              <a:gd name="T50" fmla="*/ 2147483647 w 1045"/>
              <a:gd name="T51" fmla="*/ 2147483647 h 1213"/>
              <a:gd name="T52" fmla="*/ 2147483647 w 1045"/>
              <a:gd name="T53" fmla="*/ 2147483647 h 1213"/>
              <a:gd name="T54" fmla="*/ 2147483647 w 1045"/>
              <a:gd name="T55" fmla="*/ 2147483647 h 1213"/>
              <a:gd name="T56" fmla="*/ 2147483647 w 1045"/>
              <a:gd name="T57" fmla="*/ 2147483647 h 1213"/>
              <a:gd name="T58" fmla="*/ 2147483647 w 1045"/>
              <a:gd name="T59" fmla="*/ 2147483647 h 1213"/>
              <a:gd name="T60" fmla="*/ 2147483647 w 1045"/>
              <a:gd name="T61" fmla="*/ 2147483647 h 1213"/>
              <a:gd name="T62" fmla="*/ 2147483647 w 1045"/>
              <a:gd name="T63" fmla="*/ 2147483647 h 1213"/>
              <a:gd name="T64" fmla="*/ 2147483647 w 1045"/>
              <a:gd name="T65" fmla="*/ 2147483647 h 1213"/>
              <a:gd name="T66" fmla="*/ 2147483647 w 1045"/>
              <a:gd name="T67" fmla="*/ 2147483647 h 1213"/>
              <a:gd name="T68" fmla="*/ 2147483647 w 1045"/>
              <a:gd name="T69" fmla="*/ 2147483647 h 1213"/>
              <a:gd name="T70" fmla="*/ 2147483647 w 1045"/>
              <a:gd name="T71" fmla="*/ 2147483647 h 1213"/>
              <a:gd name="T72" fmla="*/ 2147483647 w 1045"/>
              <a:gd name="T73" fmla="*/ 2147483647 h 1213"/>
              <a:gd name="T74" fmla="*/ 2147483647 w 1045"/>
              <a:gd name="T75" fmla="*/ 2147483647 h 1213"/>
              <a:gd name="T76" fmla="*/ 2147483647 w 1045"/>
              <a:gd name="T77" fmla="*/ 2147483647 h 121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45"/>
              <a:gd name="T118" fmla="*/ 0 h 1213"/>
              <a:gd name="T119" fmla="*/ 1045 w 1045"/>
              <a:gd name="T120" fmla="*/ 1213 h 121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45" h="1213">
                <a:moveTo>
                  <a:pt x="23" y="1194"/>
                </a:moveTo>
                <a:cubicBezTo>
                  <a:pt x="77" y="1183"/>
                  <a:pt x="127" y="1164"/>
                  <a:pt x="181" y="1153"/>
                </a:cubicBezTo>
                <a:cubicBezTo>
                  <a:pt x="198" y="1126"/>
                  <a:pt x="285" y="1065"/>
                  <a:pt x="318" y="1043"/>
                </a:cubicBezTo>
                <a:cubicBezTo>
                  <a:pt x="328" y="1013"/>
                  <a:pt x="334" y="987"/>
                  <a:pt x="352" y="961"/>
                </a:cubicBezTo>
                <a:cubicBezTo>
                  <a:pt x="359" y="912"/>
                  <a:pt x="372" y="865"/>
                  <a:pt x="386" y="817"/>
                </a:cubicBezTo>
                <a:cubicBezTo>
                  <a:pt x="393" y="772"/>
                  <a:pt x="403" y="740"/>
                  <a:pt x="434" y="707"/>
                </a:cubicBezTo>
                <a:cubicBezTo>
                  <a:pt x="457" y="638"/>
                  <a:pt x="420" y="735"/>
                  <a:pt x="462" y="673"/>
                </a:cubicBezTo>
                <a:cubicBezTo>
                  <a:pt x="467" y="665"/>
                  <a:pt x="465" y="654"/>
                  <a:pt x="469" y="645"/>
                </a:cubicBezTo>
                <a:cubicBezTo>
                  <a:pt x="484" y="614"/>
                  <a:pt x="509" y="569"/>
                  <a:pt x="537" y="549"/>
                </a:cubicBezTo>
                <a:cubicBezTo>
                  <a:pt x="556" y="492"/>
                  <a:pt x="539" y="516"/>
                  <a:pt x="592" y="481"/>
                </a:cubicBezTo>
                <a:cubicBezTo>
                  <a:pt x="599" y="476"/>
                  <a:pt x="613" y="467"/>
                  <a:pt x="613" y="467"/>
                </a:cubicBezTo>
                <a:cubicBezTo>
                  <a:pt x="635" y="431"/>
                  <a:pt x="664" y="400"/>
                  <a:pt x="688" y="364"/>
                </a:cubicBezTo>
                <a:cubicBezTo>
                  <a:pt x="703" y="341"/>
                  <a:pt x="699" y="302"/>
                  <a:pt x="722" y="282"/>
                </a:cubicBezTo>
                <a:cubicBezTo>
                  <a:pt x="756" y="253"/>
                  <a:pt x="793" y="232"/>
                  <a:pt x="825" y="200"/>
                </a:cubicBezTo>
                <a:cubicBezTo>
                  <a:pt x="845" y="139"/>
                  <a:pt x="964" y="141"/>
                  <a:pt x="1010" y="138"/>
                </a:cubicBezTo>
                <a:cubicBezTo>
                  <a:pt x="1042" y="91"/>
                  <a:pt x="1033" y="113"/>
                  <a:pt x="1045" y="76"/>
                </a:cubicBezTo>
                <a:cubicBezTo>
                  <a:pt x="1029" y="0"/>
                  <a:pt x="995" y="20"/>
                  <a:pt x="928" y="8"/>
                </a:cubicBezTo>
                <a:cubicBezTo>
                  <a:pt x="891" y="10"/>
                  <a:pt x="854" y="8"/>
                  <a:pt x="818" y="14"/>
                </a:cubicBezTo>
                <a:cubicBezTo>
                  <a:pt x="810" y="15"/>
                  <a:pt x="805" y="25"/>
                  <a:pt x="798" y="28"/>
                </a:cubicBezTo>
                <a:cubicBezTo>
                  <a:pt x="785" y="34"/>
                  <a:pt x="769" y="34"/>
                  <a:pt x="757" y="42"/>
                </a:cubicBezTo>
                <a:cubicBezTo>
                  <a:pt x="728" y="61"/>
                  <a:pt x="706" y="79"/>
                  <a:pt x="674" y="90"/>
                </a:cubicBezTo>
                <a:cubicBezTo>
                  <a:pt x="645" y="110"/>
                  <a:pt x="621" y="133"/>
                  <a:pt x="592" y="152"/>
                </a:cubicBezTo>
                <a:cubicBezTo>
                  <a:pt x="583" y="179"/>
                  <a:pt x="564" y="186"/>
                  <a:pt x="544" y="206"/>
                </a:cubicBezTo>
                <a:cubicBezTo>
                  <a:pt x="520" y="230"/>
                  <a:pt x="458" y="277"/>
                  <a:pt x="421" y="282"/>
                </a:cubicBezTo>
                <a:cubicBezTo>
                  <a:pt x="374" y="289"/>
                  <a:pt x="330" y="288"/>
                  <a:pt x="284" y="302"/>
                </a:cubicBezTo>
                <a:cubicBezTo>
                  <a:pt x="251" y="324"/>
                  <a:pt x="271" y="314"/>
                  <a:pt x="222" y="330"/>
                </a:cubicBezTo>
                <a:cubicBezTo>
                  <a:pt x="215" y="332"/>
                  <a:pt x="201" y="337"/>
                  <a:pt x="201" y="337"/>
                </a:cubicBezTo>
                <a:cubicBezTo>
                  <a:pt x="181" y="357"/>
                  <a:pt x="169" y="372"/>
                  <a:pt x="160" y="398"/>
                </a:cubicBezTo>
                <a:cubicBezTo>
                  <a:pt x="158" y="554"/>
                  <a:pt x="157" y="709"/>
                  <a:pt x="153" y="865"/>
                </a:cubicBezTo>
                <a:cubicBezTo>
                  <a:pt x="152" y="890"/>
                  <a:pt x="138" y="907"/>
                  <a:pt x="119" y="920"/>
                </a:cubicBezTo>
                <a:cubicBezTo>
                  <a:pt x="114" y="927"/>
                  <a:pt x="111" y="934"/>
                  <a:pt x="105" y="940"/>
                </a:cubicBezTo>
                <a:cubicBezTo>
                  <a:pt x="99" y="946"/>
                  <a:pt x="90" y="948"/>
                  <a:pt x="85" y="954"/>
                </a:cubicBezTo>
                <a:cubicBezTo>
                  <a:pt x="81" y="960"/>
                  <a:pt x="81" y="968"/>
                  <a:pt x="78" y="974"/>
                </a:cubicBezTo>
                <a:cubicBezTo>
                  <a:pt x="70" y="989"/>
                  <a:pt x="50" y="1016"/>
                  <a:pt x="50" y="1016"/>
                </a:cubicBezTo>
                <a:cubicBezTo>
                  <a:pt x="44" y="1044"/>
                  <a:pt x="39" y="1061"/>
                  <a:pt x="23" y="1084"/>
                </a:cubicBezTo>
                <a:cubicBezTo>
                  <a:pt x="12" y="1116"/>
                  <a:pt x="7" y="1146"/>
                  <a:pt x="2" y="1180"/>
                </a:cubicBezTo>
                <a:cubicBezTo>
                  <a:pt x="4" y="1189"/>
                  <a:pt x="0" y="1204"/>
                  <a:pt x="9" y="1208"/>
                </a:cubicBezTo>
                <a:cubicBezTo>
                  <a:pt x="20" y="1213"/>
                  <a:pt x="36" y="1209"/>
                  <a:pt x="44" y="1201"/>
                </a:cubicBezTo>
                <a:cubicBezTo>
                  <a:pt x="49" y="1196"/>
                  <a:pt x="30" y="1196"/>
                  <a:pt x="23" y="1194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4" name="Text Box 2236">
            <a:extLst>
              <a:ext uri="{FF2B5EF4-FFF2-40B4-BE49-F238E27FC236}">
                <a16:creationId xmlns:a16="http://schemas.microsoft.com/office/drawing/2014/main" id="{5A81B491-5651-854B-88D8-653AB1DD7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850" y="6521450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1100 m</a:t>
            </a:r>
          </a:p>
        </p:txBody>
      </p:sp>
      <p:sp>
        <p:nvSpPr>
          <p:cNvPr id="5145" name="Text Box 2238">
            <a:extLst>
              <a:ext uri="{FF2B5EF4-FFF2-40B4-BE49-F238E27FC236}">
                <a16:creationId xmlns:a16="http://schemas.microsoft.com/office/drawing/2014/main" id="{2DFA42C0-AC98-1003-07F6-F802AC686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76800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1500 m</a:t>
            </a:r>
          </a:p>
        </p:txBody>
      </p:sp>
      <p:sp>
        <p:nvSpPr>
          <p:cNvPr id="5146" name="Text Box 2239">
            <a:extLst>
              <a:ext uri="{FF2B5EF4-FFF2-40B4-BE49-F238E27FC236}">
                <a16:creationId xmlns:a16="http://schemas.microsoft.com/office/drawing/2014/main" id="{0F0CF6EC-6626-6196-7B80-4C0D1D7B0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4575" y="5715000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1400 m</a:t>
            </a:r>
          </a:p>
        </p:txBody>
      </p:sp>
      <p:sp>
        <p:nvSpPr>
          <p:cNvPr id="5147" name="Text Box 2240">
            <a:extLst>
              <a:ext uri="{FF2B5EF4-FFF2-40B4-BE49-F238E27FC236}">
                <a16:creationId xmlns:a16="http://schemas.microsoft.com/office/drawing/2014/main" id="{8A37ACAB-2866-D3C4-3657-E8E7524B2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2708275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1000 m</a:t>
            </a:r>
          </a:p>
        </p:txBody>
      </p:sp>
      <p:sp>
        <p:nvSpPr>
          <p:cNvPr id="5148" name="Text Box 2241">
            <a:extLst>
              <a:ext uri="{FF2B5EF4-FFF2-40B4-BE49-F238E27FC236}">
                <a16:creationId xmlns:a16="http://schemas.microsoft.com/office/drawing/2014/main" id="{00168B2A-A169-4433-B6A6-5F7173634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325" y="2971800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1100 m</a:t>
            </a:r>
          </a:p>
        </p:txBody>
      </p:sp>
      <p:sp>
        <p:nvSpPr>
          <p:cNvPr id="5149" name="Text Box 2242">
            <a:extLst>
              <a:ext uri="{FF2B5EF4-FFF2-40B4-BE49-F238E27FC236}">
                <a16:creationId xmlns:a16="http://schemas.microsoft.com/office/drawing/2014/main" id="{BF86A87E-091E-536A-FBB1-0558A134A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357563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1200 m</a:t>
            </a:r>
          </a:p>
        </p:txBody>
      </p:sp>
      <p:sp>
        <p:nvSpPr>
          <p:cNvPr id="5150" name="Text Box 2243">
            <a:extLst>
              <a:ext uri="{FF2B5EF4-FFF2-40B4-BE49-F238E27FC236}">
                <a16:creationId xmlns:a16="http://schemas.microsoft.com/office/drawing/2014/main" id="{B00C6FA4-033B-0C65-C364-2B0F0BE57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733800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1300 m</a:t>
            </a:r>
          </a:p>
        </p:txBody>
      </p:sp>
      <p:sp>
        <p:nvSpPr>
          <p:cNvPr id="5151" name="Text Box 2244">
            <a:extLst>
              <a:ext uri="{FF2B5EF4-FFF2-40B4-BE49-F238E27FC236}">
                <a16:creationId xmlns:a16="http://schemas.microsoft.com/office/drawing/2014/main" id="{21760382-AC38-7D62-3036-4BB9ACC9F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425" y="6432550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1200 m</a:t>
            </a:r>
          </a:p>
        </p:txBody>
      </p:sp>
      <p:sp>
        <p:nvSpPr>
          <p:cNvPr id="5152" name="Text Box 2245">
            <a:extLst>
              <a:ext uri="{FF2B5EF4-FFF2-40B4-BE49-F238E27FC236}">
                <a16:creationId xmlns:a16="http://schemas.microsoft.com/office/drawing/2014/main" id="{D0AFCABF-32CF-8680-55C8-53035A4B9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076450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800 m</a:t>
            </a:r>
          </a:p>
        </p:txBody>
      </p:sp>
      <p:sp>
        <p:nvSpPr>
          <p:cNvPr id="5153" name="Text Box 2246">
            <a:extLst>
              <a:ext uri="{FF2B5EF4-FFF2-40B4-BE49-F238E27FC236}">
                <a16:creationId xmlns:a16="http://schemas.microsoft.com/office/drawing/2014/main" id="{17E05583-8EBC-A0D2-FBB6-179155F58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943600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1300 m</a:t>
            </a:r>
          </a:p>
        </p:txBody>
      </p:sp>
      <p:sp>
        <p:nvSpPr>
          <p:cNvPr id="5154" name="Text Box 2248">
            <a:extLst>
              <a:ext uri="{FF2B5EF4-FFF2-40B4-BE49-F238E27FC236}">
                <a16:creationId xmlns:a16="http://schemas.microsoft.com/office/drawing/2014/main" id="{CAE6C6C4-A455-01BD-E7E6-9EC4EE0C7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048125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1400 m</a:t>
            </a:r>
          </a:p>
        </p:txBody>
      </p:sp>
      <p:sp>
        <p:nvSpPr>
          <p:cNvPr id="5155" name="Text Box 31">
            <a:extLst>
              <a:ext uri="{FF2B5EF4-FFF2-40B4-BE49-F238E27FC236}">
                <a16:creationId xmlns:a16="http://schemas.microsoft.com/office/drawing/2014/main" id="{A704206C-0494-A6D6-C41C-55BC7BC8E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685800"/>
            <a:ext cx="1714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latin typeface="Verdana" panose="020B0604030504040204" pitchFamily="34" charset="0"/>
              </a:rPr>
              <a:t>River Skis</a:t>
            </a:r>
          </a:p>
        </p:txBody>
      </p:sp>
      <p:grpSp>
        <p:nvGrpSpPr>
          <p:cNvPr id="3" name="Group 99">
            <a:extLst>
              <a:ext uri="{FF2B5EF4-FFF2-40B4-BE49-F238E27FC236}">
                <a16:creationId xmlns:a16="http://schemas.microsoft.com/office/drawing/2014/main" id="{0670BF9A-4314-D9B1-2F3A-C41B24D85603}"/>
              </a:ext>
            </a:extLst>
          </p:cNvPr>
          <p:cNvGrpSpPr>
            <a:grpSpLocks/>
          </p:cNvGrpSpPr>
          <p:nvPr/>
        </p:nvGrpSpPr>
        <p:grpSpPr bwMode="auto">
          <a:xfrm>
            <a:off x="8167688" y="1357313"/>
            <a:ext cx="969962" cy="377825"/>
            <a:chOff x="8605713" y="1401947"/>
            <a:chExt cx="969433" cy="378474"/>
          </a:xfrm>
        </p:grpSpPr>
        <p:sp>
          <p:nvSpPr>
            <p:cNvPr id="5216" name="Text Box 50">
              <a:extLst>
                <a:ext uri="{FF2B5EF4-FFF2-40B4-BE49-F238E27FC236}">
                  <a16:creationId xmlns:a16="http://schemas.microsoft.com/office/drawing/2014/main" id="{8FD21934-CA39-EB8B-38BC-F88416519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22112" y="1401947"/>
              <a:ext cx="589876" cy="322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400" b="1"/>
                <a:t>1 km</a:t>
              </a:r>
            </a:p>
          </p:txBody>
        </p:sp>
        <p:grpSp>
          <p:nvGrpSpPr>
            <p:cNvPr id="5217" name="Group 51">
              <a:extLst>
                <a:ext uri="{FF2B5EF4-FFF2-40B4-BE49-F238E27FC236}">
                  <a16:creationId xmlns:a16="http://schemas.microsoft.com/office/drawing/2014/main" id="{5B4A1417-B236-AA29-3D5C-59FC6CE85B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05713" y="1636401"/>
              <a:ext cx="969433" cy="144020"/>
              <a:chOff x="398" y="3838"/>
              <a:chExt cx="590" cy="91"/>
            </a:xfrm>
          </p:grpSpPr>
          <p:sp>
            <p:nvSpPr>
              <p:cNvPr id="5218" name="Line 52">
                <a:extLst>
                  <a:ext uri="{FF2B5EF4-FFF2-40B4-BE49-F238E27FC236}">
                    <a16:creationId xmlns:a16="http://schemas.microsoft.com/office/drawing/2014/main" id="{5A26EF5F-6425-8D5C-E8D0-B9F079919C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" y="3884"/>
                <a:ext cx="5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9" name="Line 53">
                <a:extLst>
                  <a:ext uri="{FF2B5EF4-FFF2-40B4-BE49-F238E27FC236}">
                    <a16:creationId xmlns:a16="http://schemas.microsoft.com/office/drawing/2014/main" id="{9A9F8D2B-93CC-C11C-3663-C4E8BCBCD9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88" y="3838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0" name="Line 54">
                <a:extLst>
                  <a:ext uri="{FF2B5EF4-FFF2-40B4-BE49-F238E27FC236}">
                    <a16:creationId xmlns:a16="http://schemas.microsoft.com/office/drawing/2014/main" id="{FA9DA091-E493-0F24-BA6D-B5C3EB8665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" y="3838"/>
                <a:ext cx="0" cy="9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" name="Group 100">
            <a:extLst>
              <a:ext uri="{FF2B5EF4-FFF2-40B4-BE49-F238E27FC236}">
                <a16:creationId xmlns:a16="http://schemas.microsoft.com/office/drawing/2014/main" id="{309318A4-3C17-D877-AC4E-59C6E7C94B62}"/>
              </a:ext>
            </a:extLst>
          </p:cNvPr>
          <p:cNvGrpSpPr>
            <a:grpSpLocks/>
          </p:cNvGrpSpPr>
          <p:nvPr/>
        </p:nvGrpSpPr>
        <p:grpSpPr bwMode="auto">
          <a:xfrm>
            <a:off x="7667625" y="0"/>
            <a:ext cx="1749425" cy="1504950"/>
            <a:chOff x="7194146" y="33500"/>
            <a:chExt cx="1749404" cy="1504777"/>
          </a:xfrm>
        </p:grpSpPr>
        <p:sp>
          <p:nvSpPr>
            <p:cNvPr id="5210" name="Line 55">
              <a:extLst>
                <a:ext uri="{FF2B5EF4-FFF2-40B4-BE49-F238E27FC236}">
                  <a16:creationId xmlns:a16="http://schemas.microsoft.com/office/drawing/2014/main" id="{FAC22983-76FD-DB34-A703-FE0F3CAD50C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3106985">
              <a:off x="8046599" y="76287"/>
              <a:ext cx="0" cy="14354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Line 56">
              <a:extLst>
                <a:ext uri="{FF2B5EF4-FFF2-40B4-BE49-F238E27FC236}">
                  <a16:creationId xmlns:a16="http://schemas.microsoft.com/office/drawing/2014/main" id="{8455D26B-7220-96A6-B8C0-03C9CF69311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3106985">
              <a:off x="7668279" y="793087"/>
              <a:ext cx="7459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Text Box 57">
              <a:extLst>
                <a:ext uri="{FF2B5EF4-FFF2-40B4-BE49-F238E27FC236}">
                  <a16:creationId xmlns:a16="http://schemas.microsoft.com/office/drawing/2014/main" id="{0B7B70E2-25AE-226E-A07D-4BE3E805D0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4146" y="33500"/>
              <a:ext cx="349982" cy="38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N</a:t>
              </a:r>
            </a:p>
          </p:txBody>
        </p:sp>
        <p:sp>
          <p:nvSpPr>
            <p:cNvPr id="5213" name="Text Box 58">
              <a:extLst>
                <a:ext uri="{FF2B5EF4-FFF2-40B4-BE49-F238E27FC236}">
                  <a16:creationId xmlns:a16="http://schemas.microsoft.com/office/drawing/2014/main" id="{2C7029B6-1F13-C2DD-01A5-CB52855C96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1370">
              <a:off x="8606713" y="1148947"/>
              <a:ext cx="336837" cy="38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S</a:t>
              </a:r>
            </a:p>
          </p:txBody>
        </p:sp>
        <p:sp>
          <p:nvSpPr>
            <p:cNvPr id="5214" name="Text Box 59">
              <a:extLst>
                <a:ext uri="{FF2B5EF4-FFF2-40B4-BE49-F238E27FC236}">
                  <a16:creationId xmlns:a16="http://schemas.microsoft.com/office/drawing/2014/main" id="{4E523370-2CE1-F736-CCD2-37C133B2B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1300">
              <a:off x="8196020" y="161712"/>
              <a:ext cx="335194" cy="38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E</a:t>
              </a:r>
            </a:p>
          </p:txBody>
        </p:sp>
        <p:sp>
          <p:nvSpPr>
            <p:cNvPr id="5215" name="Text Box 60">
              <a:extLst>
                <a:ext uri="{FF2B5EF4-FFF2-40B4-BE49-F238E27FC236}">
                  <a16:creationId xmlns:a16="http://schemas.microsoft.com/office/drawing/2014/main" id="{CEC70F20-CD2F-80B6-9FF1-9BC05328AB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372436">
              <a:off x="7491256" y="1015028"/>
              <a:ext cx="400918" cy="38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/>
                <a:t>W</a:t>
              </a:r>
            </a:p>
          </p:txBody>
        </p:sp>
      </p:grpSp>
      <p:sp>
        <p:nvSpPr>
          <p:cNvPr id="5158" name="Rectangle 2282">
            <a:extLst>
              <a:ext uri="{FF2B5EF4-FFF2-40B4-BE49-F238E27FC236}">
                <a16:creationId xmlns:a16="http://schemas.microsoft.com/office/drawing/2014/main" id="{D488B9EA-4965-BAE6-69DA-C47A13EA8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6453188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400" b="1">
                <a:latin typeface="Verdana" panose="020B0604030504040204" pitchFamily="34" charset="0"/>
                <a:cs typeface="Times New Roman" panose="02020603050405020304" pitchFamily="18" charset="0"/>
              </a:rPr>
              <a:t>Peak Loch </a:t>
            </a:r>
            <a:endParaRPr lang="en-GB" altLang="en-US" sz="1400" b="1">
              <a:latin typeface="Verdana" panose="020B0604030504040204" pitchFamily="34" charset="0"/>
            </a:endParaRPr>
          </a:p>
        </p:txBody>
      </p:sp>
      <p:pic>
        <p:nvPicPr>
          <p:cNvPr id="5159" name="Picture 11" descr="MCj03187300000[1]">
            <a:extLst>
              <a:ext uri="{FF2B5EF4-FFF2-40B4-BE49-F238E27FC236}">
                <a16:creationId xmlns:a16="http://schemas.microsoft.com/office/drawing/2014/main" id="{80AE6AEB-178A-70F7-06FC-9419741DE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EAFFFF"/>
              </a:clrFrom>
              <a:clrTo>
                <a:srgbClr val="EA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4079875"/>
            <a:ext cx="83343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1">
            <a:extLst>
              <a:ext uri="{FF2B5EF4-FFF2-40B4-BE49-F238E27FC236}">
                <a16:creationId xmlns:a16="http://schemas.microsoft.com/office/drawing/2014/main" id="{6D1B5D6B-AEC6-3C86-8A00-70399CD94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800600"/>
            <a:ext cx="1714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latin typeface="Verdana" panose="020B0604030504040204" pitchFamily="34" charset="0"/>
              </a:rPr>
              <a:t>Mount Ski-don</a:t>
            </a:r>
          </a:p>
        </p:txBody>
      </p:sp>
      <p:sp>
        <p:nvSpPr>
          <p:cNvPr id="5161" name="Freeform 2290">
            <a:extLst>
              <a:ext uri="{FF2B5EF4-FFF2-40B4-BE49-F238E27FC236}">
                <a16:creationId xmlns:a16="http://schemas.microsoft.com/office/drawing/2014/main" id="{3327FC13-6139-99A7-F8E6-47CAF2D8AB02}"/>
              </a:ext>
            </a:extLst>
          </p:cNvPr>
          <p:cNvSpPr>
            <a:spLocks/>
          </p:cNvSpPr>
          <p:nvPr/>
        </p:nvSpPr>
        <p:spPr bwMode="auto">
          <a:xfrm>
            <a:off x="1230313" y="434975"/>
            <a:ext cx="4484687" cy="1981200"/>
          </a:xfrm>
          <a:custGeom>
            <a:avLst/>
            <a:gdLst>
              <a:gd name="T0" fmla="*/ 2147483647 w 2825"/>
              <a:gd name="T1" fmla="*/ 2147483647 h 1248"/>
              <a:gd name="T2" fmla="*/ 0 w 2825"/>
              <a:gd name="T3" fmla="*/ 2147483647 h 1248"/>
              <a:gd name="T4" fmla="*/ 2147483647 w 2825"/>
              <a:gd name="T5" fmla="*/ 2147483647 h 1248"/>
              <a:gd name="T6" fmla="*/ 2147483647 w 2825"/>
              <a:gd name="T7" fmla="*/ 2147483647 h 1248"/>
              <a:gd name="T8" fmla="*/ 2147483647 w 2825"/>
              <a:gd name="T9" fmla="*/ 2147483647 h 1248"/>
              <a:gd name="T10" fmla="*/ 2147483647 w 2825"/>
              <a:gd name="T11" fmla="*/ 2147483647 h 1248"/>
              <a:gd name="T12" fmla="*/ 2147483647 w 2825"/>
              <a:gd name="T13" fmla="*/ 2147483647 h 1248"/>
              <a:gd name="T14" fmla="*/ 2147483647 w 2825"/>
              <a:gd name="T15" fmla="*/ 2147483647 h 1248"/>
              <a:gd name="T16" fmla="*/ 2147483647 w 2825"/>
              <a:gd name="T17" fmla="*/ 2147483647 h 1248"/>
              <a:gd name="T18" fmla="*/ 2147483647 w 2825"/>
              <a:gd name="T19" fmla="*/ 2147483647 h 1248"/>
              <a:gd name="T20" fmla="*/ 2147483647 w 2825"/>
              <a:gd name="T21" fmla="*/ 2147483647 h 1248"/>
              <a:gd name="T22" fmla="*/ 2147483647 w 2825"/>
              <a:gd name="T23" fmla="*/ 2147483647 h 1248"/>
              <a:gd name="T24" fmla="*/ 2147483647 w 2825"/>
              <a:gd name="T25" fmla="*/ 2147483647 h 1248"/>
              <a:gd name="T26" fmla="*/ 2147483647 w 2825"/>
              <a:gd name="T27" fmla="*/ 2147483647 h 1248"/>
              <a:gd name="T28" fmla="*/ 2147483647 w 2825"/>
              <a:gd name="T29" fmla="*/ 2147483647 h 1248"/>
              <a:gd name="T30" fmla="*/ 2147483647 w 2825"/>
              <a:gd name="T31" fmla="*/ 2147483647 h 1248"/>
              <a:gd name="T32" fmla="*/ 2147483647 w 2825"/>
              <a:gd name="T33" fmla="*/ 2147483647 h 1248"/>
              <a:gd name="T34" fmla="*/ 2147483647 w 2825"/>
              <a:gd name="T35" fmla="*/ 2147483647 h 1248"/>
              <a:gd name="T36" fmla="*/ 2147483647 w 2825"/>
              <a:gd name="T37" fmla="*/ 2147483647 h 1248"/>
              <a:gd name="T38" fmla="*/ 2147483647 w 2825"/>
              <a:gd name="T39" fmla="*/ 2147483647 h 1248"/>
              <a:gd name="T40" fmla="*/ 2147483647 w 2825"/>
              <a:gd name="T41" fmla="*/ 2147483647 h 1248"/>
              <a:gd name="T42" fmla="*/ 2147483647 w 2825"/>
              <a:gd name="T43" fmla="*/ 2147483647 h 1248"/>
              <a:gd name="T44" fmla="*/ 2147483647 w 2825"/>
              <a:gd name="T45" fmla="*/ 2147483647 h 1248"/>
              <a:gd name="T46" fmla="*/ 2147483647 w 2825"/>
              <a:gd name="T47" fmla="*/ 2147483647 h 1248"/>
              <a:gd name="T48" fmla="*/ 2147483647 w 2825"/>
              <a:gd name="T49" fmla="*/ 2147483647 h 1248"/>
              <a:gd name="T50" fmla="*/ 2147483647 w 2825"/>
              <a:gd name="T51" fmla="*/ 2147483647 h 1248"/>
              <a:gd name="T52" fmla="*/ 2147483647 w 2825"/>
              <a:gd name="T53" fmla="*/ 2147483647 h 1248"/>
              <a:gd name="T54" fmla="*/ 2147483647 w 2825"/>
              <a:gd name="T55" fmla="*/ 2147483647 h 1248"/>
              <a:gd name="T56" fmla="*/ 2147483647 w 2825"/>
              <a:gd name="T57" fmla="*/ 2147483647 h 1248"/>
              <a:gd name="T58" fmla="*/ 2147483647 w 2825"/>
              <a:gd name="T59" fmla="*/ 2147483647 h 1248"/>
              <a:gd name="T60" fmla="*/ 2147483647 w 2825"/>
              <a:gd name="T61" fmla="*/ 2147483647 h 1248"/>
              <a:gd name="T62" fmla="*/ 2147483647 w 2825"/>
              <a:gd name="T63" fmla="*/ 2147483647 h 1248"/>
              <a:gd name="T64" fmla="*/ 2147483647 w 2825"/>
              <a:gd name="T65" fmla="*/ 2147483647 h 1248"/>
              <a:gd name="T66" fmla="*/ 2147483647 w 2825"/>
              <a:gd name="T67" fmla="*/ 2147483647 h 1248"/>
              <a:gd name="T68" fmla="*/ 2147483647 w 2825"/>
              <a:gd name="T69" fmla="*/ 2147483647 h 1248"/>
              <a:gd name="T70" fmla="*/ 2147483647 w 2825"/>
              <a:gd name="T71" fmla="*/ 0 h 124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825"/>
              <a:gd name="T109" fmla="*/ 0 h 1248"/>
              <a:gd name="T110" fmla="*/ 2825 w 2825"/>
              <a:gd name="T111" fmla="*/ 1248 h 124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825" h="1248">
                <a:moveTo>
                  <a:pt x="7" y="1248"/>
                </a:moveTo>
                <a:cubicBezTo>
                  <a:pt x="26" y="1193"/>
                  <a:pt x="12" y="1133"/>
                  <a:pt x="0" y="1077"/>
                </a:cubicBezTo>
                <a:cubicBezTo>
                  <a:pt x="2" y="1027"/>
                  <a:pt x="3" y="976"/>
                  <a:pt x="7" y="926"/>
                </a:cubicBezTo>
                <a:cubicBezTo>
                  <a:pt x="9" y="903"/>
                  <a:pt x="24" y="883"/>
                  <a:pt x="34" y="864"/>
                </a:cubicBezTo>
                <a:cubicBezTo>
                  <a:pt x="41" y="851"/>
                  <a:pt x="41" y="832"/>
                  <a:pt x="55" y="823"/>
                </a:cubicBezTo>
                <a:cubicBezTo>
                  <a:pt x="121" y="781"/>
                  <a:pt x="210" y="805"/>
                  <a:pt x="288" y="803"/>
                </a:cubicBezTo>
                <a:cubicBezTo>
                  <a:pt x="308" y="796"/>
                  <a:pt x="331" y="798"/>
                  <a:pt x="350" y="789"/>
                </a:cubicBezTo>
                <a:cubicBezTo>
                  <a:pt x="359" y="785"/>
                  <a:pt x="363" y="774"/>
                  <a:pt x="370" y="768"/>
                </a:cubicBezTo>
                <a:cubicBezTo>
                  <a:pt x="388" y="753"/>
                  <a:pt x="395" y="754"/>
                  <a:pt x="418" y="748"/>
                </a:cubicBezTo>
                <a:cubicBezTo>
                  <a:pt x="439" y="734"/>
                  <a:pt x="457" y="713"/>
                  <a:pt x="473" y="693"/>
                </a:cubicBezTo>
                <a:cubicBezTo>
                  <a:pt x="483" y="680"/>
                  <a:pt x="500" y="652"/>
                  <a:pt x="500" y="652"/>
                </a:cubicBezTo>
                <a:cubicBezTo>
                  <a:pt x="518" y="580"/>
                  <a:pt x="591" y="488"/>
                  <a:pt x="651" y="446"/>
                </a:cubicBezTo>
                <a:cubicBezTo>
                  <a:pt x="660" y="433"/>
                  <a:pt x="661" y="416"/>
                  <a:pt x="672" y="405"/>
                </a:cubicBezTo>
                <a:cubicBezTo>
                  <a:pt x="726" y="351"/>
                  <a:pt x="800" y="368"/>
                  <a:pt x="871" y="364"/>
                </a:cubicBezTo>
                <a:cubicBezTo>
                  <a:pt x="940" y="369"/>
                  <a:pt x="996" y="383"/>
                  <a:pt x="1063" y="391"/>
                </a:cubicBezTo>
                <a:cubicBezTo>
                  <a:pt x="1134" y="388"/>
                  <a:pt x="1212" y="392"/>
                  <a:pt x="1282" y="371"/>
                </a:cubicBezTo>
                <a:cubicBezTo>
                  <a:pt x="1299" y="346"/>
                  <a:pt x="1348" y="313"/>
                  <a:pt x="1378" y="302"/>
                </a:cubicBezTo>
                <a:cubicBezTo>
                  <a:pt x="1410" y="304"/>
                  <a:pt x="1442" y="304"/>
                  <a:pt x="1474" y="309"/>
                </a:cubicBezTo>
                <a:cubicBezTo>
                  <a:pt x="1520" y="316"/>
                  <a:pt x="1541" y="347"/>
                  <a:pt x="1577" y="371"/>
                </a:cubicBezTo>
                <a:cubicBezTo>
                  <a:pt x="1611" y="362"/>
                  <a:pt x="1649" y="373"/>
                  <a:pt x="1680" y="357"/>
                </a:cubicBezTo>
                <a:cubicBezTo>
                  <a:pt x="1693" y="350"/>
                  <a:pt x="1689" y="330"/>
                  <a:pt x="1694" y="316"/>
                </a:cubicBezTo>
                <a:cubicBezTo>
                  <a:pt x="1699" y="300"/>
                  <a:pt x="1735" y="288"/>
                  <a:pt x="1735" y="288"/>
                </a:cubicBezTo>
                <a:cubicBezTo>
                  <a:pt x="1737" y="281"/>
                  <a:pt x="1736" y="272"/>
                  <a:pt x="1742" y="268"/>
                </a:cubicBezTo>
                <a:cubicBezTo>
                  <a:pt x="1754" y="260"/>
                  <a:pt x="1783" y="254"/>
                  <a:pt x="1783" y="254"/>
                </a:cubicBezTo>
                <a:cubicBezTo>
                  <a:pt x="1823" y="226"/>
                  <a:pt x="1877" y="225"/>
                  <a:pt x="1906" y="268"/>
                </a:cubicBezTo>
                <a:cubicBezTo>
                  <a:pt x="1931" y="266"/>
                  <a:pt x="1958" y="269"/>
                  <a:pt x="1982" y="261"/>
                </a:cubicBezTo>
                <a:cubicBezTo>
                  <a:pt x="1989" y="259"/>
                  <a:pt x="1984" y="246"/>
                  <a:pt x="1988" y="240"/>
                </a:cubicBezTo>
                <a:cubicBezTo>
                  <a:pt x="2012" y="196"/>
                  <a:pt x="2004" y="203"/>
                  <a:pt x="2036" y="192"/>
                </a:cubicBezTo>
                <a:cubicBezTo>
                  <a:pt x="2041" y="185"/>
                  <a:pt x="2047" y="179"/>
                  <a:pt x="2050" y="172"/>
                </a:cubicBezTo>
                <a:cubicBezTo>
                  <a:pt x="2054" y="163"/>
                  <a:pt x="2050" y="150"/>
                  <a:pt x="2057" y="144"/>
                </a:cubicBezTo>
                <a:cubicBezTo>
                  <a:pt x="2084" y="121"/>
                  <a:pt x="2189" y="119"/>
                  <a:pt x="2208" y="117"/>
                </a:cubicBezTo>
                <a:cubicBezTo>
                  <a:pt x="2280" y="92"/>
                  <a:pt x="2368" y="106"/>
                  <a:pt x="2441" y="110"/>
                </a:cubicBezTo>
                <a:cubicBezTo>
                  <a:pt x="2558" y="123"/>
                  <a:pt x="2543" y="124"/>
                  <a:pt x="2722" y="110"/>
                </a:cubicBezTo>
                <a:cubicBezTo>
                  <a:pt x="2736" y="109"/>
                  <a:pt x="2763" y="96"/>
                  <a:pt x="2763" y="96"/>
                </a:cubicBezTo>
                <a:cubicBezTo>
                  <a:pt x="2774" y="63"/>
                  <a:pt x="2790" y="40"/>
                  <a:pt x="2818" y="21"/>
                </a:cubicBezTo>
                <a:cubicBezTo>
                  <a:pt x="2820" y="14"/>
                  <a:pt x="2825" y="0"/>
                  <a:pt x="2825" y="0"/>
                </a:cubicBezTo>
              </a:path>
            </a:pathLst>
          </a:custGeom>
          <a:noFill/>
          <a:ln w="1905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162" name="Picture 73" descr="C:\Users\Tim\AppData\Local\Microsoft\Windows\Temporary Internet Files\Content.IE5\GJ1E2CYS\MCNA00134_0000[1].wmf">
            <a:extLst>
              <a:ext uri="{FF2B5EF4-FFF2-40B4-BE49-F238E27FC236}">
                <a16:creationId xmlns:a16="http://schemas.microsoft.com/office/drawing/2014/main" id="{42E7C81E-9D6A-CEFA-B3D9-AE3C33892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762000"/>
            <a:ext cx="5810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3" name="Picture 73" descr="C:\Users\Tim\AppData\Local\Microsoft\Windows\Temporary Internet Files\Content.IE5\GJ1E2CYS\MCNA00134_0000[1].wmf">
            <a:extLst>
              <a:ext uri="{FF2B5EF4-FFF2-40B4-BE49-F238E27FC236}">
                <a16:creationId xmlns:a16="http://schemas.microsoft.com/office/drawing/2014/main" id="{366FB871-D0BF-B4C3-6B03-505C97AC8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14800" y="685800"/>
            <a:ext cx="5715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4" name="Picture 73" descr="C:\Users\Tim\AppData\Local\Microsoft\Windows\Temporary Internet Files\Content.IE5\GJ1E2CYS\MCNA00134_0000[1].wmf">
            <a:extLst>
              <a:ext uri="{FF2B5EF4-FFF2-40B4-BE49-F238E27FC236}">
                <a16:creationId xmlns:a16="http://schemas.microsoft.com/office/drawing/2014/main" id="{37C76853-8A1D-402E-8FB3-C5A6F9F90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52800" y="914400"/>
            <a:ext cx="5715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65" name="Freeform 2299">
            <a:extLst>
              <a:ext uri="{FF2B5EF4-FFF2-40B4-BE49-F238E27FC236}">
                <a16:creationId xmlns:a16="http://schemas.microsoft.com/office/drawing/2014/main" id="{4B17204A-5FD1-2D4D-41D0-4A8BE0C42910}"/>
              </a:ext>
            </a:extLst>
          </p:cNvPr>
          <p:cNvSpPr>
            <a:spLocks/>
          </p:cNvSpPr>
          <p:nvPr/>
        </p:nvSpPr>
        <p:spPr bwMode="auto">
          <a:xfrm>
            <a:off x="4067175" y="3962400"/>
            <a:ext cx="2071688" cy="2938463"/>
          </a:xfrm>
          <a:custGeom>
            <a:avLst/>
            <a:gdLst>
              <a:gd name="T0" fmla="*/ 2147483647 w 1305"/>
              <a:gd name="T1" fmla="*/ 2147483647 h 1851"/>
              <a:gd name="T2" fmla="*/ 2147483647 w 1305"/>
              <a:gd name="T3" fmla="*/ 2147483647 h 1851"/>
              <a:gd name="T4" fmla="*/ 2147483647 w 1305"/>
              <a:gd name="T5" fmla="*/ 2147483647 h 1851"/>
              <a:gd name="T6" fmla="*/ 2147483647 w 1305"/>
              <a:gd name="T7" fmla="*/ 2147483647 h 1851"/>
              <a:gd name="T8" fmla="*/ 2147483647 w 1305"/>
              <a:gd name="T9" fmla="*/ 2147483647 h 1851"/>
              <a:gd name="T10" fmla="*/ 2147483647 w 1305"/>
              <a:gd name="T11" fmla="*/ 2147483647 h 1851"/>
              <a:gd name="T12" fmla="*/ 2147483647 w 1305"/>
              <a:gd name="T13" fmla="*/ 2147483647 h 1851"/>
              <a:gd name="T14" fmla="*/ 2147483647 w 1305"/>
              <a:gd name="T15" fmla="*/ 2147483647 h 1851"/>
              <a:gd name="T16" fmla="*/ 2147483647 w 1305"/>
              <a:gd name="T17" fmla="*/ 2147483647 h 1851"/>
              <a:gd name="T18" fmla="*/ 2147483647 w 1305"/>
              <a:gd name="T19" fmla="*/ 2147483647 h 1851"/>
              <a:gd name="T20" fmla="*/ 2147483647 w 1305"/>
              <a:gd name="T21" fmla="*/ 2147483647 h 1851"/>
              <a:gd name="T22" fmla="*/ 2147483647 w 1305"/>
              <a:gd name="T23" fmla="*/ 2147483647 h 1851"/>
              <a:gd name="T24" fmla="*/ 2147483647 w 1305"/>
              <a:gd name="T25" fmla="*/ 2147483647 h 1851"/>
              <a:gd name="T26" fmla="*/ 2147483647 w 1305"/>
              <a:gd name="T27" fmla="*/ 2147483647 h 1851"/>
              <a:gd name="T28" fmla="*/ 2147483647 w 1305"/>
              <a:gd name="T29" fmla="*/ 2147483647 h 1851"/>
              <a:gd name="T30" fmla="*/ 2147483647 w 1305"/>
              <a:gd name="T31" fmla="*/ 2147483647 h 1851"/>
              <a:gd name="T32" fmla="*/ 2147483647 w 1305"/>
              <a:gd name="T33" fmla="*/ 2147483647 h 1851"/>
              <a:gd name="T34" fmla="*/ 2147483647 w 1305"/>
              <a:gd name="T35" fmla="*/ 2147483647 h 1851"/>
              <a:gd name="T36" fmla="*/ 2147483647 w 1305"/>
              <a:gd name="T37" fmla="*/ 2147483647 h 1851"/>
              <a:gd name="T38" fmla="*/ 2147483647 w 1305"/>
              <a:gd name="T39" fmla="*/ 0 h 1851"/>
              <a:gd name="T40" fmla="*/ 2147483647 w 1305"/>
              <a:gd name="T41" fmla="*/ 2147483647 h 1851"/>
              <a:gd name="T42" fmla="*/ 2147483647 w 1305"/>
              <a:gd name="T43" fmla="*/ 2147483647 h 1851"/>
              <a:gd name="T44" fmla="*/ 2147483647 w 1305"/>
              <a:gd name="T45" fmla="*/ 2147483647 h 1851"/>
              <a:gd name="T46" fmla="*/ 2147483647 w 1305"/>
              <a:gd name="T47" fmla="*/ 2147483647 h 1851"/>
              <a:gd name="T48" fmla="*/ 2147483647 w 1305"/>
              <a:gd name="T49" fmla="*/ 2147483647 h 1851"/>
              <a:gd name="T50" fmla="*/ 2147483647 w 1305"/>
              <a:gd name="T51" fmla="*/ 2147483647 h 1851"/>
              <a:gd name="T52" fmla="*/ 2147483647 w 1305"/>
              <a:gd name="T53" fmla="*/ 2147483647 h 1851"/>
              <a:gd name="T54" fmla="*/ 2147483647 w 1305"/>
              <a:gd name="T55" fmla="*/ 2147483647 h 1851"/>
              <a:gd name="T56" fmla="*/ 2147483647 w 1305"/>
              <a:gd name="T57" fmla="*/ 2147483647 h 1851"/>
              <a:gd name="T58" fmla="*/ 2147483647 w 1305"/>
              <a:gd name="T59" fmla="*/ 2147483647 h 1851"/>
              <a:gd name="T60" fmla="*/ 2147483647 w 1305"/>
              <a:gd name="T61" fmla="*/ 2147483647 h 1851"/>
              <a:gd name="T62" fmla="*/ 2147483647 w 1305"/>
              <a:gd name="T63" fmla="*/ 2147483647 h 1851"/>
              <a:gd name="T64" fmla="*/ 2147483647 w 1305"/>
              <a:gd name="T65" fmla="*/ 2147483647 h 1851"/>
              <a:gd name="T66" fmla="*/ 2147483647 w 1305"/>
              <a:gd name="T67" fmla="*/ 2147483647 h 1851"/>
              <a:gd name="T68" fmla="*/ 2147483647 w 1305"/>
              <a:gd name="T69" fmla="*/ 2147483647 h 1851"/>
              <a:gd name="T70" fmla="*/ 2147483647 w 1305"/>
              <a:gd name="T71" fmla="*/ 2147483647 h 1851"/>
              <a:gd name="T72" fmla="*/ 2147483647 w 1305"/>
              <a:gd name="T73" fmla="*/ 2147483647 h 1851"/>
              <a:gd name="T74" fmla="*/ 2147483647 w 1305"/>
              <a:gd name="T75" fmla="*/ 2147483647 h 1851"/>
              <a:gd name="T76" fmla="*/ 2147483647 w 1305"/>
              <a:gd name="T77" fmla="*/ 2147483647 h 1851"/>
              <a:gd name="T78" fmla="*/ 2147483647 w 1305"/>
              <a:gd name="T79" fmla="*/ 2147483647 h 1851"/>
              <a:gd name="T80" fmla="*/ 2147483647 w 1305"/>
              <a:gd name="T81" fmla="*/ 2147483647 h 1851"/>
              <a:gd name="T82" fmla="*/ 2147483647 w 1305"/>
              <a:gd name="T83" fmla="*/ 2147483647 h 1851"/>
              <a:gd name="T84" fmla="*/ 2147483647 w 1305"/>
              <a:gd name="T85" fmla="*/ 2147483647 h 1851"/>
              <a:gd name="T86" fmla="*/ 2147483647 w 1305"/>
              <a:gd name="T87" fmla="*/ 2147483647 h 1851"/>
              <a:gd name="T88" fmla="*/ 2147483647 w 1305"/>
              <a:gd name="T89" fmla="*/ 2147483647 h 1851"/>
              <a:gd name="T90" fmla="*/ 2147483647 w 1305"/>
              <a:gd name="T91" fmla="*/ 2147483647 h 1851"/>
              <a:gd name="T92" fmla="*/ 2147483647 w 1305"/>
              <a:gd name="T93" fmla="*/ 2147483647 h 1851"/>
              <a:gd name="T94" fmla="*/ 2147483647 w 1305"/>
              <a:gd name="T95" fmla="*/ 2147483647 h 1851"/>
              <a:gd name="T96" fmla="*/ 2147483647 w 1305"/>
              <a:gd name="T97" fmla="*/ 2147483647 h 1851"/>
              <a:gd name="T98" fmla="*/ 2147483647 w 1305"/>
              <a:gd name="T99" fmla="*/ 2147483647 h 185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305"/>
              <a:gd name="T151" fmla="*/ 0 h 1851"/>
              <a:gd name="T152" fmla="*/ 1305 w 1305"/>
              <a:gd name="T153" fmla="*/ 1851 h 1851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305" h="1851">
                <a:moveTo>
                  <a:pt x="990" y="1831"/>
                </a:moveTo>
                <a:cubicBezTo>
                  <a:pt x="1029" y="1823"/>
                  <a:pt x="1062" y="1808"/>
                  <a:pt x="1100" y="1797"/>
                </a:cubicBezTo>
                <a:cubicBezTo>
                  <a:pt x="1107" y="1792"/>
                  <a:pt x="1113" y="1787"/>
                  <a:pt x="1120" y="1783"/>
                </a:cubicBezTo>
                <a:cubicBezTo>
                  <a:pt x="1127" y="1780"/>
                  <a:pt x="1135" y="1780"/>
                  <a:pt x="1141" y="1776"/>
                </a:cubicBezTo>
                <a:cubicBezTo>
                  <a:pt x="1214" y="1726"/>
                  <a:pt x="1104" y="1782"/>
                  <a:pt x="1189" y="1742"/>
                </a:cubicBezTo>
                <a:cubicBezTo>
                  <a:pt x="1205" y="1718"/>
                  <a:pt x="1216" y="1709"/>
                  <a:pt x="1244" y="1701"/>
                </a:cubicBezTo>
                <a:cubicBezTo>
                  <a:pt x="1252" y="1677"/>
                  <a:pt x="1264" y="1660"/>
                  <a:pt x="1278" y="1639"/>
                </a:cubicBezTo>
                <a:cubicBezTo>
                  <a:pt x="1287" y="1604"/>
                  <a:pt x="1299" y="1572"/>
                  <a:pt x="1305" y="1536"/>
                </a:cubicBezTo>
                <a:cubicBezTo>
                  <a:pt x="1303" y="1474"/>
                  <a:pt x="1303" y="1413"/>
                  <a:pt x="1299" y="1351"/>
                </a:cubicBezTo>
                <a:cubicBezTo>
                  <a:pt x="1297" y="1323"/>
                  <a:pt x="1272" y="1309"/>
                  <a:pt x="1257" y="1289"/>
                </a:cubicBezTo>
                <a:cubicBezTo>
                  <a:pt x="1224" y="1246"/>
                  <a:pt x="1195" y="1190"/>
                  <a:pt x="1182" y="1138"/>
                </a:cubicBezTo>
                <a:cubicBezTo>
                  <a:pt x="1180" y="1118"/>
                  <a:pt x="1181" y="1096"/>
                  <a:pt x="1175" y="1077"/>
                </a:cubicBezTo>
                <a:cubicBezTo>
                  <a:pt x="1172" y="1068"/>
                  <a:pt x="1161" y="1063"/>
                  <a:pt x="1155" y="1056"/>
                </a:cubicBezTo>
                <a:cubicBezTo>
                  <a:pt x="1130" y="1027"/>
                  <a:pt x="1114" y="994"/>
                  <a:pt x="1086" y="967"/>
                </a:cubicBezTo>
                <a:cubicBezTo>
                  <a:pt x="1078" y="943"/>
                  <a:pt x="1062" y="928"/>
                  <a:pt x="1052" y="905"/>
                </a:cubicBezTo>
                <a:cubicBezTo>
                  <a:pt x="1046" y="892"/>
                  <a:pt x="1038" y="864"/>
                  <a:pt x="1038" y="864"/>
                </a:cubicBezTo>
                <a:cubicBezTo>
                  <a:pt x="1030" y="756"/>
                  <a:pt x="1032" y="711"/>
                  <a:pt x="942" y="651"/>
                </a:cubicBezTo>
                <a:cubicBezTo>
                  <a:pt x="847" y="515"/>
                  <a:pt x="916" y="185"/>
                  <a:pt x="915" y="137"/>
                </a:cubicBezTo>
                <a:cubicBezTo>
                  <a:pt x="914" y="85"/>
                  <a:pt x="848" y="36"/>
                  <a:pt x="805" y="21"/>
                </a:cubicBezTo>
                <a:cubicBezTo>
                  <a:pt x="784" y="14"/>
                  <a:pt x="743" y="0"/>
                  <a:pt x="743" y="0"/>
                </a:cubicBezTo>
                <a:cubicBezTo>
                  <a:pt x="689" y="5"/>
                  <a:pt x="643" y="12"/>
                  <a:pt x="592" y="27"/>
                </a:cubicBezTo>
                <a:cubicBezTo>
                  <a:pt x="585" y="32"/>
                  <a:pt x="577" y="35"/>
                  <a:pt x="572" y="41"/>
                </a:cubicBezTo>
                <a:cubicBezTo>
                  <a:pt x="561" y="53"/>
                  <a:pt x="560" y="77"/>
                  <a:pt x="544" y="82"/>
                </a:cubicBezTo>
                <a:cubicBezTo>
                  <a:pt x="501" y="97"/>
                  <a:pt x="458" y="110"/>
                  <a:pt x="414" y="123"/>
                </a:cubicBezTo>
                <a:cubicBezTo>
                  <a:pt x="396" y="141"/>
                  <a:pt x="391" y="143"/>
                  <a:pt x="380" y="165"/>
                </a:cubicBezTo>
                <a:cubicBezTo>
                  <a:pt x="374" y="177"/>
                  <a:pt x="372" y="198"/>
                  <a:pt x="359" y="206"/>
                </a:cubicBezTo>
                <a:cubicBezTo>
                  <a:pt x="349" y="212"/>
                  <a:pt x="336" y="211"/>
                  <a:pt x="325" y="213"/>
                </a:cubicBezTo>
                <a:cubicBezTo>
                  <a:pt x="301" y="228"/>
                  <a:pt x="293" y="246"/>
                  <a:pt x="270" y="261"/>
                </a:cubicBezTo>
                <a:cubicBezTo>
                  <a:pt x="256" y="280"/>
                  <a:pt x="242" y="299"/>
                  <a:pt x="236" y="322"/>
                </a:cubicBezTo>
                <a:cubicBezTo>
                  <a:pt x="233" y="334"/>
                  <a:pt x="235" y="347"/>
                  <a:pt x="229" y="357"/>
                </a:cubicBezTo>
                <a:cubicBezTo>
                  <a:pt x="225" y="364"/>
                  <a:pt x="215" y="366"/>
                  <a:pt x="208" y="370"/>
                </a:cubicBezTo>
                <a:cubicBezTo>
                  <a:pt x="199" y="398"/>
                  <a:pt x="191" y="409"/>
                  <a:pt x="167" y="425"/>
                </a:cubicBezTo>
                <a:cubicBezTo>
                  <a:pt x="148" y="453"/>
                  <a:pt x="151" y="482"/>
                  <a:pt x="140" y="514"/>
                </a:cubicBezTo>
                <a:cubicBezTo>
                  <a:pt x="138" y="530"/>
                  <a:pt x="139" y="547"/>
                  <a:pt x="133" y="562"/>
                </a:cubicBezTo>
                <a:cubicBezTo>
                  <a:pt x="129" y="571"/>
                  <a:pt x="118" y="575"/>
                  <a:pt x="112" y="583"/>
                </a:cubicBezTo>
                <a:cubicBezTo>
                  <a:pt x="92" y="612"/>
                  <a:pt x="90" y="640"/>
                  <a:pt x="64" y="665"/>
                </a:cubicBezTo>
                <a:cubicBezTo>
                  <a:pt x="52" y="702"/>
                  <a:pt x="61" y="680"/>
                  <a:pt x="30" y="727"/>
                </a:cubicBezTo>
                <a:cubicBezTo>
                  <a:pt x="22" y="739"/>
                  <a:pt x="16" y="768"/>
                  <a:pt x="16" y="768"/>
                </a:cubicBezTo>
                <a:cubicBezTo>
                  <a:pt x="7" y="883"/>
                  <a:pt x="0" y="995"/>
                  <a:pt x="9" y="1111"/>
                </a:cubicBezTo>
                <a:cubicBezTo>
                  <a:pt x="11" y="1134"/>
                  <a:pt x="7" y="1163"/>
                  <a:pt x="23" y="1179"/>
                </a:cubicBezTo>
                <a:cubicBezTo>
                  <a:pt x="35" y="1191"/>
                  <a:pt x="64" y="1207"/>
                  <a:pt x="64" y="1207"/>
                </a:cubicBezTo>
                <a:cubicBezTo>
                  <a:pt x="78" y="1228"/>
                  <a:pt x="85" y="1248"/>
                  <a:pt x="99" y="1269"/>
                </a:cubicBezTo>
                <a:cubicBezTo>
                  <a:pt x="117" y="1328"/>
                  <a:pt x="90" y="1245"/>
                  <a:pt x="119" y="1310"/>
                </a:cubicBezTo>
                <a:cubicBezTo>
                  <a:pt x="135" y="1346"/>
                  <a:pt x="132" y="1370"/>
                  <a:pt x="160" y="1399"/>
                </a:cubicBezTo>
                <a:cubicBezTo>
                  <a:pt x="178" y="1452"/>
                  <a:pt x="180" y="1524"/>
                  <a:pt x="229" y="1557"/>
                </a:cubicBezTo>
                <a:cubicBezTo>
                  <a:pt x="262" y="1605"/>
                  <a:pt x="240" y="1675"/>
                  <a:pt x="222" y="1728"/>
                </a:cubicBezTo>
                <a:cubicBezTo>
                  <a:pt x="220" y="1751"/>
                  <a:pt x="222" y="1775"/>
                  <a:pt x="215" y="1797"/>
                </a:cubicBezTo>
                <a:cubicBezTo>
                  <a:pt x="213" y="1805"/>
                  <a:pt x="200" y="1804"/>
                  <a:pt x="195" y="1810"/>
                </a:cubicBezTo>
                <a:cubicBezTo>
                  <a:pt x="190" y="1816"/>
                  <a:pt x="191" y="1824"/>
                  <a:pt x="188" y="1831"/>
                </a:cubicBezTo>
                <a:cubicBezTo>
                  <a:pt x="184" y="1838"/>
                  <a:pt x="174" y="1851"/>
                  <a:pt x="174" y="1851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6" name="Freeform 2302">
            <a:extLst>
              <a:ext uri="{FF2B5EF4-FFF2-40B4-BE49-F238E27FC236}">
                <a16:creationId xmlns:a16="http://schemas.microsoft.com/office/drawing/2014/main" id="{A6FD91FB-1612-C815-AD7C-C6CCD3490AB2}"/>
              </a:ext>
            </a:extLst>
          </p:cNvPr>
          <p:cNvSpPr>
            <a:spLocks/>
          </p:cNvSpPr>
          <p:nvPr/>
        </p:nvSpPr>
        <p:spPr bwMode="auto">
          <a:xfrm>
            <a:off x="5889625" y="5373688"/>
            <a:ext cx="1271588" cy="1119187"/>
          </a:xfrm>
          <a:custGeom>
            <a:avLst/>
            <a:gdLst>
              <a:gd name="T0" fmla="*/ 2147483647 w 801"/>
              <a:gd name="T1" fmla="*/ 2147483647 h 884"/>
              <a:gd name="T2" fmla="*/ 2147483647 w 801"/>
              <a:gd name="T3" fmla="*/ 2147483647 h 884"/>
              <a:gd name="T4" fmla="*/ 2147483647 w 801"/>
              <a:gd name="T5" fmla="*/ 2147483647 h 884"/>
              <a:gd name="T6" fmla="*/ 2147483647 w 801"/>
              <a:gd name="T7" fmla="*/ 2147483647 h 884"/>
              <a:gd name="T8" fmla="*/ 2147483647 w 801"/>
              <a:gd name="T9" fmla="*/ 2147483647 h 884"/>
              <a:gd name="T10" fmla="*/ 2147483647 w 801"/>
              <a:gd name="T11" fmla="*/ 2147483647 h 884"/>
              <a:gd name="T12" fmla="*/ 2147483647 w 801"/>
              <a:gd name="T13" fmla="*/ 2147483647 h 884"/>
              <a:gd name="T14" fmla="*/ 2147483647 w 801"/>
              <a:gd name="T15" fmla="*/ 2147483647 h 884"/>
              <a:gd name="T16" fmla="*/ 2147483647 w 801"/>
              <a:gd name="T17" fmla="*/ 2147483647 h 884"/>
              <a:gd name="T18" fmla="*/ 2147483647 w 801"/>
              <a:gd name="T19" fmla="*/ 2147483647 h 884"/>
              <a:gd name="T20" fmla="*/ 2147483647 w 801"/>
              <a:gd name="T21" fmla="*/ 2147483647 h 884"/>
              <a:gd name="T22" fmla="*/ 2147483647 w 801"/>
              <a:gd name="T23" fmla="*/ 2147483647 h 884"/>
              <a:gd name="T24" fmla="*/ 2147483647 w 801"/>
              <a:gd name="T25" fmla="*/ 2147483647 h 884"/>
              <a:gd name="T26" fmla="*/ 2147483647 w 801"/>
              <a:gd name="T27" fmla="*/ 0 h 884"/>
              <a:gd name="T28" fmla="*/ 2147483647 w 801"/>
              <a:gd name="T29" fmla="*/ 2147483647 h 884"/>
              <a:gd name="T30" fmla="*/ 2147483647 w 801"/>
              <a:gd name="T31" fmla="*/ 2147483647 h 884"/>
              <a:gd name="T32" fmla="*/ 2147483647 w 801"/>
              <a:gd name="T33" fmla="*/ 2147483647 h 884"/>
              <a:gd name="T34" fmla="*/ 2147483647 w 801"/>
              <a:gd name="T35" fmla="*/ 2147483647 h 884"/>
              <a:gd name="T36" fmla="*/ 2147483647 w 801"/>
              <a:gd name="T37" fmla="*/ 2147483647 h 884"/>
              <a:gd name="T38" fmla="*/ 2147483647 w 801"/>
              <a:gd name="T39" fmla="*/ 2147483647 h 884"/>
              <a:gd name="T40" fmla="*/ 2147483647 w 801"/>
              <a:gd name="T41" fmla="*/ 2147483647 h 884"/>
              <a:gd name="T42" fmla="*/ 2147483647 w 801"/>
              <a:gd name="T43" fmla="*/ 2147483647 h 884"/>
              <a:gd name="T44" fmla="*/ 2147483647 w 801"/>
              <a:gd name="T45" fmla="*/ 2147483647 h 884"/>
              <a:gd name="T46" fmla="*/ 2147483647 w 801"/>
              <a:gd name="T47" fmla="*/ 2147483647 h 884"/>
              <a:gd name="T48" fmla="*/ 2147483647 w 801"/>
              <a:gd name="T49" fmla="*/ 2147483647 h 884"/>
              <a:gd name="T50" fmla="*/ 2147483647 w 801"/>
              <a:gd name="T51" fmla="*/ 2147483647 h 884"/>
              <a:gd name="T52" fmla="*/ 2147483647 w 801"/>
              <a:gd name="T53" fmla="*/ 2147483647 h 884"/>
              <a:gd name="T54" fmla="*/ 2147483647 w 801"/>
              <a:gd name="T55" fmla="*/ 2147483647 h 884"/>
              <a:gd name="T56" fmla="*/ 2147483647 w 801"/>
              <a:gd name="T57" fmla="*/ 2147483647 h 884"/>
              <a:gd name="T58" fmla="*/ 2147483647 w 801"/>
              <a:gd name="T59" fmla="*/ 2147483647 h 88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801"/>
              <a:gd name="T91" fmla="*/ 0 h 884"/>
              <a:gd name="T92" fmla="*/ 801 w 801"/>
              <a:gd name="T93" fmla="*/ 884 h 88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801" h="884">
                <a:moveTo>
                  <a:pt x="791" y="740"/>
                </a:moveTo>
                <a:cubicBezTo>
                  <a:pt x="785" y="664"/>
                  <a:pt x="779" y="581"/>
                  <a:pt x="709" y="535"/>
                </a:cubicBezTo>
                <a:cubicBezTo>
                  <a:pt x="672" y="479"/>
                  <a:pt x="721" y="547"/>
                  <a:pt x="674" y="500"/>
                </a:cubicBezTo>
                <a:cubicBezTo>
                  <a:pt x="651" y="477"/>
                  <a:pt x="647" y="456"/>
                  <a:pt x="619" y="439"/>
                </a:cubicBezTo>
                <a:cubicBezTo>
                  <a:pt x="600" y="409"/>
                  <a:pt x="569" y="395"/>
                  <a:pt x="544" y="370"/>
                </a:cubicBezTo>
                <a:cubicBezTo>
                  <a:pt x="533" y="338"/>
                  <a:pt x="471" y="280"/>
                  <a:pt x="441" y="260"/>
                </a:cubicBezTo>
                <a:cubicBezTo>
                  <a:pt x="415" y="210"/>
                  <a:pt x="377" y="189"/>
                  <a:pt x="325" y="171"/>
                </a:cubicBezTo>
                <a:cubicBezTo>
                  <a:pt x="241" y="143"/>
                  <a:pt x="366" y="185"/>
                  <a:pt x="283" y="158"/>
                </a:cubicBezTo>
                <a:cubicBezTo>
                  <a:pt x="269" y="154"/>
                  <a:pt x="242" y="144"/>
                  <a:pt x="242" y="144"/>
                </a:cubicBezTo>
                <a:cubicBezTo>
                  <a:pt x="229" y="135"/>
                  <a:pt x="212" y="134"/>
                  <a:pt x="201" y="123"/>
                </a:cubicBezTo>
                <a:cubicBezTo>
                  <a:pt x="196" y="118"/>
                  <a:pt x="197" y="109"/>
                  <a:pt x="194" y="103"/>
                </a:cubicBezTo>
                <a:cubicBezTo>
                  <a:pt x="190" y="96"/>
                  <a:pt x="187" y="87"/>
                  <a:pt x="181" y="82"/>
                </a:cubicBezTo>
                <a:cubicBezTo>
                  <a:pt x="162" y="66"/>
                  <a:pt x="139" y="55"/>
                  <a:pt x="119" y="41"/>
                </a:cubicBezTo>
                <a:cubicBezTo>
                  <a:pt x="103" y="17"/>
                  <a:pt x="92" y="9"/>
                  <a:pt x="64" y="0"/>
                </a:cubicBezTo>
                <a:cubicBezTo>
                  <a:pt x="29" y="7"/>
                  <a:pt x="0" y="11"/>
                  <a:pt x="43" y="41"/>
                </a:cubicBezTo>
                <a:cubicBezTo>
                  <a:pt x="61" y="68"/>
                  <a:pt x="67" y="97"/>
                  <a:pt x="85" y="123"/>
                </a:cubicBezTo>
                <a:cubicBezTo>
                  <a:pt x="99" y="171"/>
                  <a:pt x="112" y="206"/>
                  <a:pt x="139" y="247"/>
                </a:cubicBezTo>
                <a:cubicBezTo>
                  <a:pt x="143" y="254"/>
                  <a:pt x="146" y="263"/>
                  <a:pt x="153" y="267"/>
                </a:cubicBezTo>
                <a:cubicBezTo>
                  <a:pt x="165" y="275"/>
                  <a:pt x="194" y="281"/>
                  <a:pt x="194" y="281"/>
                </a:cubicBezTo>
                <a:cubicBezTo>
                  <a:pt x="218" y="354"/>
                  <a:pt x="180" y="233"/>
                  <a:pt x="208" y="432"/>
                </a:cubicBezTo>
                <a:cubicBezTo>
                  <a:pt x="210" y="448"/>
                  <a:pt x="228" y="458"/>
                  <a:pt x="235" y="473"/>
                </a:cubicBezTo>
                <a:cubicBezTo>
                  <a:pt x="241" y="486"/>
                  <a:pt x="249" y="514"/>
                  <a:pt x="249" y="514"/>
                </a:cubicBezTo>
                <a:cubicBezTo>
                  <a:pt x="254" y="570"/>
                  <a:pt x="253" y="612"/>
                  <a:pt x="283" y="658"/>
                </a:cubicBezTo>
                <a:cubicBezTo>
                  <a:pt x="291" y="866"/>
                  <a:pt x="238" y="863"/>
                  <a:pt x="400" y="878"/>
                </a:cubicBezTo>
                <a:cubicBezTo>
                  <a:pt x="418" y="880"/>
                  <a:pt x="437" y="882"/>
                  <a:pt x="455" y="884"/>
                </a:cubicBezTo>
                <a:cubicBezTo>
                  <a:pt x="458" y="884"/>
                  <a:pt x="755" y="873"/>
                  <a:pt x="763" y="871"/>
                </a:cubicBezTo>
                <a:cubicBezTo>
                  <a:pt x="779" y="867"/>
                  <a:pt x="791" y="830"/>
                  <a:pt x="791" y="830"/>
                </a:cubicBezTo>
                <a:cubicBezTo>
                  <a:pt x="800" y="793"/>
                  <a:pt x="801" y="806"/>
                  <a:pt x="791" y="761"/>
                </a:cubicBezTo>
                <a:cubicBezTo>
                  <a:pt x="789" y="754"/>
                  <a:pt x="784" y="747"/>
                  <a:pt x="784" y="740"/>
                </a:cubicBezTo>
                <a:cubicBezTo>
                  <a:pt x="784" y="738"/>
                  <a:pt x="789" y="740"/>
                  <a:pt x="791" y="740"/>
                </a:cubicBezTo>
                <a:close/>
              </a:path>
            </a:pathLst>
          </a:cu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67" name="Freeform 2303">
            <a:extLst>
              <a:ext uri="{FF2B5EF4-FFF2-40B4-BE49-F238E27FC236}">
                <a16:creationId xmlns:a16="http://schemas.microsoft.com/office/drawing/2014/main" id="{3947FF43-A9E7-24A2-130D-D4676DBE4542}"/>
              </a:ext>
            </a:extLst>
          </p:cNvPr>
          <p:cNvSpPr>
            <a:spLocks/>
          </p:cNvSpPr>
          <p:nvPr/>
        </p:nvSpPr>
        <p:spPr bwMode="auto">
          <a:xfrm>
            <a:off x="1998663" y="1395413"/>
            <a:ext cx="3778250" cy="771525"/>
          </a:xfrm>
          <a:custGeom>
            <a:avLst/>
            <a:gdLst>
              <a:gd name="T0" fmla="*/ 0 w 2380"/>
              <a:gd name="T1" fmla="*/ 2147483647 h 486"/>
              <a:gd name="T2" fmla="*/ 2147483647 w 2380"/>
              <a:gd name="T3" fmla="*/ 2147483647 h 486"/>
              <a:gd name="T4" fmla="*/ 2147483647 w 2380"/>
              <a:gd name="T5" fmla="*/ 2147483647 h 486"/>
              <a:gd name="T6" fmla="*/ 2147483647 w 2380"/>
              <a:gd name="T7" fmla="*/ 2147483647 h 486"/>
              <a:gd name="T8" fmla="*/ 2147483647 w 2380"/>
              <a:gd name="T9" fmla="*/ 2147483647 h 486"/>
              <a:gd name="T10" fmla="*/ 2147483647 w 2380"/>
              <a:gd name="T11" fmla="*/ 2147483647 h 486"/>
              <a:gd name="T12" fmla="*/ 2147483647 w 2380"/>
              <a:gd name="T13" fmla="*/ 2147483647 h 486"/>
              <a:gd name="T14" fmla="*/ 2147483647 w 2380"/>
              <a:gd name="T15" fmla="*/ 2147483647 h 486"/>
              <a:gd name="T16" fmla="*/ 2147483647 w 2380"/>
              <a:gd name="T17" fmla="*/ 2147483647 h 486"/>
              <a:gd name="T18" fmla="*/ 2147483647 w 2380"/>
              <a:gd name="T19" fmla="*/ 2147483647 h 486"/>
              <a:gd name="T20" fmla="*/ 2147483647 w 2380"/>
              <a:gd name="T21" fmla="*/ 2147483647 h 486"/>
              <a:gd name="T22" fmla="*/ 2147483647 w 2380"/>
              <a:gd name="T23" fmla="*/ 2147483647 h 486"/>
              <a:gd name="T24" fmla="*/ 2147483647 w 2380"/>
              <a:gd name="T25" fmla="*/ 2147483647 h 486"/>
              <a:gd name="T26" fmla="*/ 2147483647 w 2380"/>
              <a:gd name="T27" fmla="*/ 2147483647 h 486"/>
              <a:gd name="T28" fmla="*/ 2147483647 w 2380"/>
              <a:gd name="T29" fmla="*/ 2147483647 h 486"/>
              <a:gd name="T30" fmla="*/ 2147483647 w 2380"/>
              <a:gd name="T31" fmla="*/ 2147483647 h 486"/>
              <a:gd name="T32" fmla="*/ 2147483647 w 2380"/>
              <a:gd name="T33" fmla="*/ 2147483647 h 486"/>
              <a:gd name="T34" fmla="*/ 2147483647 w 2380"/>
              <a:gd name="T35" fmla="*/ 2147483647 h 486"/>
              <a:gd name="T36" fmla="*/ 2147483647 w 2380"/>
              <a:gd name="T37" fmla="*/ 2147483647 h 486"/>
              <a:gd name="T38" fmla="*/ 2147483647 w 2380"/>
              <a:gd name="T39" fmla="*/ 2147483647 h 486"/>
              <a:gd name="T40" fmla="*/ 2147483647 w 2380"/>
              <a:gd name="T41" fmla="*/ 2147483647 h 486"/>
              <a:gd name="T42" fmla="*/ 2147483647 w 2380"/>
              <a:gd name="T43" fmla="*/ 2147483647 h 486"/>
              <a:gd name="T44" fmla="*/ 2147483647 w 2380"/>
              <a:gd name="T45" fmla="*/ 2147483647 h 486"/>
              <a:gd name="T46" fmla="*/ 2147483647 w 2380"/>
              <a:gd name="T47" fmla="*/ 2147483647 h 486"/>
              <a:gd name="T48" fmla="*/ 2147483647 w 2380"/>
              <a:gd name="T49" fmla="*/ 2147483647 h 48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380"/>
              <a:gd name="T76" fmla="*/ 0 h 486"/>
              <a:gd name="T77" fmla="*/ 2380 w 2380"/>
              <a:gd name="T78" fmla="*/ 486 h 48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380" h="486">
                <a:moveTo>
                  <a:pt x="0" y="67"/>
                </a:moveTo>
                <a:cubicBezTo>
                  <a:pt x="16" y="44"/>
                  <a:pt x="29" y="35"/>
                  <a:pt x="55" y="26"/>
                </a:cubicBezTo>
                <a:cubicBezTo>
                  <a:pt x="128" y="29"/>
                  <a:pt x="214" y="0"/>
                  <a:pt x="275" y="40"/>
                </a:cubicBezTo>
                <a:cubicBezTo>
                  <a:pt x="282" y="44"/>
                  <a:pt x="282" y="55"/>
                  <a:pt x="288" y="60"/>
                </a:cubicBezTo>
                <a:cubicBezTo>
                  <a:pt x="301" y="71"/>
                  <a:pt x="316" y="79"/>
                  <a:pt x="330" y="88"/>
                </a:cubicBezTo>
                <a:cubicBezTo>
                  <a:pt x="337" y="93"/>
                  <a:pt x="350" y="102"/>
                  <a:pt x="350" y="102"/>
                </a:cubicBezTo>
                <a:cubicBezTo>
                  <a:pt x="370" y="130"/>
                  <a:pt x="397" y="150"/>
                  <a:pt x="419" y="177"/>
                </a:cubicBezTo>
                <a:cubicBezTo>
                  <a:pt x="442" y="206"/>
                  <a:pt x="452" y="248"/>
                  <a:pt x="474" y="280"/>
                </a:cubicBezTo>
                <a:cubicBezTo>
                  <a:pt x="495" y="311"/>
                  <a:pt x="603" y="310"/>
                  <a:pt x="631" y="314"/>
                </a:cubicBezTo>
                <a:cubicBezTo>
                  <a:pt x="645" y="316"/>
                  <a:pt x="658" y="321"/>
                  <a:pt x="672" y="321"/>
                </a:cubicBezTo>
                <a:cubicBezTo>
                  <a:pt x="789" y="325"/>
                  <a:pt x="905" y="326"/>
                  <a:pt x="1022" y="328"/>
                </a:cubicBezTo>
                <a:cubicBezTo>
                  <a:pt x="1095" y="353"/>
                  <a:pt x="1172" y="370"/>
                  <a:pt x="1248" y="383"/>
                </a:cubicBezTo>
                <a:cubicBezTo>
                  <a:pt x="1332" y="378"/>
                  <a:pt x="1390" y="368"/>
                  <a:pt x="1468" y="355"/>
                </a:cubicBezTo>
                <a:cubicBezTo>
                  <a:pt x="1553" y="357"/>
                  <a:pt x="1637" y="358"/>
                  <a:pt x="1722" y="362"/>
                </a:cubicBezTo>
                <a:cubicBezTo>
                  <a:pt x="1760" y="364"/>
                  <a:pt x="1792" y="399"/>
                  <a:pt x="1831" y="403"/>
                </a:cubicBezTo>
                <a:cubicBezTo>
                  <a:pt x="1868" y="407"/>
                  <a:pt x="1904" y="408"/>
                  <a:pt x="1941" y="410"/>
                </a:cubicBezTo>
                <a:cubicBezTo>
                  <a:pt x="1961" y="423"/>
                  <a:pt x="1969" y="455"/>
                  <a:pt x="1989" y="458"/>
                </a:cubicBezTo>
                <a:cubicBezTo>
                  <a:pt x="2030" y="464"/>
                  <a:pt x="2071" y="463"/>
                  <a:pt x="2112" y="465"/>
                </a:cubicBezTo>
                <a:cubicBezTo>
                  <a:pt x="2128" y="467"/>
                  <a:pt x="2144" y="469"/>
                  <a:pt x="2160" y="472"/>
                </a:cubicBezTo>
                <a:cubicBezTo>
                  <a:pt x="2179" y="476"/>
                  <a:pt x="2215" y="486"/>
                  <a:pt x="2215" y="486"/>
                </a:cubicBezTo>
                <a:cubicBezTo>
                  <a:pt x="2238" y="484"/>
                  <a:pt x="2262" y="486"/>
                  <a:pt x="2284" y="479"/>
                </a:cubicBezTo>
                <a:cubicBezTo>
                  <a:pt x="2292" y="476"/>
                  <a:pt x="2291" y="462"/>
                  <a:pt x="2298" y="458"/>
                </a:cubicBezTo>
                <a:cubicBezTo>
                  <a:pt x="2310" y="452"/>
                  <a:pt x="2325" y="453"/>
                  <a:pt x="2339" y="451"/>
                </a:cubicBezTo>
                <a:cubicBezTo>
                  <a:pt x="2346" y="447"/>
                  <a:pt x="2352" y="441"/>
                  <a:pt x="2359" y="438"/>
                </a:cubicBezTo>
                <a:cubicBezTo>
                  <a:pt x="2366" y="435"/>
                  <a:pt x="2380" y="431"/>
                  <a:pt x="2380" y="431"/>
                </a:cubicBezTo>
              </a:path>
            </a:pathLst>
          </a:custGeom>
          <a:noFill/>
          <a:ln w="1905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ree">
            <a:extLst>
              <a:ext uri="{FF2B5EF4-FFF2-40B4-BE49-F238E27FC236}">
                <a16:creationId xmlns:a16="http://schemas.microsoft.com/office/drawing/2014/main" id="{50BA684C-4BBA-1CA5-4352-D719573B9B6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772525" y="5268913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7" name="Tree">
            <a:extLst>
              <a:ext uri="{FF2B5EF4-FFF2-40B4-BE49-F238E27FC236}">
                <a16:creationId xmlns:a16="http://schemas.microsoft.com/office/drawing/2014/main" id="{9773085B-78AA-8222-5C6E-E3F93C03193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124825" y="5340350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8" name="Tree">
            <a:extLst>
              <a:ext uri="{FF2B5EF4-FFF2-40B4-BE49-F238E27FC236}">
                <a16:creationId xmlns:a16="http://schemas.microsoft.com/office/drawing/2014/main" id="{5304EF83-447E-43D4-F32A-0ACBB8651EC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548563" y="5268913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171" name="Text Box 2316">
            <a:extLst>
              <a:ext uri="{FF2B5EF4-FFF2-40B4-BE49-F238E27FC236}">
                <a16:creationId xmlns:a16="http://schemas.microsoft.com/office/drawing/2014/main" id="{8B660FF6-5C66-1CB0-5F7B-FCD23E98A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2852738"/>
            <a:ext cx="957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A123</a:t>
            </a:r>
          </a:p>
        </p:txBody>
      </p:sp>
      <p:sp>
        <p:nvSpPr>
          <p:cNvPr id="5172" name="Text Box 2247">
            <a:extLst>
              <a:ext uri="{FF2B5EF4-FFF2-40B4-BE49-F238E27FC236}">
                <a16:creationId xmlns:a16="http://schemas.microsoft.com/office/drawing/2014/main" id="{DEFBCA85-9F01-DD74-7221-EEA213A73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2852738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900"/>
              <a:t>900 m</a:t>
            </a:r>
          </a:p>
        </p:txBody>
      </p:sp>
      <p:sp>
        <p:nvSpPr>
          <p:cNvPr id="5173" name="Freeform 2323">
            <a:extLst>
              <a:ext uri="{FF2B5EF4-FFF2-40B4-BE49-F238E27FC236}">
                <a16:creationId xmlns:a16="http://schemas.microsoft.com/office/drawing/2014/main" id="{748CE7C9-200E-4BFC-0B39-E0A482F3C9F0}"/>
              </a:ext>
            </a:extLst>
          </p:cNvPr>
          <p:cNvSpPr>
            <a:spLocks/>
          </p:cNvSpPr>
          <p:nvPr/>
        </p:nvSpPr>
        <p:spPr bwMode="auto">
          <a:xfrm>
            <a:off x="5486400" y="3167063"/>
            <a:ext cx="4425950" cy="2217737"/>
          </a:xfrm>
          <a:custGeom>
            <a:avLst/>
            <a:gdLst>
              <a:gd name="T0" fmla="*/ 0 w 2788"/>
              <a:gd name="T1" fmla="*/ 0 h 1397"/>
              <a:gd name="T2" fmla="*/ 2147483647 w 2788"/>
              <a:gd name="T3" fmla="*/ 2147483647 h 1397"/>
              <a:gd name="T4" fmla="*/ 2147483647 w 2788"/>
              <a:gd name="T5" fmla="*/ 2147483647 h 1397"/>
              <a:gd name="T6" fmla="*/ 2147483647 w 2788"/>
              <a:gd name="T7" fmla="*/ 2147483647 h 1397"/>
              <a:gd name="T8" fmla="*/ 2147483647 w 2788"/>
              <a:gd name="T9" fmla="*/ 2147483647 h 1397"/>
              <a:gd name="T10" fmla="*/ 2147483647 w 2788"/>
              <a:gd name="T11" fmla="*/ 2147483647 h 1397"/>
              <a:gd name="T12" fmla="*/ 2147483647 w 2788"/>
              <a:gd name="T13" fmla="*/ 2147483647 h 1397"/>
              <a:gd name="T14" fmla="*/ 2147483647 w 2788"/>
              <a:gd name="T15" fmla="*/ 2147483647 h 1397"/>
              <a:gd name="T16" fmla="*/ 2147483647 w 2788"/>
              <a:gd name="T17" fmla="*/ 2147483647 h 1397"/>
              <a:gd name="T18" fmla="*/ 2147483647 w 2788"/>
              <a:gd name="T19" fmla="*/ 2147483647 h 1397"/>
              <a:gd name="T20" fmla="*/ 2147483647 w 2788"/>
              <a:gd name="T21" fmla="*/ 2147483647 h 1397"/>
              <a:gd name="T22" fmla="*/ 2147483647 w 2788"/>
              <a:gd name="T23" fmla="*/ 2147483647 h 1397"/>
              <a:gd name="T24" fmla="*/ 2147483647 w 2788"/>
              <a:gd name="T25" fmla="*/ 2147483647 h 1397"/>
              <a:gd name="T26" fmla="*/ 2147483647 w 2788"/>
              <a:gd name="T27" fmla="*/ 2147483647 h 1397"/>
              <a:gd name="T28" fmla="*/ 2147483647 w 2788"/>
              <a:gd name="T29" fmla="*/ 2147483647 h 1397"/>
              <a:gd name="T30" fmla="*/ 2147483647 w 2788"/>
              <a:gd name="T31" fmla="*/ 2147483647 h 1397"/>
              <a:gd name="T32" fmla="*/ 2147483647 w 2788"/>
              <a:gd name="T33" fmla="*/ 2147483647 h 1397"/>
              <a:gd name="T34" fmla="*/ 2147483647 w 2788"/>
              <a:gd name="T35" fmla="*/ 2147483647 h 1397"/>
              <a:gd name="T36" fmla="*/ 2147483647 w 2788"/>
              <a:gd name="T37" fmla="*/ 2147483647 h 1397"/>
              <a:gd name="T38" fmla="*/ 2147483647 w 2788"/>
              <a:gd name="T39" fmla="*/ 2147483647 h 1397"/>
              <a:gd name="T40" fmla="*/ 2147483647 w 2788"/>
              <a:gd name="T41" fmla="*/ 2147483647 h 1397"/>
              <a:gd name="T42" fmla="*/ 2147483647 w 2788"/>
              <a:gd name="T43" fmla="*/ 2147483647 h 1397"/>
              <a:gd name="T44" fmla="*/ 2147483647 w 2788"/>
              <a:gd name="T45" fmla="*/ 2147483647 h 1397"/>
              <a:gd name="T46" fmla="*/ 2147483647 w 2788"/>
              <a:gd name="T47" fmla="*/ 2147483647 h 1397"/>
              <a:gd name="T48" fmla="*/ 2147483647 w 2788"/>
              <a:gd name="T49" fmla="*/ 2147483647 h 1397"/>
              <a:gd name="T50" fmla="*/ 2147483647 w 2788"/>
              <a:gd name="T51" fmla="*/ 2147483647 h 1397"/>
              <a:gd name="T52" fmla="*/ 2147483647 w 2788"/>
              <a:gd name="T53" fmla="*/ 2147483647 h 1397"/>
              <a:gd name="T54" fmla="*/ 2147483647 w 2788"/>
              <a:gd name="T55" fmla="*/ 2147483647 h 1397"/>
              <a:gd name="T56" fmla="*/ 2147483647 w 2788"/>
              <a:gd name="T57" fmla="*/ 2147483647 h 1397"/>
              <a:gd name="T58" fmla="*/ 2147483647 w 2788"/>
              <a:gd name="T59" fmla="*/ 2147483647 h 1397"/>
              <a:gd name="T60" fmla="*/ 2147483647 w 2788"/>
              <a:gd name="T61" fmla="*/ 2147483647 h 1397"/>
              <a:gd name="T62" fmla="*/ 2147483647 w 2788"/>
              <a:gd name="T63" fmla="*/ 2147483647 h 1397"/>
              <a:gd name="T64" fmla="*/ 2147483647 w 2788"/>
              <a:gd name="T65" fmla="*/ 2147483647 h 1397"/>
              <a:gd name="T66" fmla="*/ 2147483647 w 2788"/>
              <a:gd name="T67" fmla="*/ 2147483647 h 139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788"/>
              <a:gd name="T103" fmla="*/ 0 h 1397"/>
              <a:gd name="T104" fmla="*/ 2788 w 2788"/>
              <a:gd name="T105" fmla="*/ 1397 h 139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788" h="1397">
                <a:moveTo>
                  <a:pt x="0" y="0"/>
                </a:moveTo>
                <a:cubicBezTo>
                  <a:pt x="57" y="9"/>
                  <a:pt x="99" y="19"/>
                  <a:pt x="159" y="25"/>
                </a:cubicBezTo>
                <a:cubicBezTo>
                  <a:pt x="222" y="42"/>
                  <a:pt x="288" y="47"/>
                  <a:pt x="351" y="67"/>
                </a:cubicBezTo>
                <a:cubicBezTo>
                  <a:pt x="408" y="105"/>
                  <a:pt x="382" y="93"/>
                  <a:pt x="426" y="109"/>
                </a:cubicBezTo>
                <a:cubicBezTo>
                  <a:pt x="534" y="98"/>
                  <a:pt x="643" y="87"/>
                  <a:pt x="751" y="75"/>
                </a:cubicBezTo>
                <a:cubicBezTo>
                  <a:pt x="878" y="80"/>
                  <a:pt x="995" y="85"/>
                  <a:pt x="1119" y="100"/>
                </a:cubicBezTo>
                <a:cubicBezTo>
                  <a:pt x="1148" y="110"/>
                  <a:pt x="1174" y="123"/>
                  <a:pt x="1202" y="134"/>
                </a:cubicBezTo>
                <a:cubicBezTo>
                  <a:pt x="1226" y="144"/>
                  <a:pt x="1254" y="146"/>
                  <a:pt x="1277" y="159"/>
                </a:cubicBezTo>
                <a:cubicBezTo>
                  <a:pt x="1294" y="169"/>
                  <a:pt x="1310" y="181"/>
                  <a:pt x="1327" y="192"/>
                </a:cubicBezTo>
                <a:cubicBezTo>
                  <a:pt x="1335" y="198"/>
                  <a:pt x="1352" y="209"/>
                  <a:pt x="1352" y="209"/>
                </a:cubicBezTo>
                <a:cubicBezTo>
                  <a:pt x="1376" y="275"/>
                  <a:pt x="1341" y="194"/>
                  <a:pt x="1386" y="251"/>
                </a:cubicBezTo>
                <a:cubicBezTo>
                  <a:pt x="1391" y="258"/>
                  <a:pt x="1390" y="268"/>
                  <a:pt x="1394" y="276"/>
                </a:cubicBezTo>
                <a:cubicBezTo>
                  <a:pt x="1417" y="318"/>
                  <a:pt x="1445" y="366"/>
                  <a:pt x="1486" y="392"/>
                </a:cubicBezTo>
                <a:cubicBezTo>
                  <a:pt x="1496" y="426"/>
                  <a:pt x="1506" y="440"/>
                  <a:pt x="1536" y="459"/>
                </a:cubicBezTo>
                <a:cubicBezTo>
                  <a:pt x="1556" y="488"/>
                  <a:pt x="1570" y="498"/>
                  <a:pt x="1603" y="509"/>
                </a:cubicBezTo>
                <a:cubicBezTo>
                  <a:pt x="1634" y="530"/>
                  <a:pt x="1667" y="540"/>
                  <a:pt x="1703" y="551"/>
                </a:cubicBezTo>
                <a:cubicBezTo>
                  <a:pt x="1752" y="584"/>
                  <a:pt x="1821" y="600"/>
                  <a:pt x="1878" y="618"/>
                </a:cubicBezTo>
                <a:cubicBezTo>
                  <a:pt x="1936" y="657"/>
                  <a:pt x="1911" y="640"/>
                  <a:pt x="1953" y="668"/>
                </a:cubicBezTo>
                <a:cubicBezTo>
                  <a:pt x="1961" y="674"/>
                  <a:pt x="1978" y="685"/>
                  <a:pt x="1978" y="685"/>
                </a:cubicBezTo>
                <a:cubicBezTo>
                  <a:pt x="2010" y="732"/>
                  <a:pt x="2040" y="761"/>
                  <a:pt x="2087" y="793"/>
                </a:cubicBezTo>
                <a:cubicBezTo>
                  <a:pt x="2135" y="864"/>
                  <a:pt x="2070" y="774"/>
                  <a:pt x="2129" y="835"/>
                </a:cubicBezTo>
                <a:cubicBezTo>
                  <a:pt x="2184" y="891"/>
                  <a:pt x="2103" y="831"/>
                  <a:pt x="2170" y="877"/>
                </a:cubicBezTo>
                <a:cubicBezTo>
                  <a:pt x="2210" y="935"/>
                  <a:pt x="2187" y="916"/>
                  <a:pt x="2229" y="943"/>
                </a:cubicBezTo>
                <a:cubicBezTo>
                  <a:pt x="2250" y="973"/>
                  <a:pt x="2262" y="974"/>
                  <a:pt x="2296" y="985"/>
                </a:cubicBezTo>
                <a:cubicBezTo>
                  <a:pt x="2325" y="1005"/>
                  <a:pt x="2334" y="1031"/>
                  <a:pt x="2362" y="1052"/>
                </a:cubicBezTo>
                <a:cubicBezTo>
                  <a:pt x="2386" y="1070"/>
                  <a:pt x="2413" y="1085"/>
                  <a:pt x="2438" y="1102"/>
                </a:cubicBezTo>
                <a:cubicBezTo>
                  <a:pt x="2460" y="1136"/>
                  <a:pt x="2494" y="1145"/>
                  <a:pt x="2529" y="1169"/>
                </a:cubicBezTo>
                <a:cubicBezTo>
                  <a:pt x="2537" y="1175"/>
                  <a:pt x="2554" y="1186"/>
                  <a:pt x="2554" y="1186"/>
                </a:cubicBezTo>
                <a:cubicBezTo>
                  <a:pt x="2594" y="1244"/>
                  <a:pt x="2571" y="1225"/>
                  <a:pt x="2613" y="1252"/>
                </a:cubicBezTo>
                <a:cubicBezTo>
                  <a:pt x="2664" y="1327"/>
                  <a:pt x="2595" y="1236"/>
                  <a:pt x="2655" y="1286"/>
                </a:cubicBezTo>
                <a:cubicBezTo>
                  <a:pt x="2706" y="1328"/>
                  <a:pt x="2635" y="1300"/>
                  <a:pt x="2696" y="1319"/>
                </a:cubicBezTo>
                <a:cubicBezTo>
                  <a:pt x="2713" y="1330"/>
                  <a:pt x="2729" y="1341"/>
                  <a:pt x="2746" y="1352"/>
                </a:cubicBezTo>
                <a:cubicBezTo>
                  <a:pt x="2754" y="1358"/>
                  <a:pt x="2771" y="1369"/>
                  <a:pt x="2771" y="1369"/>
                </a:cubicBezTo>
                <a:cubicBezTo>
                  <a:pt x="2781" y="1397"/>
                  <a:pt x="2771" y="1394"/>
                  <a:pt x="2788" y="139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Tree">
            <a:extLst>
              <a:ext uri="{FF2B5EF4-FFF2-40B4-BE49-F238E27FC236}">
                <a16:creationId xmlns:a16="http://schemas.microsoft.com/office/drawing/2014/main" id="{2DE2DBAD-79D1-D6C8-38C4-9ADC2012F1A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493250" y="4476750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9" name="Tree">
            <a:extLst>
              <a:ext uri="{FF2B5EF4-FFF2-40B4-BE49-F238E27FC236}">
                <a16:creationId xmlns:a16="http://schemas.microsoft.com/office/drawing/2014/main" id="{A59E964A-D63F-09D0-D1CD-9993BFC4C19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477125" y="48355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pic>
        <p:nvPicPr>
          <p:cNvPr id="5176" name="Picture 12" descr="MCj04247600000[1]">
            <a:extLst>
              <a:ext uri="{FF2B5EF4-FFF2-40B4-BE49-F238E27FC236}">
                <a16:creationId xmlns:a16="http://schemas.microsoft.com/office/drawing/2014/main" id="{8D41BD94-3222-5634-752D-B9815E7A3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4476750"/>
            <a:ext cx="5254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7" name="Picture 13" descr="MCj04247600000[1]">
            <a:extLst>
              <a:ext uri="{FF2B5EF4-FFF2-40B4-BE49-F238E27FC236}">
                <a16:creationId xmlns:a16="http://schemas.microsoft.com/office/drawing/2014/main" id="{0339526A-E9F2-8EC9-6814-E68B3D53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3025" y="3971925"/>
            <a:ext cx="5254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8" name="Picture 14" descr="MCj04247600000[1]">
            <a:extLst>
              <a:ext uri="{FF2B5EF4-FFF2-40B4-BE49-F238E27FC236}">
                <a16:creationId xmlns:a16="http://schemas.microsoft.com/office/drawing/2014/main" id="{4EA61896-85E4-AB86-7A33-562DB201A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463" y="4548188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9" name="Picture 15" descr="MCj04247600000[1]">
            <a:extLst>
              <a:ext uri="{FF2B5EF4-FFF2-40B4-BE49-F238E27FC236}">
                <a16:creationId xmlns:a16="http://schemas.microsoft.com/office/drawing/2014/main" id="{54254B0B-02E8-B856-E144-9AEE1CCF4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3827463"/>
            <a:ext cx="5254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ree">
            <a:extLst>
              <a:ext uri="{FF2B5EF4-FFF2-40B4-BE49-F238E27FC236}">
                <a16:creationId xmlns:a16="http://schemas.microsoft.com/office/drawing/2014/main" id="{DBF27128-B121-1CAE-EC79-C23FD70E794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340725" y="4548188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1" name="Tree">
            <a:extLst>
              <a:ext uri="{FF2B5EF4-FFF2-40B4-BE49-F238E27FC236}">
                <a16:creationId xmlns:a16="http://schemas.microsoft.com/office/drawing/2014/main" id="{4B5D9B90-32F4-2CA3-2073-9A35DEC720EF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189788" y="33242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2" name="Tree">
            <a:extLst>
              <a:ext uri="{FF2B5EF4-FFF2-40B4-BE49-F238E27FC236}">
                <a16:creationId xmlns:a16="http://schemas.microsoft.com/office/drawing/2014/main" id="{1FCD7040-070B-98F5-C6CC-537E1CEC8E3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621588" y="3395663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3" name="Tree">
            <a:extLst>
              <a:ext uri="{FF2B5EF4-FFF2-40B4-BE49-F238E27FC236}">
                <a16:creationId xmlns:a16="http://schemas.microsoft.com/office/drawing/2014/main" id="{1B10F523-47A7-E538-F349-313DF86FF3D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556625" y="3684588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4" name="Tree">
            <a:extLst>
              <a:ext uri="{FF2B5EF4-FFF2-40B4-BE49-F238E27FC236}">
                <a16:creationId xmlns:a16="http://schemas.microsoft.com/office/drawing/2014/main" id="{3FDFDEBA-F7F4-49F2-4E03-8D76D6D53CC1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269288" y="39719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5" name="Tree">
            <a:extLst>
              <a:ext uri="{FF2B5EF4-FFF2-40B4-BE49-F238E27FC236}">
                <a16:creationId xmlns:a16="http://schemas.microsoft.com/office/drawing/2014/main" id="{D2C25E0E-3230-1896-043B-E64D093EA1F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124825" y="48355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6" name="Tree">
            <a:extLst>
              <a:ext uri="{FF2B5EF4-FFF2-40B4-BE49-F238E27FC236}">
                <a16:creationId xmlns:a16="http://schemas.microsoft.com/office/drawing/2014/main" id="{F52BAAE6-54EB-275F-7FF2-702ED33521F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132888" y="3179763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7" name="Tree">
            <a:extLst>
              <a:ext uri="{FF2B5EF4-FFF2-40B4-BE49-F238E27FC236}">
                <a16:creationId xmlns:a16="http://schemas.microsoft.com/office/drawing/2014/main" id="{632D21A4-EB01-9D4B-1AE9-B5094C9DFF88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420225" y="37560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8" name="Tree">
            <a:extLst>
              <a:ext uri="{FF2B5EF4-FFF2-40B4-BE49-F238E27FC236}">
                <a16:creationId xmlns:a16="http://schemas.microsoft.com/office/drawing/2014/main" id="{B24A4874-F3CE-4B5C-6E35-1FD9570730B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916988" y="3395663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9" name="Tree">
            <a:extLst>
              <a:ext uri="{FF2B5EF4-FFF2-40B4-BE49-F238E27FC236}">
                <a16:creationId xmlns:a16="http://schemas.microsoft.com/office/drawing/2014/main" id="{2F309E92-929C-3BCF-A8F4-B6CD4167D69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204325" y="4259263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0" name="Tree">
            <a:extLst>
              <a:ext uri="{FF2B5EF4-FFF2-40B4-BE49-F238E27FC236}">
                <a16:creationId xmlns:a16="http://schemas.microsoft.com/office/drawing/2014/main" id="{5DA9DFC8-B783-E5BD-DEA8-6E4E22959A18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132888" y="48355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5" name="Tree">
            <a:extLst>
              <a:ext uri="{FF2B5EF4-FFF2-40B4-BE49-F238E27FC236}">
                <a16:creationId xmlns:a16="http://schemas.microsoft.com/office/drawing/2014/main" id="{1F90299B-6F54-664B-BC63-432180887AF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043738" y="5195888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pic>
        <p:nvPicPr>
          <p:cNvPr id="5192" name="Picture 65" descr="MCj04247600000[1]">
            <a:extLst>
              <a:ext uri="{FF2B5EF4-FFF2-40B4-BE49-F238E27FC236}">
                <a16:creationId xmlns:a16="http://schemas.microsoft.com/office/drawing/2014/main" id="{1A86C4C7-C065-F631-080F-D303613DC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28063" y="4692650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3" name="Picture 67" descr="MCj04247600000[1]">
            <a:extLst>
              <a:ext uri="{FF2B5EF4-FFF2-40B4-BE49-F238E27FC236}">
                <a16:creationId xmlns:a16="http://schemas.microsoft.com/office/drawing/2014/main" id="{10CF117F-0A89-CD77-A9BE-5DC8EFD90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925" y="3395663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4" name="Picture 68" descr="MCj04247600000[1]">
            <a:extLst>
              <a:ext uri="{FF2B5EF4-FFF2-40B4-BE49-F238E27FC236}">
                <a16:creationId xmlns:a16="http://schemas.microsoft.com/office/drawing/2014/main" id="{A25057F4-24BC-CB1C-BF50-A6F0FBF8C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84963" y="3468688"/>
            <a:ext cx="5238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ree">
            <a:extLst>
              <a:ext uri="{FF2B5EF4-FFF2-40B4-BE49-F238E27FC236}">
                <a16:creationId xmlns:a16="http://schemas.microsoft.com/office/drawing/2014/main" id="{96CA6176-571E-9E0F-C8E9-10F9448D424B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396038" y="3324225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2" name="Tree">
            <a:extLst>
              <a:ext uri="{FF2B5EF4-FFF2-40B4-BE49-F238E27FC236}">
                <a16:creationId xmlns:a16="http://schemas.microsoft.com/office/drawing/2014/main" id="{9250C9F5-C22F-B91B-3717-6F3E00913199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611938" y="4692650"/>
            <a:ext cx="257175" cy="473075"/>
          </a:xfrm>
          <a:custGeom>
            <a:avLst/>
            <a:gdLst>
              <a:gd name="G0" fmla="+- 0 0 0"/>
              <a:gd name="G1" fmla="*/ 21600 1 3"/>
              <a:gd name="G2" fmla="*/ 21600 2 3"/>
              <a:gd name="G3" fmla="+- 21600 0 0"/>
              <a:gd name="T0" fmla="*/ 10800 w 21600"/>
              <a:gd name="T1" fmla="*/ 0 h 21600"/>
              <a:gd name="T2" fmla="*/ 6171 w 21600"/>
              <a:gd name="T3" fmla="*/ 7200 h 21600"/>
              <a:gd name="T4" fmla="*/ 3086 w 21600"/>
              <a:gd name="T5" fmla="*/ 14400 h 21600"/>
              <a:gd name="T6" fmla="*/ 0 w 21600"/>
              <a:gd name="T7" fmla="*/ 21600 h 21600"/>
              <a:gd name="T8" fmla="*/ 15429 w 21600"/>
              <a:gd name="T9" fmla="*/ 7200 h 21600"/>
              <a:gd name="T10" fmla="*/ 18514 w 21600"/>
              <a:gd name="T11" fmla="*/ 14400 h 21600"/>
              <a:gd name="T12" fmla="*/ 21600 w 21600"/>
              <a:gd name="T13" fmla="*/ 216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21600"/>
                </a:moveTo>
                <a:lnTo>
                  <a:pt x="9257" y="216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21600"/>
                </a:lnTo>
                <a:lnTo>
                  <a:pt x="21600" y="21600"/>
                </a:lnTo>
                <a:lnTo>
                  <a:pt x="12343" y="14400"/>
                </a:lnTo>
                <a:lnTo>
                  <a:pt x="18514" y="14400"/>
                </a:lnTo>
                <a:lnTo>
                  <a:pt x="12343" y="7200"/>
                </a:lnTo>
                <a:lnTo>
                  <a:pt x="15429" y="7200"/>
                </a:lnTo>
                <a:lnTo>
                  <a:pt x="10800" y="0"/>
                </a:lnTo>
                <a:lnTo>
                  <a:pt x="6171" y="7200"/>
                </a:lnTo>
                <a:lnTo>
                  <a:pt x="9257" y="7200"/>
                </a:lnTo>
                <a:lnTo>
                  <a:pt x="3086" y="14400"/>
                </a:lnTo>
                <a:lnTo>
                  <a:pt x="9257" y="144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3" name="Tree">
            <a:extLst>
              <a:ext uri="{FF2B5EF4-FFF2-40B4-BE49-F238E27FC236}">
                <a16:creationId xmlns:a16="http://schemas.microsoft.com/office/drawing/2014/main" id="{AC7CE7B8-E93D-6082-B02F-2211761D4CC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827838" y="4116388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4" name="Tree">
            <a:extLst>
              <a:ext uri="{FF2B5EF4-FFF2-40B4-BE49-F238E27FC236}">
                <a16:creationId xmlns:a16="http://schemas.microsoft.com/office/drawing/2014/main" id="{B15A99FF-AB41-E2BC-3C7A-1DE311C5018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845550" y="4043363"/>
            <a:ext cx="257175" cy="47307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199" name="Freeform 2324">
            <a:extLst>
              <a:ext uri="{FF2B5EF4-FFF2-40B4-BE49-F238E27FC236}">
                <a16:creationId xmlns:a16="http://schemas.microsoft.com/office/drawing/2014/main" id="{57942D79-19BE-0B2F-CA25-C0B641D46D6C}"/>
              </a:ext>
            </a:extLst>
          </p:cNvPr>
          <p:cNvSpPr>
            <a:spLocks/>
          </p:cNvSpPr>
          <p:nvPr/>
        </p:nvSpPr>
        <p:spPr bwMode="auto">
          <a:xfrm>
            <a:off x="0" y="2451100"/>
            <a:ext cx="4757738" cy="742950"/>
          </a:xfrm>
          <a:custGeom>
            <a:avLst/>
            <a:gdLst>
              <a:gd name="T0" fmla="*/ 2147483647 w 2997"/>
              <a:gd name="T1" fmla="*/ 2147483647 h 468"/>
              <a:gd name="T2" fmla="*/ 2147483647 w 2997"/>
              <a:gd name="T3" fmla="*/ 2147483647 h 468"/>
              <a:gd name="T4" fmla="*/ 2147483647 w 2997"/>
              <a:gd name="T5" fmla="*/ 2147483647 h 468"/>
              <a:gd name="T6" fmla="*/ 2147483647 w 2997"/>
              <a:gd name="T7" fmla="*/ 2147483647 h 468"/>
              <a:gd name="T8" fmla="*/ 2147483647 w 2997"/>
              <a:gd name="T9" fmla="*/ 0 h 468"/>
              <a:gd name="T10" fmla="*/ 2147483647 w 2997"/>
              <a:gd name="T11" fmla="*/ 2147483647 h 468"/>
              <a:gd name="T12" fmla="*/ 2147483647 w 2997"/>
              <a:gd name="T13" fmla="*/ 2147483647 h 468"/>
              <a:gd name="T14" fmla="*/ 2147483647 w 2997"/>
              <a:gd name="T15" fmla="*/ 2147483647 h 468"/>
              <a:gd name="T16" fmla="*/ 2147483647 w 2997"/>
              <a:gd name="T17" fmla="*/ 2147483647 h 468"/>
              <a:gd name="T18" fmla="*/ 2147483647 w 2997"/>
              <a:gd name="T19" fmla="*/ 2147483647 h 468"/>
              <a:gd name="T20" fmla="*/ 2147483647 w 2997"/>
              <a:gd name="T21" fmla="*/ 2147483647 h 468"/>
              <a:gd name="T22" fmla="*/ 2147483647 w 2997"/>
              <a:gd name="T23" fmla="*/ 2147483647 h 468"/>
              <a:gd name="T24" fmla="*/ 2147483647 w 2997"/>
              <a:gd name="T25" fmla="*/ 2147483647 h 468"/>
              <a:gd name="T26" fmla="*/ 2147483647 w 2997"/>
              <a:gd name="T27" fmla="*/ 2147483647 h 468"/>
              <a:gd name="T28" fmla="*/ 2147483647 w 2997"/>
              <a:gd name="T29" fmla="*/ 2147483647 h 468"/>
              <a:gd name="T30" fmla="*/ 2147483647 w 2997"/>
              <a:gd name="T31" fmla="*/ 2147483647 h 468"/>
              <a:gd name="T32" fmla="*/ 2147483647 w 2997"/>
              <a:gd name="T33" fmla="*/ 2147483647 h 468"/>
              <a:gd name="T34" fmla="*/ 2147483647 w 2997"/>
              <a:gd name="T35" fmla="*/ 2147483647 h 468"/>
              <a:gd name="T36" fmla="*/ 2147483647 w 2997"/>
              <a:gd name="T37" fmla="*/ 2147483647 h 468"/>
              <a:gd name="T38" fmla="*/ 2147483647 w 2997"/>
              <a:gd name="T39" fmla="*/ 2147483647 h 468"/>
              <a:gd name="T40" fmla="*/ 2147483647 w 2997"/>
              <a:gd name="T41" fmla="*/ 2147483647 h 468"/>
              <a:gd name="T42" fmla="*/ 2147483647 w 2997"/>
              <a:gd name="T43" fmla="*/ 2147483647 h 468"/>
              <a:gd name="T44" fmla="*/ 0 w 2997"/>
              <a:gd name="T45" fmla="*/ 2147483647 h 46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997"/>
              <a:gd name="T70" fmla="*/ 0 h 468"/>
              <a:gd name="T71" fmla="*/ 2997 w 2997"/>
              <a:gd name="T72" fmla="*/ 468 h 46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997" h="468">
                <a:moveTo>
                  <a:pt x="2997" y="318"/>
                </a:moveTo>
                <a:cubicBezTo>
                  <a:pt x="2952" y="302"/>
                  <a:pt x="2965" y="285"/>
                  <a:pt x="2972" y="242"/>
                </a:cubicBezTo>
                <a:cubicBezTo>
                  <a:pt x="2975" y="220"/>
                  <a:pt x="2977" y="198"/>
                  <a:pt x="2980" y="176"/>
                </a:cubicBezTo>
                <a:cubicBezTo>
                  <a:pt x="2971" y="138"/>
                  <a:pt x="2968" y="121"/>
                  <a:pt x="2930" y="109"/>
                </a:cubicBezTo>
                <a:cubicBezTo>
                  <a:pt x="2849" y="54"/>
                  <a:pt x="2747" y="33"/>
                  <a:pt x="2655" y="0"/>
                </a:cubicBezTo>
                <a:cubicBezTo>
                  <a:pt x="2596" y="3"/>
                  <a:pt x="2537" y="3"/>
                  <a:pt x="2479" y="9"/>
                </a:cubicBezTo>
                <a:cubicBezTo>
                  <a:pt x="2422" y="15"/>
                  <a:pt x="2366" y="41"/>
                  <a:pt x="2312" y="59"/>
                </a:cubicBezTo>
                <a:cubicBezTo>
                  <a:pt x="2274" y="72"/>
                  <a:pt x="2234" y="79"/>
                  <a:pt x="2195" y="92"/>
                </a:cubicBezTo>
                <a:cubicBezTo>
                  <a:pt x="2158" y="104"/>
                  <a:pt x="2132" y="130"/>
                  <a:pt x="2095" y="142"/>
                </a:cubicBezTo>
                <a:cubicBezTo>
                  <a:pt x="2064" y="163"/>
                  <a:pt x="2031" y="173"/>
                  <a:pt x="1995" y="184"/>
                </a:cubicBezTo>
                <a:cubicBezTo>
                  <a:pt x="1980" y="194"/>
                  <a:pt x="1960" y="197"/>
                  <a:pt x="1945" y="209"/>
                </a:cubicBezTo>
                <a:cubicBezTo>
                  <a:pt x="1891" y="252"/>
                  <a:pt x="1966" y="222"/>
                  <a:pt x="1903" y="242"/>
                </a:cubicBezTo>
                <a:cubicBezTo>
                  <a:pt x="1872" y="263"/>
                  <a:pt x="1839" y="273"/>
                  <a:pt x="1803" y="284"/>
                </a:cubicBezTo>
                <a:cubicBezTo>
                  <a:pt x="1778" y="321"/>
                  <a:pt x="1755" y="320"/>
                  <a:pt x="1711" y="334"/>
                </a:cubicBezTo>
                <a:cubicBezTo>
                  <a:pt x="1644" y="355"/>
                  <a:pt x="1578" y="380"/>
                  <a:pt x="1511" y="401"/>
                </a:cubicBezTo>
                <a:cubicBezTo>
                  <a:pt x="1432" y="455"/>
                  <a:pt x="1318" y="459"/>
                  <a:pt x="1227" y="468"/>
                </a:cubicBezTo>
                <a:cubicBezTo>
                  <a:pt x="1166" y="466"/>
                  <a:pt x="1028" y="467"/>
                  <a:pt x="943" y="451"/>
                </a:cubicBezTo>
                <a:cubicBezTo>
                  <a:pt x="885" y="440"/>
                  <a:pt x="825" y="411"/>
                  <a:pt x="768" y="393"/>
                </a:cubicBezTo>
                <a:cubicBezTo>
                  <a:pt x="721" y="378"/>
                  <a:pt x="678" y="365"/>
                  <a:pt x="634" y="343"/>
                </a:cubicBezTo>
                <a:cubicBezTo>
                  <a:pt x="610" y="331"/>
                  <a:pt x="559" y="318"/>
                  <a:pt x="559" y="318"/>
                </a:cubicBezTo>
                <a:cubicBezTo>
                  <a:pt x="514" y="288"/>
                  <a:pt x="462" y="276"/>
                  <a:pt x="409" y="267"/>
                </a:cubicBezTo>
                <a:cubicBezTo>
                  <a:pt x="306" y="270"/>
                  <a:pt x="203" y="271"/>
                  <a:pt x="100" y="276"/>
                </a:cubicBezTo>
                <a:cubicBezTo>
                  <a:pt x="72" y="277"/>
                  <a:pt x="24" y="277"/>
                  <a:pt x="0" y="301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00" name="Freeform 2327">
            <a:extLst>
              <a:ext uri="{FF2B5EF4-FFF2-40B4-BE49-F238E27FC236}">
                <a16:creationId xmlns:a16="http://schemas.microsoft.com/office/drawing/2014/main" id="{BD153DF1-AD5B-6A1A-D079-700A7B3B41E1}"/>
              </a:ext>
            </a:extLst>
          </p:cNvPr>
          <p:cNvSpPr>
            <a:spLocks/>
          </p:cNvSpPr>
          <p:nvPr/>
        </p:nvSpPr>
        <p:spPr bwMode="auto">
          <a:xfrm>
            <a:off x="3605213" y="12700"/>
            <a:ext cx="2544762" cy="6851650"/>
          </a:xfrm>
          <a:custGeom>
            <a:avLst/>
            <a:gdLst>
              <a:gd name="T0" fmla="*/ 2147483647 w 1603"/>
              <a:gd name="T1" fmla="*/ 0 h 4316"/>
              <a:gd name="T2" fmla="*/ 2147483647 w 1603"/>
              <a:gd name="T3" fmla="*/ 2147483647 h 4316"/>
              <a:gd name="T4" fmla="*/ 2147483647 w 1603"/>
              <a:gd name="T5" fmla="*/ 2147483647 h 4316"/>
              <a:gd name="T6" fmla="*/ 2147483647 w 1603"/>
              <a:gd name="T7" fmla="*/ 2147483647 h 4316"/>
              <a:gd name="T8" fmla="*/ 2147483647 w 1603"/>
              <a:gd name="T9" fmla="*/ 2147483647 h 4316"/>
              <a:gd name="T10" fmla="*/ 2147483647 w 1603"/>
              <a:gd name="T11" fmla="*/ 2147483647 h 4316"/>
              <a:gd name="T12" fmla="*/ 2147483647 w 1603"/>
              <a:gd name="T13" fmla="*/ 2147483647 h 4316"/>
              <a:gd name="T14" fmla="*/ 2147483647 w 1603"/>
              <a:gd name="T15" fmla="*/ 2147483647 h 4316"/>
              <a:gd name="T16" fmla="*/ 2147483647 w 1603"/>
              <a:gd name="T17" fmla="*/ 2147483647 h 4316"/>
              <a:gd name="T18" fmla="*/ 2147483647 w 1603"/>
              <a:gd name="T19" fmla="*/ 2147483647 h 4316"/>
              <a:gd name="T20" fmla="*/ 2147483647 w 1603"/>
              <a:gd name="T21" fmla="*/ 2147483647 h 4316"/>
              <a:gd name="T22" fmla="*/ 2147483647 w 1603"/>
              <a:gd name="T23" fmla="*/ 2147483647 h 4316"/>
              <a:gd name="T24" fmla="*/ 2147483647 w 1603"/>
              <a:gd name="T25" fmla="*/ 2147483647 h 4316"/>
              <a:gd name="T26" fmla="*/ 2147483647 w 1603"/>
              <a:gd name="T27" fmla="*/ 2147483647 h 4316"/>
              <a:gd name="T28" fmla="*/ 2147483647 w 1603"/>
              <a:gd name="T29" fmla="*/ 2147483647 h 4316"/>
              <a:gd name="T30" fmla="*/ 2147483647 w 1603"/>
              <a:gd name="T31" fmla="*/ 2147483647 h 4316"/>
              <a:gd name="T32" fmla="*/ 2147483647 w 1603"/>
              <a:gd name="T33" fmla="*/ 2147483647 h 4316"/>
              <a:gd name="T34" fmla="*/ 2147483647 w 1603"/>
              <a:gd name="T35" fmla="*/ 2147483647 h 4316"/>
              <a:gd name="T36" fmla="*/ 2147483647 w 1603"/>
              <a:gd name="T37" fmla="*/ 2147483647 h 4316"/>
              <a:gd name="T38" fmla="*/ 2147483647 w 1603"/>
              <a:gd name="T39" fmla="*/ 2147483647 h 4316"/>
              <a:gd name="T40" fmla="*/ 2147483647 w 1603"/>
              <a:gd name="T41" fmla="*/ 2147483647 h 4316"/>
              <a:gd name="T42" fmla="*/ 2147483647 w 1603"/>
              <a:gd name="T43" fmla="*/ 2147483647 h 4316"/>
              <a:gd name="T44" fmla="*/ 2147483647 w 1603"/>
              <a:gd name="T45" fmla="*/ 2147483647 h 4316"/>
              <a:gd name="T46" fmla="*/ 2147483647 w 1603"/>
              <a:gd name="T47" fmla="*/ 2147483647 h 4316"/>
              <a:gd name="T48" fmla="*/ 2147483647 w 1603"/>
              <a:gd name="T49" fmla="*/ 2147483647 h 4316"/>
              <a:gd name="T50" fmla="*/ 2147483647 w 1603"/>
              <a:gd name="T51" fmla="*/ 2147483647 h 4316"/>
              <a:gd name="T52" fmla="*/ 2147483647 w 1603"/>
              <a:gd name="T53" fmla="*/ 2147483647 h 4316"/>
              <a:gd name="T54" fmla="*/ 2147483647 w 1603"/>
              <a:gd name="T55" fmla="*/ 2147483647 h 4316"/>
              <a:gd name="T56" fmla="*/ 2147483647 w 1603"/>
              <a:gd name="T57" fmla="*/ 2147483647 h 4316"/>
              <a:gd name="T58" fmla="*/ 2147483647 w 1603"/>
              <a:gd name="T59" fmla="*/ 2147483647 h 4316"/>
              <a:gd name="T60" fmla="*/ 2147483647 w 1603"/>
              <a:gd name="T61" fmla="*/ 2147483647 h 4316"/>
              <a:gd name="T62" fmla="*/ 2147483647 w 1603"/>
              <a:gd name="T63" fmla="*/ 2147483647 h 4316"/>
              <a:gd name="T64" fmla="*/ 2147483647 w 1603"/>
              <a:gd name="T65" fmla="*/ 2147483647 h 4316"/>
              <a:gd name="T66" fmla="*/ 2147483647 w 1603"/>
              <a:gd name="T67" fmla="*/ 2147483647 h 4316"/>
              <a:gd name="T68" fmla="*/ 2147483647 w 1603"/>
              <a:gd name="T69" fmla="*/ 2147483647 h 4316"/>
              <a:gd name="T70" fmla="*/ 2147483647 w 1603"/>
              <a:gd name="T71" fmla="*/ 2147483647 h 4316"/>
              <a:gd name="T72" fmla="*/ 2147483647 w 1603"/>
              <a:gd name="T73" fmla="*/ 2147483647 h 4316"/>
              <a:gd name="T74" fmla="*/ 2147483647 w 1603"/>
              <a:gd name="T75" fmla="*/ 2147483647 h 4316"/>
              <a:gd name="T76" fmla="*/ 2147483647 w 1603"/>
              <a:gd name="T77" fmla="*/ 2147483647 h 4316"/>
              <a:gd name="T78" fmla="*/ 2147483647 w 1603"/>
              <a:gd name="T79" fmla="*/ 2147483647 h 4316"/>
              <a:gd name="T80" fmla="*/ 2147483647 w 1603"/>
              <a:gd name="T81" fmla="*/ 2147483647 h 4316"/>
              <a:gd name="T82" fmla="*/ 2147483647 w 1603"/>
              <a:gd name="T83" fmla="*/ 2147483647 h 4316"/>
              <a:gd name="T84" fmla="*/ 2147483647 w 1603"/>
              <a:gd name="T85" fmla="*/ 2147483647 h 4316"/>
              <a:gd name="T86" fmla="*/ 2147483647 w 1603"/>
              <a:gd name="T87" fmla="*/ 2147483647 h 4316"/>
              <a:gd name="T88" fmla="*/ 2147483647 w 1603"/>
              <a:gd name="T89" fmla="*/ 2147483647 h 4316"/>
              <a:gd name="T90" fmla="*/ 2147483647 w 1603"/>
              <a:gd name="T91" fmla="*/ 2147483647 h 4316"/>
              <a:gd name="T92" fmla="*/ 2147483647 w 1603"/>
              <a:gd name="T93" fmla="*/ 2147483647 h 4316"/>
              <a:gd name="T94" fmla="*/ 2147483647 w 1603"/>
              <a:gd name="T95" fmla="*/ 2147483647 h 4316"/>
              <a:gd name="T96" fmla="*/ 2147483647 w 1603"/>
              <a:gd name="T97" fmla="*/ 2147483647 h 4316"/>
              <a:gd name="T98" fmla="*/ 2147483647 w 1603"/>
              <a:gd name="T99" fmla="*/ 2147483647 h 4316"/>
              <a:gd name="T100" fmla="*/ 2147483647 w 1603"/>
              <a:gd name="T101" fmla="*/ 2147483647 h 4316"/>
              <a:gd name="T102" fmla="*/ 2147483647 w 1603"/>
              <a:gd name="T103" fmla="*/ 2147483647 h 4316"/>
              <a:gd name="T104" fmla="*/ 2147483647 w 1603"/>
              <a:gd name="T105" fmla="*/ 2147483647 h 4316"/>
              <a:gd name="T106" fmla="*/ 2147483647 w 1603"/>
              <a:gd name="T107" fmla="*/ 2147483647 h 4316"/>
              <a:gd name="T108" fmla="*/ 2147483647 w 1603"/>
              <a:gd name="T109" fmla="*/ 2147483647 h 4316"/>
              <a:gd name="T110" fmla="*/ 2147483647 w 1603"/>
              <a:gd name="T111" fmla="*/ 2147483647 h 4316"/>
              <a:gd name="T112" fmla="*/ 0 w 1603"/>
              <a:gd name="T113" fmla="*/ 2147483647 h 4316"/>
              <a:gd name="T114" fmla="*/ 2147483647 w 1603"/>
              <a:gd name="T115" fmla="*/ 2147483647 h 4316"/>
              <a:gd name="T116" fmla="*/ 2147483647 w 1603"/>
              <a:gd name="T117" fmla="*/ 2147483647 h 4316"/>
              <a:gd name="T118" fmla="*/ 2147483647 w 1603"/>
              <a:gd name="T119" fmla="*/ 2147483647 h 4316"/>
              <a:gd name="T120" fmla="*/ 2147483647 w 1603"/>
              <a:gd name="T121" fmla="*/ 2147483647 h 431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603"/>
              <a:gd name="T184" fmla="*/ 0 h 4316"/>
              <a:gd name="T185" fmla="*/ 1603 w 1603"/>
              <a:gd name="T186" fmla="*/ 4316 h 431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603" h="4316">
                <a:moveTo>
                  <a:pt x="1460" y="0"/>
                </a:moveTo>
                <a:cubicBezTo>
                  <a:pt x="1421" y="58"/>
                  <a:pt x="1444" y="39"/>
                  <a:pt x="1402" y="67"/>
                </a:cubicBezTo>
                <a:cubicBezTo>
                  <a:pt x="1384" y="124"/>
                  <a:pt x="1409" y="58"/>
                  <a:pt x="1369" y="117"/>
                </a:cubicBezTo>
                <a:cubicBezTo>
                  <a:pt x="1359" y="132"/>
                  <a:pt x="1352" y="150"/>
                  <a:pt x="1344" y="167"/>
                </a:cubicBezTo>
                <a:cubicBezTo>
                  <a:pt x="1325" y="205"/>
                  <a:pt x="1315" y="252"/>
                  <a:pt x="1302" y="293"/>
                </a:cubicBezTo>
                <a:cubicBezTo>
                  <a:pt x="1309" y="316"/>
                  <a:pt x="1332" y="406"/>
                  <a:pt x="1344" y="418"/>
                </a:cubicBezTo>
                <a:cubicBezTo>
                  <a:pt x="1358" y="432"/>
                  <a:pt x="1394" y="451"/>
                  <a:pt x="1394" y="451"/>
                </a:cubicBezTo>
                <a:cubicBezTo>
                  <a:pt x="1433" y="509"/>
                  <a:pt x="1410" y="490"/>
                  <a:pt x="1452" y="518"/>
                </a:cubicBezTo>
                <a:cubicBezTo>
                  <a:pt x="1458" y="526"/>
                  <a:pt x="1462" y="536"/>
                  <a:pt x="1469" y="543"/>
                </a:cubicBezTo>
                <a:cubicBezTo>
                  <a:pt x="1476" y="550"/>
                  <a:pt x="1487" y="552"/>
                  <a:pt x="1494" y="560"/>
                </a:cubicBezTo>
                <a:cubicBezTo>
                  <a:pt x="1507" y="575"/>
                  <a:pt x="1516" y="593"/>
                  <a:pt x="1527" y="610"/>
                </a:cubicBezTo>
                <a:cubicBezTo>
                  <a:pt x="1533" y="618"/>
                  <a:pt x="1544" y="635"/>
                  <a:pt x="1544" y="635"/>
                </a:cubicBezTo>
                <a:cubicBezTo>
                  <a:pt x="1556" y="672"/>
                  <a:pt x="1573" y="706"/>
                  <a:pt x="1586" y="743"/>
                </a:cubicBezTo>
                <a:cubicBezTo>
                  <a:pt x="1599" y="822"/>
                  <a:pt x="1603" y="888"/>
                  <a:pt x="1594" y="969"/>
                </a:cubicBezTo>
                <a:cubicBezTo>
                  <a:pt x="1591" y="991"/>
                  <a:pt x="1588" y="1019"/>
                  <a:pt x="1569" y="1035"/>
                </a:cubicBezTo>
                <a:cubicBezTo>
                  <a:pt x="1554" y="1047"/>
                  <a:pt x="1535" y="1050"/>
                  <a:pt x="1519" y="1061"/>
                </a:cubicBezTo>
                <a:cubicBezTo>
                  <a:pt x="1480" y="1119"/>
                  <a:pt x="1503" y="1101"/>
                  <a:pt x="1460" y="1127"/>
                </a:cubicBezTo>
                <a:cubicBezTo>
                  <a:pt x="1455" y="1135"/>
                  <a:pt x="1451" y="1145"/>
                  <a:pt x="1444" y="1152"/>
                </a:cubicBezTo>
                <a:cubicBezTo>
                  <a:pt x="1437" y="1159"/>
                  <a:pt x="1425" y="1161"/>
                  <a:pt x="1419" y="1169"/>
                </a:cubicBezTo>
                <a:cubicBezTo>
                  <a:pt x="1413" y="1176"/>
                  <a:pt x="1414" y="1186"/>
                  <a:pt x="1410" y="1194"/>
                </a:cubicBezTo>
                <a:cubicBezTo>
                  <a:pt x="1400" y="1211"/>
                  <a:pt x="1377" y="1244"/>
                  <a:pt x="1377" y="1244"/>
                </a:cubicBezTo>
                <a:cubicBezTo>
                  <a:pt x="1366" y="1277"/>
                  <a:pt x="1356" y="1291"/>
                  <a:pt x="1327" y="1311"/>
                </a:cubicBezTo>
                <a:cubicBezTo>
                  <a:pt x="1320" y="1349"/>
                  <a:pt x="1297" y="1462"/>
                  <a:pt x="1268" y="1486"/>
                </a:cubicBezTo>
                <a:cubicBezTo>
                  <a:pt x="1261" y="1492"/>
                  <a:pt x="1251" y="1491"/>
                  <a:pt x="1243" y="1495"/>
                </a:cubicBezTo>
                <a:cubicBezTo>
                  <a:pt x="1226" y="1505"/>
                  <a:pt x="1193" y="1528"/>
                  <a:pt x="1193" y="1528"/>
                </a:cubicBezTo>
                <a:cubicBezTo>
                  <a:pt x="1182" y="1561"/>
                  <a:pt x="1177" y="1575"/>
                  <a:pt x="1143" y="1586"/>
                </a:cubicBezTo>
                <a:cubicBezTo>
                  <a:pt x="1126" y="1597"/>
                  <a:pt x="1099" y="1601"/>
                  <a:pt x="1093" y="1620"/>
                </a:cubicBezTo>
                <a:cubicBezTo>
                  <a:pt x="1077" y="1671"/>
                  <a:pt x="1042" y="1695"/>
                  <a:pt x="993" y="1712"/>
                </a:cubicBezTo>
                <a:cubicBezTo>
                  <a:pt x="954" y="1769"/>
                  <a:pt x="986" y="1856"/>
                  <a:pt x="926" y="1895"/>
                </a:cubicBezTo>
                <a:cubicBezTo>
                  <a:pt x="894" y="1946"/>
                  <a:pt x="904" y="1999"/>
                  <a:pt x="884" y="2054"/>
                </a:cubicBezTo>
                <a:cubicBezTo>
                  <a:pt x="874" y="2081"/>
                  <a:pt x="818" y="2112"/>
                  <a:pt x="818" y="2112"/>
                </a:cubicBezTo>
                <a:cubicBezTo>
                  <a:pt x="797" y="2143"/>
                  <a:pt x="787" y="2177"/>
                  <a:pt x="776" y="2213"/>
                </a:cubicBezTo>
                <a:cubicBezTo>
                  <a:pt x="776" y="2217"/>
                  <a:pt x="766" y="2365"/>
                  <a:pt x="751" y="2388"/>
                </a:cubicBezTo>
                <a:cubicBezTo>
                  <a:pt x="746" y="2395"/>
                  <a:pt x="734" y="2393"/>
                  <a:pt x="726" y="2396"/>
                </a:cubicBezTo>
                <a:cubicBezTo>
                  <a:pt x="709" y="2407"/>
                  <a:pt x="683" y="2411"/>
                  <a:pt x="676" y="2430"/>
                </a:cubicBezTo>
                <a:cubicBezTo>
                  <a:pt x="653" y="2493"/>
                  <a:pt x="683" y="2415"/>
                  <a:pt x="651" y="2480"/>
                </a:cubicBezTo>
                <a:cubicBezTo>
                  <a:pt x="631" y="2520"/>
                  <a:pt x="633" y="2545"/>
                  <a:pt x="592" y="2571"/>
                </a:cubicBezTo>
                <a:cubicBezTo>
                  <a:pt x="581" y="2588"/>
                  <a:pt x="570" y="2605"/>
                  <a:pt x="559" y="2622"/>
                </a:cubicBezTo>
                <a:cubicBezTo>
                  <a:pt x="553" y="2630"/>
                  <a:pt x="542" y="2647"/>
                  <a:pt x="542" y="2647"/>
                </a:cubicBezTo>
                <a:cubicBezTo>
                  <a:pt x="525" y="2701"/>
                  <a:pt x="541" y="2764"/>
                  <a:pt x="492" y="2797"/>
                </a:cubicBezTo>
                <a:cubicBezTo>
                  <a:pt x="453" y="2855"/>
                  <a:pt x="476" y="2836"/>
                  <a:pt x="434" y="2864"/>
                </a:cubicBezTo>
                <a:cubicBezTo>
                  <a:pt x="422" y="2897"/>
                  <a:pt x="410" y="2930"/>
                  <a:pt x="400" y="2964"/>
                </a:cubicBezTo>
                <a:cubicBezTo>
                  <a:pt x="397" y="2975"/>
                  <a:pt x="399" y="2988"/>
                  <a:pt x="392" y="2997"/>
                </a:cubicBezTo>
                <a:cubicBezTo>
                  <a:pt x="387" y="3004"/>
                  <a:pt x="375" y="3003"/>
                  <a:pt x="367" y="3006"/>
                </a:cubicBezTo>
                <a:cubicBezTo>
                  <a:pt x="349" y="3062"/>
                  <a:pt x="374" y="3002"/>
                  <a:pt x="334" y="3047"/>
                </a:cubicBezTo>
                <a:cubicBezTo>
                  <a:pt x="321" y="3062"/>
                  <a:pt x="300" y="3097"/>
                  <a:pt x="300" y="3097"/>
                </a:cubicBezTo>
                <a:cubicBezTo>
                  <a:pt x="285" y="3145"/>
                  <a:pt x="277" y="3186"/>
                  <a:pt x="233" y="3214"/>
                </a:cubicBezTo>
                <a:cubicBezTo>
                  <a:pt x="230" y="3225"/>
                  <a:pt x="230" y="3237"/>
                  <a:pt x="225" y="3248"/>
                </a:cubicBezTo>
                <a:cubicBezTo>
                  <a:pt x="221" y="3257"/>
                  <a:pt x="211" y="3264"/>
                  <a:pt x="208" y="3273"/>
                </a:cubicBezTo>
                <a:cubicBezTo>
                  <a:pt x="200" y="3294"/>
                  <a:pt x="197" y="3317"/>
                  <a:pt x="192" y="3339"/>
                </a:cubicBezTo>
                <a:cubicBezTo>
                  <a:pt x="189" y="3350"/>
                  <a:pt x="183" y="3373"/>
                  <a:pt x="183" y="3373"/>
                </a:cubicBezTo>
                <a:cubicBezTo>
                  <a:pt x="177" y="3492"/>
                  <a:pt x="151" y="3609"/>
                  <a:pt x="192" y="3723"/>
                </a:cubicBezTo>
                <a:cubicBezTo>
                  <a:pt x="182" y="3753"/>
                  <a:pt x="165" y="3775"/>
                  <a:pt x="158" y="3807"/>
                </a:cubicBezTo>
                <a:cubicBezTo>
                  <a:pt x="153" y="3833"/>
                  <a:pt x="157" y="3863"/>
                  <a:pt x="133" y="3882"/>
                </a:cubicBezTo>
                <a:cubicBezTo>
                  <a:pt x="117" y="3894"/>
                  <a:pt x="77" y="3901"/>
                  <a:pt x="58" y="3907"/>
                </a:cubicBezTo>
                <a:cubicBezTo>
                  <a:pt x="49" y="3934"/>
                  <a:pt x="32" y="3954"/>
                  <a:pt x="25" y="3982"/>
                </a:cubicBezTo>
                <a:cubicBezTo>
                  <a:pt x="16" y="4018"/>
                  <a:pt x="11" y="4055"/>
                  <a:pt x="0" y="4091"/>
                </a:cubicBezTo>
                <a:cubicBezTo>
                  <a:pt x="11" y="4108"/>
                  <a:pt x="22" y="4124"/>
                  <a:pt x="33" y="4141"/>
                </a:cubicBezTo>
                <a:cubicBezTo>
                  <a:pt x="60" y="4182"/>
                  <a:pt x="32" y="4212"/>
                  <a:pt x="91" y="4233"/>
                </a:cubicBezTo>
                <a:cubicBezTo>
                  <a:pt x="100" y="4259"/>
                  <a:pt x="109" y="4269"/>
                  <a:pt x="91" y="4299"/>
                </a:cubicBezTo>
                <a:cubicBezTo>
                  <a:pt x="86" y="4308"/>
                  <a:pt x="66" y="4316"/>
                  <a:pt x="66" y="4316"/>
                </a:cubicBezTo>
              </a:path>
            </a:pathLst>
          </a:custGeom>
          <a:noFill/>
          <a:ln w="5715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Freeform 2277">
            <a:extLst>
              <a:ext uri="{FF2B5EF4-FFF2-40B4-BE49-F238E27FC236}">
                <a16:creationId xmlns:a16="http://schemas.microsoft.com/office/drawing/2014/main" id="{CAA0F0AE-16FE-4B0A-4D06-CEAA3BDBBD5E}"/>
              </a:ext>
            </a:extLst>
          </p:cNvPr>
          <p:cNvSpPr>
            <a:spLocks/>
          </p:cNvSpPr>
          <p:nvPr/>
        </p:nvSpPr>
        <p:spPr bwMode="auto">
          <a:xfrm>
            <a:off x="4897438" y="-11113"/>
            <a:ext cx="5051425" cy="2873376"/>
          </a:xfrm>
          <a:custGeom>
            <a:avLst/>
            <a:gdLst>
              <a:gd name="T0" fmla="*/ 5051425 w 3182"/>
              <a:gd name="T1" fmla="*/ 2873376 h 1810"/>
              <a:gd name="T2" fmla="*/ 4833938 w 3182"/>
              <a:gd name="T3" fmla="*/ 2754313 h 1810"/>
              <a:gd name="T4" fmla="*/ 4616450 w 3182"/>
              <a:gd name="T5" fmla="*/ 2635251 h 1810"/>
              <a:gd name="T6" fmla="*/ 4432300 w 3182"/>
              <a:gd name="T7" fmla="*/ 2471738 h 1810"/>
              <a:gd name="T8" fmla="*/ 4441825 w 3182"/>
              <a:gd name="T9" fmla="*/ 2438401 h 1810"/>
              <a:gd name="T10" fmla="*/ 4410075 w 3182"/>
              <a:gd name="T11" fmla="*/ 2427288 h 1810"/>
              <a:gd name="T12" fmla="*/ 4311650 w 3182"/>
              <a:gd name="T13" fmla="*/ 2362201 h 1810"/>
              <a:gd name="T14" fmla="*/ 4116388 w 3182"/>
              <a:gd name="T15" fmla="*/ 2263776 h 1810"/>
              <a:gd name="T16" fmla="*/ 3930650 w 3182"/>
              <a:gd name="T17" fmla="*/ 2155826 h 1810"/>
              <a:gd name="T18" fmla="*/ 3603625 w 3182"/>
              <a:gd name="T19" fmla="*/ 2057401 h 1810"/>
              <a:gd name="T20" fmla="*/ 3386138 w 3182"/>
              <a:gd name="T21" fmla="*/ 2046288 h 1810"/>
              <a:gd name="T22" fmla="*/ 3103562 w 3182"/>
              <a:gd name="T23" fmla="*/ 1992313 h 1810"/>
              <a:gd name="T24" fmla="*/ 2603500 w 3182"/>
              <a:gd name="T25" fmla="*/ 1970088 h 1810"/>
              <a:gd name="T26" fmla="*/ 2482850 w 3182"/>
              <a:gd name="T27" fmla="*/ 1938338 h 1810"/>
              <a:gd name="T28" fmla="*/ 2374900 w 3182"/>
              <a:gd name="T29" fmla="*/ 1893888 h 1810"/>
              <a:gd name="T30" fmla="*/ 2254250 w 3182"/>
              <a:gd name="T31" fmla="*/ 1873251 h 1810"/>
              <a:gd name="T32" fmla="*/ 1622425 w 3182"/>
              <a:gd name="T33" fmla="*/ 1905001 h 1810"/>
              <a:gd name="T34" fmla="*/ 1231900 w 3182"/>
              <a:gd name="T35" fmla="*/ 2003426 h 1810"/>
              <a:gd name="T36" fmla="*/ 1133475 w 3182"/>
              <a:gd name="T37" fmla="*/ 2068513 h 1810"/>
              <a:gd name="T38" fmla="*/ 1089025 w 3182"/>
              <a:gd name="T39" fmla="*/ 2111376 h 1810"/>
              <a:gd name="T40" fmla="*/ 1057275 w 3182"/>
              <a:gd name="T41" fmla="*/ 2209801 h 1810"/>
              <a:gd name="T42" fmla="*/ 1023938 w 3182"/>
              <a:gd name="T43" fmla="*/ 2220913 h 1810"/>
              <a:gd name="T44" fmla="*/ 927100 w 3182"/>
              <a:gd name="T45" fmla="*/ 2274888 h 1810"/>
              <a:gd name="T46" fmla="*/ 860425 w 3182"/>
              <a:gd name="T47" fmla="*/ 2297113 h 1810"/>
              <a:gd name="T48" fmla="*/ 828675 w 3182"/>
              <a:gd name="T49" fmla="*/ 2330451 h 1810"/>
              <a:gd name="T50" fmla="*/ 795337 w 3182"/>
              <a:gd name="T51" fmla="*/ 2339976 h 1810"/>
              <a:gd name="T52" fmla="*/ 784225 w 3182"/>
              <a:gd name="T53" fmla="*/ 2384426 h 1810"/>
              <a:gd name="T54" fmla="*/ 741362 w 3182"/>
              <a:gd name="T55" fmla="*/ 2525713 h 1810"/>
              <a:gd name="T56" fmla="*/ 730250 w 3182"/>
              <a:gd name="T57" fmla="*/ 2559051 h 1810"/>
              <a:gd name="T58" fmla="*/ 566738 w 3182"/>
              <a:gd name="T59" fmla="*/ 2644776 h 1810"/>
              <a:gd name="T60" fmla="*/ 436563 w 3182"/>
              <a:gd name="T61" fmla="*/ 2700338 h 1810"/>
              <a:gd name="T62" fmla="*/ 479425 w 3182"/>
              <a:gd name="T63" fmla="*/ 2579688 h 1810"/>
              <a:gd name="T64" fmla="*/ 501650 w 3182"/>
              <a:gd name="T65" fmla="*/ 2286001 h 1810"/>
              <a:gd name="T66" fmla="*/ 479425 w 3182"/>
              <a:gd name="T67" fmla="*/ 2232026 h 1810"/>
              <a:gd name="T68" fmla="*/ 458788 w 3182"/>
              <a:gd name="T69" fmla="*/ 2198688 h 1810"/>
              <a:gd name="T70" fmla="*/ 273050 w 3182"/>
              <a:gd name="T71" fmla="*/ 2144713 h 1810"/>
              <a:gd name="T72" fmla="*/ 261938 w 3182"/>
              <a:gd name="T73" fmla="*/ 2111376 h 1810"/>
              <a:gd name="T74" fmla="*/ 382587 w 3182"/>
              <a:gd name="T75" fmla="*/ 2090738 h 1810"/>
              <a:gd name="T76" fmla="*/ 676275 w 3182"/>
              <a:gd name="T77" fmla="*/ 2046288 h 1810"/>
              <a:gd name="T78" fmla="*/ 730250 w 3182"/>
              <a:gd name="T79" fmla="*/ 2035176 h 1810"/>
              <a:gd name="T80" fmla="*/ 763587 w 3182"/>
              <a:gd name="T81" fmla="*/ 1970088 h 1810"/>
              <a:gd name="T82" fmla="*/ 817563 w 3182"/>
              <a:gd name="T83" fmla="*/ 1774826 h 1810"/>
              <a:gd name="T84" fmla="*/ 860425 w 3182"/>
              <a:gd name="T85" fmla="*/ 1568451 h 1810"/>
              <a:gd name="T86" fmla="*/ 784225 w 3182"/>
              <a:gd name="T87" fmla="*/ 1001713 h 1810"/>
              <a:gd name="T88" fmla="*/ 730250 w 3182"/>
              <a:gd name="T89" fmla="*/ 914400 h 1810"/>
              <a:gd name="T90" fmla="*/ 708025 w 3182"/>
              <a:gd name="T91" fmla="*/ 882650 h 1810"/>
              <a:gd name="T92" fmla="*/ 676275 w 3182"/>
              <a:gd name="T93" fmla="*/ 871538 h 1810"/>
              <a:gd name="T94" fmla="*/ 631825 w 3182"/>
              <a:gd name="T95" fmla="*/ 806450 h 1810"/>
              <a:gd name="T96" fmla="*/ 403225 w 3182"/>
              <a:gd name="T97" fmla="*/ 730250 h 1810"/>
              <a:gd name="T98" fmla="*/ 196850 w 3182"/>
              <a:gd name="T99" fmla="*/ 674688 h 1810"/>
              <a:gd name="T100" fmla="*/ 131763 w 3182"/>
              <a:gd name="T101" fmla="*/ 654050 h 1810"/>
              <a:gd name="T102" fmla="*/ 66675 w 3182"/>
              <a:gd name="T103" fmla="*/ 631825 h 1810"/>
              <a:gd name="T104" fmla="*/ 219075 w 3182"/>
              <a:gd name="T105" fmla="*/ 555625 h 1810"/>
              <a:gd name="T106" fmla="*/ 382587 w 3182"/>
              <a:gd name="T107" fmla="*/ 501650 h 1810"/>
              <a:gd name="T108" fmla="*/ 393700 w 3182"/>
              <a:gd name="T109" fmla="*/ 468313 h 1810"/>
              <a:gd name="T110" fmla="*/ 425450 w 3182"/>
              <a:gd name="T111" fmla="*/ 446088 h 1810"/>
              <a:gd name="T112" fmla="*/ 469900 w 3182"/>
              <a:gd name="T113" fmla="*/ 358775 h 1810"/>
              <a:gd name="T114" fmla="*/ 425450 w 3182"/>
              <a:gd name="T115" fmla="*/ 163513 h 1810"/>
              <a:gd name="T116" fmla="*/ 349250 w 3182"/>
              <a:gd name="T117" fmla="*/ 0 h 181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182"/>
              <a:gd name="T178" fmla="*/ 0 h 1810"/>
              <a:gd name="T179" fmla="*/ 3182 w 3182"/>
              <a:gd name="T180" fmla="*/ 1810 h 181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182" h="1810">
                <a:moveTo>
                  <a:pt x="3182" y="1810"/>
                </a:moveTo>
                <a:cubicBezTo>
                  <a:pt x="3132" y="1795"/>
                  <a:pt x="3095" y="1752"/>
                  <a:pt x="3045" y="1735"/>
                </a:cubicBezTo>
                <a:cubicBezTo>
                  <a:pt x="3002" y="1705"/>
                  <a:pt x="2953" y="1688"/>
                  <a:pt x="2908" y="1660"/>
                </a:cubicBezTo>
                <a:cubicBezTo>
                  <a:pt x="2880" y="1618"/>
                  <a:pt x="2834" y="1584"/>
                  <a:pt x="2792" y="1557"/>
                </a:cubicBezTo>
                <a:cubicBezTo>
                  <a:pt x="2794" y="1550"/>
                  <a:pt x="2801" y="1543"/>
                  <a:pt x="2798" y="1536"/>
                </a:cubicBezTo>
                <a:cubicBezTo>
                  <a:pt x="2795" y="1530"/>
                  <a:pt x="2784" y="1533"/>
                  <a:pt x="2778" y="1529"/>
                </a:cubicBezTo>
                <a:cubicBezTo>
                  <a:pt x="2754" y="1513"/>
                  <a:pt x="2744" y="1497"/>
                  <a:pt x="2716" y="1488"/>
                </a:cubicBezTo>
                <a:cubicBezTo>
                  <a:pt x="2679" y="1462"/>
                  <a:pt x="2637" y="1441"/>
                  <a:pt x="2593" y="1426"/>
                </a:cubicBezTo>
                <a:cubicBezTo>
                  <a:pt x="2552" y="1412"/>
                  <a:pt x="2518" y="1374"/>
                  <a:pt x="2476" y="1358"/>
                </a:cubicBezTo>
                <a:cubicBezTo>
                  <a:pt x="2426" y="1339"/>
                  <a:pt x="2322" y="1300"/>
                  <a:pt x="2270" y="1296"/>
                </a:cubicBezTo>
                <a:cubicBezTo>
                  <a:pt x="2224" y="1292"/>
                  <a:pt x="2179" y="1291"/>
                  <a:pt x="2133" y="1289"/>
                </a:cubicBezTo>
                <a:cubicBezTo>
                  <a:pt x="2071" y="1276"/>
                  <a:pt x="2020" y="1258"/>
                  <a:pt x="1955" y="1255"/>
                </a:cubicBezTo>
                <a:cubicBezTo>
                  <a:pt x="1850" y="1249"/>
                  <a:pt x="1640" y="1241"/>
                  <a:pt x="1640" y="1241"/>
                </a:cubicBezTo>
                <a:cubicBezTo>
                  <a:pt x="1615" y="1235"/>
                  <a:pt x="1589" y="1227"/>
                  <a:pt x="1564" y="1221"/>
                </a:cubicBezTo>
                <a:cubicBezTo>
                  <a:pt x="1542" y="1206"/>
                  <a:pt x="1523" y="1198"/>
                  <a:pt x="1496" y="1193"/>
                </a:cubicBezTo>
                <a:cubicBezTo>
                  <a:pt x="1471" y="1188"/>
                  <a:pt x="1420" y="1180"/>
                  <a:pt x="1420" y="1180"/>
                </a:cubicBezTo>
                <a:cubicBezTo>
                  <a:pt x="1351" y="1181"/>
                  <a:pt x="1137" y="1162"/>
                  <a:pt x="1022" y="1200"/>
                </a:cubicBezTo>
                <a:cubicBezTo>
                  <a:pt x="956" y="1246"/>
                  <a:pt x="853" y="1256"/>
                  <a:pt x="776" y="1262"/>
                </a:cubicBezTo>
                <a:cubicBezTo>
                  <a:pt x="750" y="1271"/>
                  <a:pt x="736" y="1288"/>
                  <a:pt x="714" y="1303"/>
                </a:cubicBezTo>
                <a:cubicBezTo>
                  <a:pt x="695" y="1361"/>
                  <a:pt x="724" y="1292"/>
                  <a:pt x="686" y="1330"/>
                </a:cubicBezTo>
                <a:cubicBezTo>
                  <a:pt x="671" y="1345"/>
                  <a:pt x="693" y="1383"/>
                  <a:pt x="666" y="1392"/>
                </a:cubicBezTo>
                <a:cubicBezTo>
                  <a:pt x="659" y="1394"/>
                  <a:pt x="652" y="1397"/>
                  <a:pt x="645" y="1399"/>
                </a:cubicBezTo>
                <a:cubicBezTo>
                  <a:pt x="627" y="1412"/>
                  <a:pt x="604" y="1424"/>
                  <a:pt x="584" y="1433"/>
                </a:cubicBezTo>
                <a:cubicBezTo>
                  <a:pt x="570" y="1439"/>
                  <a:pt x="542" y="1447"/>
                  <a:pt x="542" y="1447"/>
                </a:cubicBezTo>
                <a:cubicBezTo>
                  <a:pt x="535" y="1454"/>
                  <a:pt x="530" y="1463"/>
                  <a:pt x="522" y="1468"/>
                </a:cubicBezTo>
                <a:cubicBezTo>
                  <a:pt x="516" y="1472"/>
                  <a:pt x="506" y="1468"/>
                  <a:pt x="501" y="1474"/>
                </a:cubicBezTo>
                <a:cubicBezTo>
                  <a:pt x="495" y="1481"/>
                  <a:pt x="497" y="1493"/>
                  <a:pt x="494" y="1502"/>
                </a:cubicBezTo>
                <a:cubicBezTo>
                  <a:pt x="486" y="1532"/>
                  <a:pt x="477" y="1561"/>
                  <a:pt x="467" y="1591"/>
                </a:cubicBezTo>
                <a:cubicBezTo>
                  <a:pt x="465" y="1598"/>
                  <a:pt x="466" y="1608"/>
                  <a:pt x="460" y="1612"/>
                </a:cubicBezTo>
                <a:cubicBezTo>
                  <a:pt x="429" y="1632"/>
                  <a:pt x="391" y="1651"/>
                  <a:pt x="357" y="1666"/>
                </a:cubicBezTo>
                <a:cubicBezTo>
                  <a:pt x="325" y="1680"/>
                  <a:pt x="303" y="1683"/>
                  <a:pt x="275" y="1701"/>
                </a:cubicBezTo>
                <a:cubicBezTo>
                  <a:pt x="263" y="1665"/>
                  <a:pt x="274" y="1645"/>
                  <a:pt x="302" y="1625"/>
                </a:cubicBezTo>
                <a:cubicBezTo>
                  <a:pt x="339" y="1572"/>
                  <a:pt x="320" y="1499"/>
                  <a:pt x="316" y="1440"/>
                </a:cubicBezTo>
                <a:cubicBezTo>
                  <a:pt x="328" y="1406"/>
                  <a:pt x="326" y="1431"/>
                  <a:pt x="302" y="1406"/>
                </a:cubicBezTo>
                <a:cubicBezTo>
                  <a:pt x="296" y="1400"/>
                  <a:pt x="296" y="1389"/>
                  <a:pt x="289" y="1385"/>
                </a:cubicBezTo>
                <a:cubicBezTo>
                  <a:pt x="259" y="1366"/>
                  <a:pt x="207" y="1358"/>
                  <a:pt x="172" y="1351"/>
                </a:cubicBezTo>
                <a:cubicBezTo>
                  <a:pt x="170" y="1344"/>
                  <a:pt x="158" y="1333"/>
                  <a:pt x="165" y="1330"/>
                </a:cubicBezTo>
                <a:cubicBezTo>
                  <a:pt x="188" y="1319"/>
                  <a:pt x="241" y="1317"/>
                  <a:pt x="241" y="1317"/>
                </a:cubicBezTo>
                <a:cubicBezTo>
                  <a:pt x="300" y="1297"/>
                  <a:pt x="426" y="1289"/>
                  <a:pt x="426" y="1289"/>
                </a:cubicBezTo>
                <a:cubicBezTo>
                  <a:pt x="437" y="1287"/>
                  <a:pt x="450" y="1288"/>
                  <a:pt x="460" y="1282"/>
                </a:cubicBezTo>
                <a:cubicBezTo>
                  <a:pt x="471" y="1276"/>
                  <a:pt x="478" y="1252"/>
                  <a:pt x="481" y="1241"/>
                </a:cubicBezTo>
                <a:cubicBezTo>
                  <a:pt x="492" y="1200"/>
                  <a:pt x="504" y="1159"/>
                  <a:pt x="515" y="1118"/>
                </a:cubicBezTo>
                <a:cubicBezTo>
                  <a:pt x="521" y="1073"/>
                  <a:pt x="534" y="1033"/>
                  <a:pt x="542" y="988"/>
                </a:cubicBezTo>
                <a:cubicBezTo>
                  <a:pt x="539" y="882"/>
                  <a:pt x="561" y="731"/>
                  <a:pt x="494" y="631"/>
                </a:cubicBezTo>
                <a:cubicBezTo>
                  <a:pt x="486" y="602"/>
                  <a:pt x="486" y="593"/>
                  <a:pt x="460" y="576"/>
                </a:cubicBezTo>
                <a:cubicBezTo>
                  <a:pt x="455" y="569"/>
                  <a:pt x="452" y="561"/>
                  <a:pt x="446" y="556"/>
                </a:cubicBezTo>
                <a:cubicBezTo>
                  <a:pt x="440" y="552"/>
                  <a:pt x="431" y="554"/>
                  <a:pt x="426" y="549"/>
                </a:cubicBezTo>
                <a:cubicBezTo>
                  <a:pt x="414" y="537"/>
                  <a:pt x="407" y="522"/>
                  <a:pt x="398" y="508"/>
                </a:cubicBezTo>
                <a:cubicBezTo>
                  <a:pt x="380" y="482"/>
                  <a:pt x="288" y="465"/>
                  <a:pt x="254" y="460"/>
                </a:cubicBezTo>
                <a:cubicBezTo>
                  <a:pt x="216" y="434"/>
                  <a:pt x="169" y="432"/>
                  <a:pt x="124" y="425"/>
                </a:cubicBezTo>
                <a:cubicBezTo>
                  <a:pt x="61" y="403"/>
                  <a:pt x="148" y="433"/>
                  <a:pt x="83" y="412"/>
                </a:cubicBezTo>
                <a:cubicBezTo>
                  <a:pt x="69" y="408"/>
                  <a:pt x="42" y="398"/>
                  <a:pt x="42" y="398"/>
                </a:cubicBezTo>
                <a:cubicBezTo>
                  <a:pt x="0" y="335"/>
                  <a:pt x="82" y="354"/>
                  <a:pt x="138" y="350"/>
                </a:cubicBezTo>
                <a:cubicBezTo>
                  <a:pt x="176" y="342"/>
                  <a:pt x="204" y="324"/>
                  <a:pt x="241" y="316"/>
                </a:cubicBezTo>
                <a:cubicBezTo>
                  <a:pt x="243" y="309"/>
                  <a:pt x="243" y="301"/>
                  <a:pt x="248" y="295"/>
                </a:cubicBezTo>
                <a:cubicBezTo>
                  <a:pt x="253" y="289"/>
                  <a:pt x="264" y="288"/>
                  <a:pt x="268" y="281"/>
                </a:cubicBezTo>
                <a:cubicBezTo>
                  <a:pt x="300" y="216"/>
                  <a:pt x="249" y="257"/>
                  <a:pt x="296" y="226"/>
                </a:cubicBezTo>
                <a:cubicBezTo>
                  <a:pt x="303" y="180"/>
                  <a:pt x="311" y="132"/>
                  <a:pt x="268" y="103"/>
                </a:cubicBezTo>
                <a:cubicBezTo>
                  <a:pt x="236" y="56"/>
                  <a:pt x="220" y="63"/>
                  <a:pt x="22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n w="28575">
                <a:solidFill>
                  <a:schemeClr val="tx1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202" name="Picture 2309">
            <a:extLst>
              <a:ext uri="{FF2B5EF4-FFF2-40B4-BE49-F238E27FC236}">
                <a16:creationId xmlns:a16="http://schemas.microsoft.com/office/drawing/2014/main" id="{107571FE-676B-C045-C6D4-0E6EEBCE7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63" y="2781300"/>
            <a:ext cx="952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03" name="Freeform 2275">
            <a:extLst>
              <a:ext uri="{FF2B5EF4-FFF2-40B4-BE49-F238E27FC236}">
                <a16:creationId xmlns:a16="http://schemas.microsoft.com/office/drawing/2014/main" id="{1C096C77-A4BF-C21D-E5AF-2FDE5FB8B6DA}"/>
              </a:ext>
            </a:extLst>
          </p:cNvPr>
          <p:cNvSpPr>
            <a:spLocks/>
          </p:cNvSpPr>
          <p:nvPr/>
        </p:nvSpPr>
        <p:spPr bwMode="auto">
          <a:xfrm>
            <a:off x="4667250" y="0"/>
            <a:ext cx="5249863" cy="3265488"/>
          </a:xfrm>
          <a:custGeom>
            <a:avLst/>
            <a:gdLst>
              <a:gd name="T0" fmla="*/ 2147483647 w 3306"/>
              <a:gd name="T1" fmla="*/ 2147483647 h 2119"/>
              <a:gd name="T2" fmla="*/ 2147483647 w 3306"/>
              <a:gd name="T3" fmla="*/ 2147483647 h 2119"/>
              <a:gd name="T4" fmla="*/ 2147483647 w 3306"/>
              <a:gd name="T5" fmla="*/ 2147483647 h 2119"/>
              <a:gd name="T6" fmla="*/ 2147483647 w 3306"/>
              <a:gd name="T7" fmla="*/ 2147483647 h 2119"/>
              <a:gd name="T8" fmla="*/ 2147483647 w 3306"/>
              <a:gd name="T9" fmla="*/ 2147483647 h 2119"/>
              <a:gd name="T10" fmla="*/ 2147483647 w 3306"/>
              <a:gd name="T11" fmla="*/ 2147483647 h 2119"/>
              <a:gd name="T12" fmla="*/ 2147483647 w 3306"/>
              <a:gd name="T13" fmla="*/ 2147483647 h 2119"/>
              <a:gd name="T14" fmla="*/ 2147483647 w 3306"/>
              <a:gd name="T15" fmla="*/ 2147483647 h 2119"/>
              <a:gd name="T16" fmla="*/ 2147483647 w 3306"/>
              <a:gd name="T17" fmla="*/ 2147483647 h 2119"/>
              <a:gd name="T18" fmla="*/ 2147483647 w 3306"/>
              <a:gd name="T19" fmla="*/ 2147483647 h 2119"/>
              <a:gd name="T20" fmla="*/ 2147483647 w 3306"/>
              <a:gd name="T21" fmla="*/ 2147483647 h 2119"/>
              <a:gd name="T22" fmla="*/ 2147483647 w 3306"/>
              <a:gd name="T23" fmla="*/ 2147483647 h 2119"/>
              <a:gd name="T24" fmla="*/ 2147483647 w 3306"/>
              <a:gd name="T25" fmla="*/ 2147483647 h 2119"/>
              <a:gd name="T26" fmla="*/ 2147483647 w 3306"/>
              <a:gd name="T27" fmla="*/ 2147483647 h 2119"/>
              <a:gd name="T28" fmla="*/ 2147483647 w 3306"/>
              <a:gd name="T29" fmla="*/ 2147483647 h 2119"/>
              <a:gd name="T30" fmla="*/ 2147483647 w 3306"/>
              <a:gd name="T31" fmla="*/ 2147483647 h 2119"/>
              <a:gd name="T32" fmla="*/ 2147483647 w 3306"/>
              <a:gd name="T33" fmla="*/ 2147483647 h 2119"/>
              <a:gd name="T34" fmla="*/ 2147483647 w 3306"/>
              <a:gd name="T35" fmla="*/ 2147483647 h 2119"/>
              <a:gd name="T36" fmla="*/ 2147483647 w 3306"/>
              <a:gd name="T37" fmla="*/ 2147483647 h 2119"/>
              <a:gd name="T38" fmla="*/ 2147483647 w 3306"/>
              <a:gd name="T39" fmla="*/ 2147483647 h 2119"/>
              <a:gd name="T40" fmla="*/ 2147483647 w 3306"/>
              <a:gd name="T41" fmla="*/ 2147483647 h 2119"/>
              <a:gd name="T42" fmla="*/ 2147483647 w 3306"/>
              <a:gd name="T43" fmla="*/ 2147483647 h 2119"/>
              <a:gd name="T44" fmla="*/ 2147483647 w 3306"/>
              <a:gd name="T45" fmla="*/ 2147483647 h 2119"/>
              <a:gd name="T46" fmla="*/ 2147483647 w 3306"/>
              <a:gd name="T47" fmla="*/ 2147483647 h 2119"/>
              <a:gd name="T48" fmla="*/ 2147483647 w 3306"/>
              <a:gd name="T49" fmla="*/ 2147483647 h 2119"/>
              <a:gd name="T50" fmla="*/ 2147483647 w 3306"/>
              <a:gd name="T51" fmla="*/ 2147483647 h 2119"/>
              <a:gd name="T52" fmla="*/ 2147483647 w 3306"/>
              <a:gd name="T53" fmla="*/ 2147483647 h 2119"/>
              <a:gd name="T54" fmla="*/ 2147483647 w 3306"/>
              <a:gd name="T55" fmla="*/ 2147483647 h 2119"/>
              <a:gd name="T56" fmla="*/ 2147483647 w 3306"/>
              <a:gd name="T57" fmla="*/ 2147483647 h 2119"/>
              <a:gd name="T58" fmla="*/ 2147483647 w 3306"/>
              <a:gd name="T59" fmla="*/ 2147483647 h 2119"/>
              <a:gd name="T60" fmla="*/ 2147483647 w 3306"/>
              <a:gd name="T61" fmla="*/ 2147483647 h 2119"/>
              <a:gd name="T62" fmla="*/ 2147483647 w 3306"/>
              <a:gd name="T63" fmla="*/ 2147483647 h 2119"/>
              <a:gd name="T64" fmla="*/ 2147483647 w 3306"/>
              <a:gd name="T65" fmla="*/ 2147483647 h 2119"/>
              <a:gd name="T66" fmla="*/ 2147483647 w 3306"/>
              <a:gd name="T67" fmla="*/ 2147483647 h 2119"/>
              <a:gd name="T68" fmla="*/ 2147483647 w 3306"/>
              <a:gd name="T69" fmla="*/ 2147483647 h 2119"/>
              <a:gd name="T70" fmla="*/ 2147483647 w 3306"/>
              <a:gd name="T71" fmla="*/ 2147483647 h 2119"/>
              <a:gd name="T72" fmla="*/ 2147483647 w 3306"/>
              <a:gd name="T73" fmla="*/ 2147483647 h 2119"/>
              <a:gd name="T74" fmla="*/ 2147483647 w 3306"/>
              <a:gd name="T75" fmla="*/ 2147483647 h 2119"/>
              <a:gd name="T76" fmla="*/ 2147483647 w 3306"/>
              <a:gd name="T77" fmla="*/ 2147483647 h 2119"/>
              <a:gd name="T78" fmla="*/ 2147483647 w 3306"/>
              <a:gd name="T79" fmla="*/ 2147483647 h 2119"/>
              <a:gd name="T80" fmla="*/ 2147483647 w 3306"/>
              <a:gd name="T81" fmla="*/ 2147483647 h 2119"/>
              <a:gd name="T82" fmla="*/ 2147483647 w 3306"/>
              <a:gd name="T83" fmla="*/ 2147483647 h 2119"/>
              <a:gd name="T84" fmla="*/ 2147483647 w 3306"/>
              <a:gd name="T85" fmla="*/ 2147483647 h 2119"/>
              <a:gd name="T86" fmla="*/ 2147483647 w 3306"/>
              <a:gd name="T87" fmla="*/ 2147483647 h 2119"/>
              <a:gd name="T88" fmla="*/ 2147483647 w 3306"/>
              <a:gd name="T89" fmla="*/ 2147483647 h 2119"/>
              <a:gd name="T90" fmla="*/ 2147483647 w 3306"/>
              <a:gd name="T91" fmla="*/ 2147483647 h 2119"/>
              <a:gd name="T92" fmla="*/ 2147483647 w 3306"/>
              <a:gd name="T93" fmla="*/ 2147483647 h 2119"/>
              <a:gd name="T94" fmla="*/ 2147483647 w 3306"/>
              <a:gd name="T95" fmla="*/ 2147483647 h 2119"/>
              <a:gd name="T96" fmla="*/ 2147483647 w 3306"/>
              <a:gd name="T97" fmla="*/ 2147483647 h 2119"/>
              <a:gd name="T98" fmla="*/ 2147483647 w 3306"/>
              <a:gd name="T99" fmla="*/ 2147483647 h 2119"/>
              <a:gd name="T100" fmla="*/ 2147483647 w 3306"/>
              <a:gd name="T101" fmla="*/ 2147483647 h 2119"/>
              <a:gd name="T102" fmla="*/ 2147483647 w 3306"/>
              <a:gd name="T103" fmla="*/ 2147483647 h 2119"/>
              <a:gd name="T104" fmla="*/ 2147483647 w 3306"/>
              <a:gd name="T105" fmla="*/ 2147483647 h 2119"/>
              <a:gd name="T106" fmla="*/ 2147483647 w 3306"/>
              <a:gd name="T107" fmla="*/ 2147483647 h 2119"/>
              <a:gd name="T108" fmla="*/ 2147483647 w 3306"/>
              <a:gd name="T109" fmla="*/ 2147483647 h 2119"/>
              <a:gd name="T110" fmla="*/ 2147483647 w 3306"/>
              <a:gd name="T111" fmla="*/ 2147483647 h 2119"/>
              <a:gd name="T112" fmla="*/ 2147483647 w 3306"/>
              <a:gd name="T113" fmla="*/ 2147483647 h 2119"/>
              <a:gd name="T114" fmla="*/ 2147483647 w 3306"/>
              <a:gd name="T115" fmla="*/ 2147483647 h 2119"/>
              <a:gd name="T116" fmla="*/ 2147483647 w 3306"/>
              <a:gd name="T117" fmla="*/ 2147483647 h 2119"/>
              <a:gd name="T118" fmla="*/ 2147483647 w 3306"/>
              <a:gd name="T119" fmla="*/ 2147483647 h 2119"/>
              <a:gd name="T120" fmla="*/ 2147483647 w 3306"/>
              <a:gd name="T121" fmla="*/ 2147483647 h 2119"/>
              <a:gd name="T122" fmla="*/ 2147483647 w 3306"/>
              <a:gd name="T123" fmla="*/ 2147483647 h 2119"/>
              <a:gd name="T124" fmla="*/ 2147483647 w 3306"/>
              <a:gd name="T125" fmla="*/ 0 h 211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306"/>
              <a:gd name="T190" fmla="*/ 0 h 2119"/>
              <a:gd name="T191" fmla="*/ 3306 w 3306"/>
              <a:gd name="T192" fmla="*/ 2119 h 211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306" h="2119">
                <a:moveTo>
                  <a:pt x="3306" y="1968"/>
                </a:moveTo>
                <a:cubicBezTo>
                  <a:pt x="3272" y="1947"/>
                  <a:pt x="3240" y="1916"/>
                  <a:pt x="3203" y="1900"/>
                </a:cubicBezTo>
                <a:cubicBezTo>
                  <a:pt x="3156" y="1880"/>
                  <a:pt x="3096" y="1868"/>
                  <a:pt x="3045" y="1859"/>
                </a:cubicBezTo>
                <a:cubicBezTo>
                  <a:pt x="3023" y="1843"/>
                  <a:pt x="3013" y="1825"/>
                  <a:pt x="2990" y="1811"/>
                </a:cubicBezTo>
                <a:cubicBezTo>
                  <a:pt x="2973" y="1784"/>
                  <a:pt x="2943" y="1773"/>
                  <a:pt x="2915" y="1756"/>
                </a:cubicBezTo>
                <a:cubicBezTo>
                  <a:pt x="2891" y="1720"/>
                  <a:pt x="2820" y="1661"/>
                  <a:pt x="2778" y="1646"/>
                </a:cubicBezTo>
                <a:cubicBezTo>
                  <a:pt x="2766" y="1611"/>
                  <a:pt x="2734" y="1618"/>
                  <a:pt x="2696" y="1605"/>
                </a:cubicBezTo>
                <a:cubicBezTo>
                  <a:pt x="2639" y="1586"/>
                  <a:pt x="2591" y="1572"/>
                  <a:pt x="2531" y="1564"/>
                </a:cubicBezTo>
                <a:cubicBezTo>
                  <a:pt x="2477" y="1550"/>
                  <a:pt x="2430" y="1516"/>
                  <a:pt x="2373" y="1509"/>
                </a:cubicBezTo>
                <a:cubicBezTo>
                  <a:pt x="2343" y="1505"/>
                  <a:pt x="2314" y="1504"/>
                  <a:pt x="2284" y="1502"/>
                </a:cubicBezTo>
                <a:cubicBezTo>
                  <a:pt x="2202" y="1485"/>
                  <a:pt x="2129" y="1467"/>
                  <a:pt x="2044" y="1461"/>
                </a:cubicBezTo>
                <a:cubicBezTo>
                  <a:pt x="1865" y="1467"/>
                  <a:pt x="1688" y="1458"/>
                  <a:pt x="1509" y="1468"/>
                </a:cubicBezTo>
                <a:cubicBezTo>
                  <a:pt x="1428" y="1497"/>
                  <a:pt x="1297" y="1477"/>
                  <a:pt x="1228" y="1475"/>
                </a:cubicBezTo>
                <a:cubicBezTo>
                  <a:pt x="1196" y="1477"/>
                  <a:pt x="1164" y="1476"/>
                  <a:pt x="1132" y="1481"/>
                </a:cubicBezTo>
                <a:cubicBezTo>
                  <a:pt x="1118" y="1483"/>
                  <a:pt x="1105" y="1490"/>
                  <a:pt x="1091" y="1495"/>
                </a:cubicBezTo>
                <a:cubicBezTo>
                  <a:pt x="1084" y="1497"/>
                  <a:pt x="1070" y="1502"/>
                  <a:pt x="1070" y="1502"/>
                </a:cubicBezTo>
                <a:cubicBezTo>
                  <a:pt x="999" y="1552"/>
                  <a:pt x="1098" y="1485"/>
                  <a:pt x="1029" y="1523"/>
                </a:cubicBezTo>
                <a:cubicBezTo>
                  <a:pt x="1002" y="1538"/>
                  <a:pt x="995" y="1552"/>
                  <a:pt x="968" y="1557"/>
                </a:cubicBezTo>
                <a:cubicBezTo>
                  <a:pt x="921" y="1566"/>
                  <a:pt x="881" y="1569"/>
                  <a:pt x="837" y="1584"/>
                </a:cubicBezTo>
                <a:cubicBezTo>
                  <a:pt x="804" y="1607"/>
                  <a:pt x="772" y="1633"/>
                  <a:pt x="734" y="1646"/>
                </a:cubicBezTo>
                <a:cubicBezTo>
                  <a:pt x="715" y="1666"/>
                  <a:pt x="692" y="1675"/>
                  <a:pt x="673" y="1694"/>
                </a:cubicBezTo>
                <a:cubicBezTo>
                  <a:pt x="646" y="1721"/>
                  <a:pt x="624" y="1748"/>
                  <a:pt x="590" y="1769"/>
                </a:cubicBezTo>
                <a:cubicBezTo>
                  <a:pt x="575" y="1821"/>
                  <a:pt x="598" y="1763"/>
                  <a:pt x="563" y="1797"/>
                </a:cubicBezTo>
                <a:cubicBezTo>
                  <a:pt x="558" y="1802"/>
                  <a:pt x="561" y="1812"/>
                  <a:pt x="556" y="1817"/>
                </a:cubicBezTo>
                <a:cubicBezTo>
                  <a:pt x="551" y="1822"/>
                  <a:pt x="542" y="1821"/>
                  <a:pt x="536" y="1824"/>
                </a:cubicBezTo>
                <a:cubicBezTo>
                  <a:pt x="465" y="1864"/>
                  <a:pt x="519" y="1843"/>
                  <a:pt x="474" y="1859"/>
                </a:cubicBezTo>
                <a:cubicBezTo>
                  <a:pt x="461" y="1871"/>
                  <a:pt x="442" y="1878"/>
                  <a:pt x="433" y="1893"/>
                </a:cubicBezTo>
                <a:cubicBezTo>
                  <a:pt x="425" y="1905"/>
                  <a:pt x="431" y="1926"/>
                  <a:pt x="419" y="1934"/>
                </a:cubicBezTo>
                <a:cubicBezTo>
                  <a:pt x="370" y="1966"/>
                  <a:pt x="316" y="1996"/>
                  <a:pt x="275" y="2037"/>
                </a:cubicBezTo>
                <a:cubicBezTo>
                  <a:pt x="260" y="2082"/>
                  <a:pt x="254" y="2103"/>
                  <a:pt x="206" y="2119"/>
                </a:cubicBezTo>
                <a:cubicBezTo>
                  <a:pt x="184" y="2085"/>
                  <a:pt x="209" y="1963"/>
                  <a:pt x="213" y="1913"/>
                </a:cubicBezTo>
                <a:cubicBezTo>
                  <a:pt x="195" y="1865"/>
                  <a:pt x="213" y="1847"/>
                  <a:pt x="200" y="1804"/>
                </a:cubicBezTo>
                <a:cubicBezTo>
                  <a:pt x="213" y="1795"/>
                  <a:pt x="230" y="1794"/>
                  <a:pt x="241" y="1783"/>
                </a:cubicBezTo>
                <a:cubicBezTo>
                  <a:pt x="246" y="1778"/>
                  <a:pt x="245" y="1769"/>
                  <a:pt x="248" y="1763"/>
                </a:cubicBezTo>
                <a:cubicBezTo>
                  <a:pt x="256" y="1748"/>
                  <a:pt x="275" y="1721"/>
                  <a:pt x="275" y="1721"/>
                </a:cubicBezTo>
                <a:cubicBezTo>
                  <a:pt x="280" y="1691"/>
                  <a:pt x="282" y="1647"/>
                  <a:pt x="296" y="1619"/>
                </a:cubicBezTo>
                <a:cubicBezTo>
                  <a:pt x="303" y="1604"/>
                  <a:pt x="323" y="1577"/>
                  <a:pt x="323" y="1577"/>
                </a:cubicBezTo>
                <a:cubicBezTo>
                  <a:pt x="334" y="1515"/>
                  <a:pt x="313" y="1475"/>
                  <a:pt x="261" y="1440"/>
                </a:cubicBezTo>
                <a:cubicBezTo>
                  <a:pt x="241" y="1410"/>
                  <a:pt x="221" y="1389"/>
                  <a:pt x="186" y="1379"/>
                </a:cubicBezTo>
                <a:cubicBezTo>
                  <a:pt x="179" y="1374"/>
                  <a:pt x="167" y="1373"/>
                  <a:pt x="165" y="1365"/>
                </a:cubicBezTo>
                <a:cubicBezTo>
                  <a:pt x="145" y="1297"/>
                  <a:pt x="321" y="1304"/>
                  <a:pt x="337" y="1303"/>
                </a:cubicBezTo>
                <a:cubicBezTo>
                  <a:pt x="380" y="1294"/>
                  <a:pt x="425" y="1295"/>
                  <a:pt x="467" y="1283"/>
                </a:cubicBezTo>
                <a:cubicBezTo>
                  <a:pt x="499" y="1262"/>
                  <a:pt x="483" y="1279"/>
                  <a:pt x="494" y="1241"/>
                </a:cubicBezTo>
                <a:cubicBezTo>
                  <a:pt x="498" y="1227"/>
                  <a:pt x="508" y="1200"/>
                  <a:pt x="508" y="1200"/>
                </a:cubicBezTo>
                <a:cubicBezTo>
                  <a:pt x="515" y="1149"/>
                  <a:pt x="519" y="1107"/>
                  <a:pt x="563" y="1077"/>
                </a:cubicBezTo>
                <a:cubicBezTo>
                  <a:pt x="582" y="1019"/>
                  <a:pt x="569" y="958"/>
                  <a:pt x="584" y="899"/>
                </a:cubicBezTo>
                <a:cubicBezTo>
                  <a:pt x="582" y="867"/>
                  <a:pt x="589" y="833"/>
                  <a:pt x="577" y="803"/>
                </a:cubicBezTo>
                <a:cubicBezTo>
                  <a:pt x="571" y="788"/>
                  <a:pt x="536" y="775"/>
                  <a:pt x="536" y="775"/>
                </a:cubicBezTo>
                <a:cubicBezTo>
                  <a:pt x="505" y="730"/>
                  <a:pt x="480" y="689"/>
                  <a:pt x="433" y="659"/>
                </a:cubicBezTo>
                <a:cubicBezTo>
                  <a:pt x="410" y="624"/>
                  <a:pt x="367" y="616"/>
                  <a:pt x="330" y="597"/>
                </a:cubicBezTo>
                <a:cubicBezTo>
                  <a:pt x="297" y="580"/>
                  <a:pt x="265" y="555"/>
                  <a:pt x="227" y="549"/>
                </a:cubicBezTo>
                <a:cubicBezTo>
                  <a:pt x="208" y="546"/>
                  <a:pt x="172" y="540"/>
                  <a:pt x="152" y="535"/>
                </a:cubicBezTo>
                <a:cubicBezTo>
                  <a:pt x="122" y="527"/>
                  <a:pt x="92" y="511"/>
                  <a:pt x="62" y="501"/>
                </a:cubicBezTo>
                <a:cubicBezTo>
                  <a:pt x="24" y="475"/>
                  <a:pt x="15" y="473"/>
                  <a:pt x="1" y="432"/>
                </a:cubicBezTo>
                <a:cubicBezTo>
                  <a:pt x="9" y="366"/>
                  <a:pt x="0" y="380"/>
                  <a:pt x="49" y="364"/>
                </a:cubicBezTo>
                <a:cubicBezTo>
                  <a:pt x="64" y="318"/>
                  <a:pt x="111" y="333"/>
                  <a:pt x="158" y="329"/>
                </a:cubicBezTo>
                <a:cubicBezTo>
                  <a:pt x="200" y="317"/>
                  <a:pt x="223" y="313"/>
                  <a:pt x="254" y="281"/>
                </a:cubicBezTo>
                <a:cubicBezTo>
                  <a:pt x="256" y="274"/>
                  <a:pt x="258" y="267"/>
                  <a:pt x="261" y="261"/>
                </a:cubicBezTo>
                <a:cubicBezTo>
                  <a:pt x="265" y="254"/>
                  <a:pt x="272" y="248"/>
                  <a:pt x="275" y="240"/>
                </a:cubicBezTo>
                <a:cubicBezTo>
                  <a:pt x="281" y="227"/>
                  <a:pt x="289" y="199"/>
                  <a:pt x="289" y="199"/>
                </a:cubicBezTo>
                <a:cubicBezTo>
                  <a:pt x="283" y="125"/>
                  <a:pt x="286" y="101"/>
                  <a:pt x="227" y="62"/>
                </a:cubicBezTo>
                <a:cubicBezTo>
                  <a:pt x="222" y="48"/>
                  <a:pt x="225" y="29"/>
                  <a:pt x="213" y="21"/>
                </a:cubicBezTo>
                <a:cubicBezTo>
                  <a:pt x="191" y="6"/>
                  <a:pt x="193" y="15"/>
                  <a:pt x="193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04" name="Freeform 2306">
            <a:extLst>
              <a:ext uri="{FF2B5EF4-FFF2-40B4-BE49-F238E27FC236}">
                <a16:creationId xmlns:a16="http://schemas.microsoft.com/office/drawing/2014/main" id="{C5EEB5DE-060B-758D-637F-1C9A9139C7F9}"/>
              </a:ext>
            </a:extLst>
          </p:cNvPr>
          <p:cNvSpPr>
            <a:spLocks/>
          </p:cNvSpPr>
          <p:nvPr/>
        </p:nvSpPr>
        <p:spPr bwMode="auto">
          <a:xfrm>
            <a:off x="-11113" y="2449513"/>
            <a:ext cx="9959976" cy="1208087"/>
          </a:xfrm>
          <a:custGeom>
            <a:avLst/>
            <a:gdLst>
              <a:gd name="T0" fmla="*/ 2147483647 w 6274"/>
              <a:gd name="T1" fmla="*/ 2147483647 h 761"/>
              <a:gd name="T2" fmla="*/ 2147483647 w 6274"/>
              <a:gd name="T3" fmla="*/ 2147483647 h 761"/>
              <a:gd name="T4" fmla="*/ 2147483647 w 6274"/>
              <a:gd name="T5" fmla="*/ 2147483647 h 761"/>
              <a:gd name="T6" fmla="*/ 2147483647 w 6274"/>
              <a:gd name="T7" fmla="*/ 2147483647 h 761"/>
              <a:gd name="T8" fmla="*/ 2147483647 w 6274"/>
              <a:gd name="T9" fmla="*/ 2147483647 h 761"/>
              <a:gd name="T10" fmla="*/ 2147483647 w 6274"/>
              <a:gd name="T11" fmla="*/ 2147483647 h 761"/>
              <a:gd name="T12" fmla="*/ 2147483647 w 6274"/>
              <a:gd name="T13" fmla="*/ 2147483647 h 761"/>
              <a:gd name="T14" fmla="*/ 2147483647 w 6274"/>
              <a:gd name="T15" fmla="*/ 2147483647 h 761"/>
              <a:gd name="T16" fmla="*/ 2147483647 w 6274"/>
              <a:gd name="T17" fmla="*/ 2147483647 h 761"/>
              <a:gd name="T18" fmla="*/ 2147483647 w 6274"/>
              <a:gd name="T19" fmla="*/ 2147483647 h 761"/>
              <a:gd name="T20" fmla="*/ 2147483647 w 6274"/>
              <a:gd name="T21" fmla="*/ 2147483647 h 761"/>
              <a:gd name="T22" fmla="*/ 2147483647 w 6274"/>
              <a:gd name="T23" fmla="*/ 2147483647 h 761"/>
              <a:gd name="T24" fmla="*/ 2147483647 w 6274"/>
              <a:gd name="T25" fmla="*/ 2147483647 h 761"/>
              <a:gd name="T26" fmla="*/ 2147483647 w 6274"/>
              <a:gd name="T27" fmla="*/ 2147483647 h 761"/>
              <a:gd name="T28" fmla="*/ 2147483647 w 6274"/>
              <a:gd name="T29" fmla="*/ 2147483647 h 761"/>
              <a:gd name="T30" fmla="*/ 2147483647 w 6274"/>
              <a:gd name="T31" fmla="*/ 2147483647 h 761"/>
              <a:gd name="T32" fmla="*/ 2147483647 w 6274"/>
              <a:gd name="T33" fmla="*/ 2147483647 h 761"/>
              <a:gd name="T34" fmla="*/ 2147483647 w 6274"/>
              <a:gd name="T35" fmla="*/ 2147483647 h 761"/>
              <a:gd name="T36" fmla="*/ 2147483647 w 6274"/>
              <a:gd name="T37" fmla="*/ 2147483647 h 761"/>
              <a:gd name="T38" fmla="*/ 2147483647 w 6274"/>
              <a:gd name="T39" fmla="*/ 2147483647 h 761"/>
              <a:gd name="T40" fmla="*/ 2147483647 w 6274"/>
              <a:gd name="T41" fmla="*/ 2147483647 h 761"/>
              <a:gd name="T42" fmla="*/ 2147483647 w 6274"/>
              <a:gd name="T43" fmla="*/ 2147483647 h 761"/>
              <a:gd name="T44" fmla="*/ 2147483647 w 6274"/>
              <a:gd name="T45" fmla="*/ 2147483647 h 761"/>
              <a:gd name="T46" fmla="*/ 2147483647 w 6274"/>
              <a:gd name="T47" fmla="*/ 0 h 761"/>
              <a:gd name="T48" fmla="*/ 2147483647 w 6274"/>
              <a:gd name="T49" fmla="*/ 2147483647 h 761"/>
              <a:gd name="T50" fmla="*/ 2147483647 w 6274"/>
              <a:gd name="T51" fmla="*/ 2147483647 h 761"/>
              <a:gd name="T52" fmla="*/ 2147483647 w 6274"/>
              <a:gd name="T53" fmla="*/ 2147483647 h 761"/>
              <a:gd name="T54" fmla="*/ 2147483647 w 6274"/>
              <a:gd name="T55" fmla="*/ 2147483647 h 761"/>
              <a:gd name="T56" fmla="*/ 2147483647 w 6274"/>
              <a:gd name="T57" fmla="*/ 2147483647 h 761"/>
              <a:gd name="T58" fmla="*/ 2147483647 w 6274"/>
              <a:gd name="T59" fmla="*/ 2147483647 h 761"/>
              <a:gd name="T60" fmla="*/ 2147483647 w 6274"/>
              <a:gd name="T61" fmla="*/ 2147483647 h 761"/>
              <a:gd name="T62" fmla="*/ 2147483647 w 6274"/>
              <a:gd name="T63" fmla="*/ 2147483647 h 76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6274"/>
              <a:gd name="T97" fmla="*/ 0 h 761"/>
              <a:gd name="T98" fmla="*/ 6274 w 6274"/>
              <a:gd name="T99" fmla="*/ 761 h 76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6274" h="761">
                <a:moveTo>
                  <a:pt x="0" y="638"/>
                </a:moveTo>
                <a:cubicBezTo>
                  <a:pt x="22" y="609"/>
                  <a:pt x="39" y="601"/>
                  <a:pt x="69" y="583"/>
                </a:cubicBezTo>
                <a:cubicBezTo>
                  <a:pt x="110" y="516"/>
                  <a:pt x="226" y="550"/>
                  <a:pt x="288" y="548"/>
                </a:cubicBezTo>
                <a:cubicBezTo>
                  <a:pt x="529" y="479"/>
                  <a:pt x="291" y="545"/>
                  <a:pt x="994" y="535"/>
                </a:cubicBezTo>
                <a:cubicBezTo>
                  <a:pt x="1115" y="533"/>
                  <a:pt x="1392" y="525"/>
                  <a:pt x="1522" y="521"/>
                </a:cubicBezTo>
                <a:cubicBezTo>
                  <a:pt x="1545" y="513"/>
                  <a:pt x="1561" y="501"/>
                  <a:pt x="1584" y="494"/>
                </a:cubicBezTo>
                <a:cubicBezTo>
                  <a:pt x="1631" y="462"/>
                  <a:pt x="1636" y="460"/>
                  <a:pt x="1694" y="452"/>
                </a:cubicBezTo>
                <a:cubicBezTo>
                  <a:pt x="1710" y="447"/>
                  <a:pt x="1728" y="447"/>
                  <a:pt x="1742" y="439"/>
                </a:cubicBezTo>
                <a:cubicBezTo>
                  <a:pt x="1750" y="434"/>
                  <a:pt x="1754" y="424"/>
                  <a:pt x="1762" y="418"/>
                </a:cubicBezTo>
                <a:cubicBezTo>
                  <a:pt x="1770" y="412"/>
                  <a:pt x="1781" y="409"/>
                  <a:pt x="1790" y="404"/>
                </a:cubicBezTo>
                <a:cubicBezTo>
                  <a:pt x="1813" y="371"/>
                  <a:pt x="1850" y="359"/>
                  <a:pt x="1886" y="343"/>
                </a:cubicBezTo>
                <a:cubicBezTo>
                  <a:pt x="1899" y="337"/>
                  <a:pt x="1927" y="329"/>
                  <a:pt x="1927" y="329"/>
                </a:cubicBezTo>
                <a:cubicBezTo>
                  <a:pt x="1944" y="303"/>
                  <a:pt x="1954" y="304"/>
                  <a:pt x="1982" y="295"/>
                </a:cubicBezTo>
                <a:cubicBezTo>
                  <a:pt x="2029" y="262"/>
                  <a:pt x="1980" y="264"/>
                  <a:pt x="2050" y="254"/>
                </a:cubicBezTo>
                <a:cubicBezTo>
                  <a:pt x="2094" y="225"/>
                  <a:pt x="2150" y="219"/>
                  <a:pt x="2201" y="212"/>
                </a:cubicBezTo>
                <a:cubicBezTo>
                  <a:pt x="2237" y="202"/>
                  <a:pt x="2213" y="209"/>
                  <a:pt x="2263" y="192"/>
                </a:cubicBezTo>
                <a:cubicBezTo>
                  <a:pt x="2270" y="190"/>
                  <a:pt x="2284" y="185"/>
                  <a:pt x="2284" y="185"/>
                </a:cubicBezTo>
                <a:cubicBezTo>
                  <a:pt x="2360" y="132"/>
                  <a:pt x="2454" y="142"/>
                  <a:pt x="2544" y="137"/>
                </a:cubicBezTo>
                <a:cubicBezTo>
                  <a:pt x="2663" y="113"/>
                  <a:pt x="2615" y="123"/>
                  <a:pt x="2832" y="130"/>
                </a:cubicBezTo>
                <a:cubicBezTo>
                  <a:pt x="2871" y="136"/>
                  <a:pt x="2905" y="131"/>
                  <a:pt x="2928" y="164"/>
                </a:cubicBezTo>
                <a:cubicBezTo>
                  <a:pt x="2964" y="271"/>
                  <a:pt x="2963" y="101"/>
                  <a:pt x="2949" y="295"/>
                </a:cubicBezTo>
                <a:cubicBezTo>
                  <a:pt x="2953" y="370"/>
                  <a:pt x="2946" y="455"/>
                  <a:pt x="2990" y="521"/>
                </a:cubicBezTo>
                <a:cubicBezTo>
                  <a:pt x="2994" y="561"/>
                  <a:pt x="2994" y="594"/>
                  <a:pt x="3004" y="631"/>
                </a:cubicBezTo>
                <a:cubicBezTo>
                  <a:pt x="3008" y="645"/>
                  <a:pt x="3017" y="672"/>
                  <a:pt x="3017" y="672"/>
                </a:cubicBezTo>
                <a:cubicBezTo>
                  <a:pt x="3022" y="719"/>
                  <a:pt x="3014" y="745"/>
                  <a:pt x="3058" y="761"/>
                </a:cubicBezTo>
                <a:cubicBezTo>
                  <a:pt x="3074" y="737"/>
                  <a:pt x="3079" y="720"/>
                  <a:pt x="3100" y="699"/>
                </a:cubicBezTo>
                <a:cubicBezTo>
                  <a:pt x="3108" y="672"/>
                  <a:pt x="3128" y="664"/>
                  <a:pt x="3148" y="644"/>
                </a:cubicBezTo>
                <a:cubicBezTo>
                  <a:pt x="3166" y="585"/>
                  <a:pt x="3249" y="599"/>
                  <a:pt x="3298" y="590"/>
                </a:cubicBezTo>
                <a:cubicBezTo>
                  <a:pt x="3311" y="577"/>
                  <a:pt x="3327" y="568"/>
                  <a:pt x="3340" y="555"/>
                </a:cubicBezTo>
                <a:cubicBezTo>
                  <a:pt x="3346" y="549"/>
                  <a:pt x="3346" y="538"/>
                  <a:pt x="3353" y="535"/>
                </a:cubicBezTo>
                <a:cubicBezTo>
                  <a:pt x="3376" y="525"/>
                  <a:pt x="3449" y="518"/>
                  <a:pt x="3477" y="514"/>
                </a:cubicBezTo>
                <a:cubicBezTo>
                  <a:pt x="3532" y="500"/>
                  <a:pt x="3585" y="483"/>
                  <a:pt x="3641" y="473"/>
                </a:cubicBezTo>
                <a:cubicBezTo>
                  <a:pt x="3697" y="417"/>
                  <a:pt x="3779" y="422"/>
                  <a:pt x="3854" y="418"/>
                </a:cubicBezTo>
                <a:cubicBezTo>
                  <a:pt x="3909" y="399"/>
                  <a:pt x="3891" y="393"/>
                  <a:pt x="3936" y="370"/>
                </a:cubicBezTo>
                <a:cubicBezTo>
                  <a:pt x="3960" y="358"/>
                  <a:pt x="3997" y="350"/>
                  <a:pt x="4018" y="336"/>
                </a:cubicBezTo>
                <a:cubicBezTo>
                  <a:pt x="4066" y="304"/>
                  <a:pt x="4044" y="313"/>
                  <a:pt x="4080" y="302"/>
                </a:cubicBezTo>
                <a:cubicBezTo>
                  <a:pt x="4099" y="246"/>
                  <a:pt x="4071" y="311"/>
                  <a:pt x="4108" y="274"/>
                </a:cubicBezTo>
                <a:cubicBezTo>
                  <a:pt x="4113" y="269"/>
                  <a:pt x="4109" y="258"/>
                  <a:pt x="4114" y="254"/>
                </a:cubicBezTo>
                <a:cubicBezTo>
                  <a:pt x="4130" y="241"/>
                  <a:pt x="4215" y="232"/>
                  <a:pt x="4238" y="226"/>
                </a:cubicBezTo>
                <a:cubicBezTo>
                  <a:pt x="4284" y="194"/>
                  <a:pt x="4318" y="191"/>
                  <a:pt x="4375" y="185"/>
                </a:cubicBezTo>
                <a:cubicBezTo>
                  <a:pt x="4436" y="165"/>
                  <a:pt x="4354" y="194"/>
                  <a:pt x="4416" y="164"/>
                </a:cubicBezTo>
                <a:cubicBezTo>
                  <a:pt x="4441" y="152"/>
                  <a:pt x="4474" y="152"/>
                  <a:pt x="4498" y="137"/>
                </a:cubicBezTo>
                <a:cubicBezTo>
                  <a:pt x="4512" y="128"/>
                  <a:pt x="4524" y="115"/>
                  <a:pt x="4540" y="110"/>
                </a:cubicBezTo>
                <a:cubicBezTo>
                  <a:pt x="4580" y="96"/>
                  <a:pt x="4627" y="74"/>
                  <a:pt x="4670" y="68"/>
                </a:cubicBezTo>
                <a:cubicBezTo>
                  <a:pt x="4711" y="62"/>
                  <a:pt x="4752" y="60"/>
                  <a:pt x="4793" y="55"/>
                </a:cubicBezTo>
                <a:cubicBezTo>
                  <a:pt x="4807" y="50"/>
                  <a:pt x="4826" y="53"/>
                  <a:pt x="4834" y="41"/>
                </a:cubicBezTo>
                <a:cubicBezTo>
                  <a:pt x="4853" y="12"/>
                  <a:pt x="4839" y="24"/>
                  <a:pt x="4869" y="14"/>
                </a:cubicBezTo>
                <a:cubicBezTo>
                  <a:pt x="4883" y="10"/>
                  <a:pt x="4910" y="0"/>
                  <a:pt x="4910" y="0"/>
                </a:cubicBezTo>
                <a:cubicBezTo>
                  <a:pt x="5088" y="4"/>
                  <a:pt x="5189" y="5"/>
                  <a:pt x="5342" y="20"/>
                </a:cubicBezTo>
                <a:cubicBezTo>
                  <a:pt x="5400" y="40"/>
                  <a:pt x="5413" y="42"/>
                  <a:pt x="5479" y="48"/>
                </a:cubicBezTo>
                <a:cubicBezTo>
                  <a:pt x="5515" y="60"/>
                  <a:pt x="5552" y="73"/>
                  <a:pt x="5589" y="82"/>
                </a:cubicBezTo>
                <a:cubicBezTo>
                  <a:pt x="5614" y="99"/>
                  <a:pt x="5609" y="114"/>
                  <a:pt x="5637" y="123"/>
                </a:cubicBezTo>
                <a:cubicBezTo>
                  <a:pt x="5665" y="143"/>
                  <a:pt x="5707" y="160"/>
                  <a:pt x="5740" y="171"/>
                </a:cubicBezTo>
                <a:cubicBezTo>
                  <a:pt x="5747" y="178"/>
                  <a:pt x="5752" y="187"/>
                  <a:pt x="5760" y="192"/>
                </a:cubicBezTo>
                <a:cubicBezTo>
                  <a:pt x="5773" y="199"/>
                  <a:pt x="5801" y="206"/>
                  <a:pt x="5801" y="206"/>
                </a:cubicBezTo>
                <a:cubicBezTo>
                  <a:pt x="5823" y="238"/>
                  <a:pt x="5828" y="262"/>
                  <a:pt x="5863" y="274"/>
                </a:cubicBezTo>
                <a:cubicBezTo>
                  <a:pt x="5887" y="309"/>
                  <a:pt x="5927" y="309"/>
                  <a:pt x="5966" y="322"/>
                </a:cubicBezTo>
                <a:cubicBezTo>
                  <a:pt x="5988" y="338"/>
                  <a:pt x="5995" y="354"/>
                  <a:pt x="6021" y="363"/>
                </a:cubicBezTo>
                <a:cubicBezTo>
                  <a:pt x="6028" y="368"/>
                  <a:pt x="6035" y="371"/>
                  <a:pt x="6041" y="377"/>
                </a:cubicBezTo>
                <a:cubicBezTo>
                  <a:pt x="6047" y="383"/>
                  <a:pt x="6048" y="393"/>
                  <a:pt x="6055" y="398"/>
                </a:cubicBezTo>
                <a:cubicBezTo>
                  <a:pt x="6069" y="409"/>
                  <a:pt x="6088" y="410"/>
                  <a:pt x="6103" y="418"/>
                </a:cubicBezTo>
                <a:cubicBezTo>
                  <a:pt x="6141" y="475"/>
                  <a:pt x="6164" y="481"/>
                  <a:pt x="6226" y="494"/>
                </a:cubicBezTo>
                <a:cubicBezTo>
                  <a:pt x="6242" y="497"/>
                  <a:pt x="6274" y="507"/>
                  <a:pt x="6274" y="507"/>
                </a:cubicBezTo>
                <a:cubicBezTo>
                  <a:pt x="6246" y="517"/>
                  <a:pt x="6233" y="507"/>
                  <a:pt x="6213" y="4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05" name="Freeform 2297">
            <a:extLst>
              <a:ext uri="{FF2B5EF4-FFF2-40B4-BE49-F238E27FC236}">
                <a16:creationId xmlns:a16="http://schemas.microsoft.com/office/drawing/2014/main" id="{DCD69D44-C2F2-61A7-8978-057F9237F25B}"/>
              </a:ext>
            </a:extLst>
          </p:cNvPr>
          <p:cNvSpPr>
            <a:spLocks/>
          </p:cNvSpPr>
          <p:nvPr/>
        </p:nvSpPr>
        <p:spPr bwMode="auto">
          <a:xfrm>
            <a:off x="-22225" y="2903538"/>
            <a:ext cx="8697913" cy="3954462"/>
          </a:xfrm>
          <a:custGeom>
            <a:avLst/>
            <a:gdLst>
              <a:gd name="T0" fmla="*/ 2147483647 w 5479"/>
              <a:gd name="T1" fmla="*/ 2147483647 h 2491"/>
              <a:gd name="T2" fmla="*/ 2147483647 w 5479"/>
              <a:gd name="T3" fmla="*/ 2147483647 h 2491"/>
              <a:gd name="T4" fmla="*/ 2147483647 w 5479"/>
              <a:gd name="T5" fmla="*/ 2147483647 h 2491"/>
              <a:gd name="T6" fmla="*/ 2147483647 w 5479"/>
              <a:gd name="T7" fmla="*/ 2147483647 h 2491"/>
              <a:gd name="T8" fmla="*/ 2147483647 w 5479"/>
              <a:gd name="T9" fmla="*/ 2147483647 h 2491"/>
              <a:gd name="T10" fmla="*/ 2147483647 w 5479"/>
              <a:gd name="T11" fmla="*/ 2147483647 h 2491"/>
              <a:gd name="T12" fmla="*/ 2147483647 w 5479"/>
              <a:gd name="T13" fmla="*/ 2147483647 h 2491"/>
              <a:gd name="T14" fmla="*/ 2147483647 w 5479"/>
              <a:gd name="T15" fmla="*/ 2147483647 h 2491"/>
              <a:gd name="T16" fmla="*/ 2147483647 w 5479"/>
              <a:gd name="T17" fmla="*/ 2147483647 h 2491"/>
              <a:gd name="T18" fmla="*/ 2147483647 w 5479"/>
              <a:gd name="T19" fmla="*/ 2147483647 h 2491"/>
              <a:gd name="T20" fmla="*/ 2147483647 w 5479"/>
              <a:gd name="T21" fmla="*/ 2147483647 h 2491"/>
              <a:gd name="T22" fmla="*/ 2147483647 w 5479"/>
              <a:gd name="T23" fmla="*/ 2147483647 h 2491"/>
              <a:gd name="T24" fmla="*/ 2147483647 w 5479"/>
              <a:gd name="T25" fmla="*/ 2147483647 h 2491"/>
              <a:gd name="T26" fmla="*/ 2147483647 w 5479"/>
              <a:gd name="T27" fmla="*/ 2147483647 h 2491"/>
              <a:gd name="T28" fmla="*/ 2147483647 w 5479"/>
              <a:gd name="T29" fmla="*/ 2147483647 h 2491"/>
              <a:gd name="T30" fmla="*/ 2147483647 w 5479"/>
              <a:gd name="T31" fmla="*/ 2147483647 h 2491"/>
              <a:gd name="T32" fmla="*/ 2147483647 w 5479"/>
              <a:gd name="T33" fmla="*/ 2147483647 h 2491"/>
              <a:gd name="T34" fmla="*/ 2147483647 w 5479"/>
              <a:gd name="T35" fmla="*/ 2147483647 h 2491"/>
              <a:gd name="T36" fmla="*/ 2147483647 w 5479"/>
              <a:gd name="T37" fmla="*/ 2147483647 h 2491"/>
              <a:gd name="T38" fmla="*/ 2147483647 w 5479"/>
              <a:gd name="T39" fmla="*/ 2147483647 h 2491"/>
              <a:gd name="T40" fmla="*/ 2147483647 w 5479"/>
              <a:gd name="T41" fmla="*/ 2147483647 h 2491"/>
              <a:gd name="T42" fmla="*/ 2147483647 w 5479"/>
              <a:gd name="T43" fmla="*/ 2147483647 h 2491"/>
              <a:gd name="T44" fmla="*/ 2147483647 w 5479"/>
              <a:gd name="T45" fmla="*/ 2147483647 h 2491"/>
              <a:gd name="T46" fmla="*/ 2147483647 w 5479"/>
              <a:gd name="T47" fmla="*/ 2147483647 h 2491"/>
              <a:gd name="T48" fmla="*/ 2147483647 w 5479"/>
              <a:gd name="T49" fmla="*/ 2147483647 h 2491"/>
              <a:gd name="T50" fmla="*/ 2147483647 w 5479"/>
              <a:gd name="T51" fmla="*/ 2147483647 h 2491"/>
              <a:gd name="T52" fmla="*/ 2147483647 w 5479"/>
              <a:gd name="T53" fmla="*/ 2147483647 h 2491"/>
              <a:gd name="T54" fmla="*/ 2147483647 w 5479"/>
              <a:gd name="T55" fmla="*/ 2147483647 h 2491"/>
              <a:gd name="T56" fmla="*/ 2147483647 w 5479"/>
              <a:gd name="T57" fmla="*/ 2147483647 h 2491"/>
              <a:gd name="T58" fmla="*/ 2147483647 w 5479"/>
              <a:gd name="T59" fmla="*/ 2147483647 h 2491"/>
              <a:gd name="T60" fmla="*/ 2147483647 w 5479"/>
              <a:gd name="T61" fmla="*/ 2147483647 h 2491"/>
              <a:gd name="T62" fmla="*/ 2147483647 w 5479"/>
              <a:gd name="T63" fmla="*/ 2147483647 h 2491"/>
              <a:gd name="T64" fmla="*/ 2147483647 w 5479"/>
              <a:gd name="T65" fmla="*/ 2147483647 h 249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479"/>
              <a:gd name="T100" fmla="*/ 0 h 2491"/>
              <a:gd name="T101" fmla="*/ 5479 w 5479"/>
              <a:gd name="T102" fmla="*/ 2491 h 2491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479" h="2491">
                <a:moveTo>
                  <a:pt x="5479" y="2491"/>
                </a:moveTo>
                <a:cubicBezTo>
                  <a:pt x="5400" y="2408"/>
                  <a:pt x="5291" y="2316"/>
                  <a:pt x="5191" y="2258"/>
                </a:cubicBezTo>
                <a:cubicBezTo>
                  <a:pt x="5142" y="2229"/>
                  <a:pt x="5112" y="2189"/>
                  <a:pt x="5054" y="2176"/>
                </a:cubicBezTo>
                <a:cubicBezTo>
                  <a:pt x="5025" y="2154"/>
                  <a:pt x="4995" y="2135"/>
                  <a:pt x="4965" y="2114"/>
                </a:cubicBezTo>
                <a:cubicBezTo>
                  <a:pt x="4946" y="2086"/>
                  <a:pt x="4935" y="2081"/>
                  <a:pt x="4903" y="2073"/>
                </a:cubicBezTo>
                <a:cubicBezTo>
                  <a:pt x="4882" y="2051"/>
                  <a:pt x="4866" y="2048"/>
                  <a:pt x="4841" y="2032"/>
                </a:cubicBezTo>
                <a:cubicBezTo>
                  <a:pt x="4799" y="2004"/>
                  <a:pt x="4791" y="1992"/>
                  <a:pt x="4745" y="1984"/>
                </a:cubicBezTo>
                <a:cubicBezTo>
                  <a:pt x="4717" y="1974"/>
                  <a:pt x="4706" y="1961"/>
                  <a:pt x="4684" y="1942"/>
                </a:cubicBezTo>
                <a:cubicBezTo>
                  <a:pt x="4659" y="1921"/>
                  <a:pt x="4632" y="1911"/>
                  <a:pt x="4601" y="1901"/>
                </a:cubicBezTo>
                <a:cubicBezTo>
                  <a:pt x="4576" y="1893"/>
                  <a:pt x="4557" y="1865"/>
                  <a:pt x="4533" y="1853"/>
                </a:cubicBezTo>
                <a:cubicBezTo>
                  <a:pt x="4494" y="1802"/>
                  <a:pt x="4532" y="1841"/>
                  <a:pt x="4492" y="1819"/>
                </a:cubicBezTo>
                <a:cubicBezTo>
                  <a:pt x="4478" y="1811"/>
                  <a:pt x="4451" y="1792"/>
                  <a:pt x="4451" y="1792"/>
                </a:cubicBezTo>
                <a:cubicBezTo>
                  <a:pt x="4436" y="1747"/>
                  <a:pt x="4457" y="1790"/>
                  <a:pt x="4423" y="1764"/>
                </a:cubicBezTo>
                <a:cubicBezTo>
                  <a:pt x="4408" y="1752"/>
                  <a:pt x="4400" y="1729"/>
                  <a:pt x="4382" y="1723"/>
                </a:cubicBezTo>
                <a:cubicBezTo>
                  <a:pt x="4342" y="1710"/>
                  <a:pt x="4310" y="1684"/>
                  <a:pt x="4272" y="1668"/>
                </a:cubicBezTo>
                <a:cubicBezTo>
                  <a:pt x="4257" y="1661"/>
                  <a:pt x="4240" y="1659"/>
                  <a:pt x="4224" y="1654"/>
                </a:cubicBezTo>
                <a:cubicBezTo>
                  <a:pt x="4211" y="1633"/>
                  <a:pt x="4173" y="1607"/>
                  <a:pt x="4149" y="1600"/>
                </a:cubicBezTo>
                <a:cubicBezTo>
                  <a:pt x="4103" y="1569"/>
                  <a:pt x="4053" y="1570"/>
                  <a:pt x="3998" y="1565"/>
                </a:cubicBezTo>
                <a:cubicBezTo>
                  <a:pt x="3951" y="1549"/>
                  <a:pt x="4001" y="1571"/>
                  <a:pt x="3964" y="1538"/>
                </a:cubicBezTo>
                <a:cubicBezTo>
                  <a:pt x="3952" y="1527"/>
                  <a:pt x="3923" y="1510"/>
                  <a:pt x="3923" y="1510"/>
                </a:cubicBezTo>
                <a:cubicBezTo>
                  <a:pt x="3887" y="1457"/>
                  <a:pt x="3897" y="1475"/>
                  <a:pt x="3847" y="1442"/>
                </a:cubicBezTo>
                <a:cubicBezTo>
                  <a:pt x="3837" y="1427"/>
                  <a:pt x="3822" y="1417"/>
                  <a:pt x="3813" y="1401"/>
                </a:cubicBezTo>
                <a:cubicBezTo>
                  <a:pt x="3806" y="1388"/>
                  <a:pt x="3799" y="1360"/>
                  <a:pt x="3799" y="1360"/>
                </a:cubicBezTo>
                <a:cubicBezTo>
                  <a:pt x="3797" y="1220"/>
                  <a:pt x="3796" y="1081"/>
                  <a:pt x="3792" y="941"/>
                </a:cubicBezTo>
                <a:cubicBezTo>
                  <a:pt x="3791" y="920"/>
                  <a:pt x="3774" y="873"/>
                  <a:pt x="3758" y="859"/>
                </a:cubicBezTo>
                <a:cubicBezTo>
                  <a:pt x="3746" y="848"/>
                  <a:pt x="3717" y="832"/>
                  <a:pt x="3717" y="832"/>
                </a:cubicBezTo>
                <a:cubicBezTo>
                  <a:pt x="3676" y="841"/>
                  <a:pt x="3688" y="851"/>
                  <a:pt x="3655" y="873"/>
                </a:cubicBezTo>
                <a:cubicBezTo>
                  <a:pt x="3650" y="880"/>
                  <a:pt x="3645" y="886"/>
                  <a:pt x="3641" y="893"/>
                </a:cubicBezTo>
                <a:cubicBezTo>
                  <a:pt x="3638" y="900"/>
                  <a:pt x="3640" y="909"/>
                  <a:pt x="3635" y="914"/>
                </a:cubicBezTo>
                <a:cubicBezTo>
                  <a:pt x="3623" y="926"/>
                  <a:pt x="3593" y="941"/>
                  <a:pt x="3593" y="941"/>
                </a:cubicBezTo>
                <a:cubicBezTo>
                  <a:pt x="3598" y="870"/>
                  <a:pt x="3606" y="808"/>
                  <a:pt x="3628" y="742"/>
                </a:cubicBezTo>
                <a:cubicBezTo>
                  <a:pt x="3623" y="665"/>
                  <a:pt x="3640" y="642"/>
                  <a:pt x="3587" y="605"/>
                </a:cubicBezTo>
                <a:cubicBezTo>
                  <a:pt x="3564" y="571"/>
                  <a:pt x="3580" y="590"/>
                  <a:pt x="3532" y="557"/>
                </a:cubicBezTo>
                <a:cubicBezTo>
                  <a:pt x="3520" y="549"/>
                  <a:pt x="3491" y="544"/>
                  <a:pt x="3491" y="544"/>
                </a:cubicBezTo>
                <a:cubicBezTo>
                  <a:pt x="3381" y="546"/>
                  <a:pt x="3271" y="546"/>
                  <a:pt x="3161" y="550"/>
                </a:cubicBezTo>
                <a:cubicBezTo>
                  <a:pt x="3126" y="551"/>
                  <a:pt x="3153" y="561"/>
                  <a:pt x="3127" y="578"/>
                </a:cubicBezTo>
                <a:cubicBezTo>
                  <a:pt x="3108" y="590"/>
                  <a:pt x="3086" y="596"/>
                  <a:pt x="3065" y="605"/>
                </a:cubicBezTo>
                <a:cubicBezTo>
                  <a:pt x="3052" y="611"/>
                  <a:pt x="3024" y="619"/>
                  <a:pt x="3024" y="619"/>
                </a:cubicBezTo>
                <a:cubicBezTo>
                  <a:pt x="3000" y="636"/>
                  <a:pt x="2999" y="650"/>
                  <a:pt x="2983" y="674"/>
                </a:cubicBezTo>
                <a:cubicBezTo>
                  <a:pt x="2975" y="705"/>
                  <a:pt x="2973" y="719"/>
                  <a:pt x="2942" y="729"/>
                </a:cubicBezTo>
                <a:cubicBezTo>
                  <a:pt x="2926" y="751"/>
                  <a:pt x="2916" y="786"/>
                  <a:pt x="2901" y="742"/>
                </a:cubicBezTo>
                <a:cubicBezTo>
                  <a:pt x="2896" y="494"/>
                  <a:pt x="2936" y="397"/>
                  <a:pt x="2825" y="228"/>
                </a:cubicBezTo>
                <a:cubicBezTo>
                  <a:pt x="2806" y="199"/>
                  <a:pt x="2801" y="173"/>
                  <a:pt x="2771" y="153"/>
                </a:cubicBezTo>
                <a:cubicBezTo>
                  <a:pt x="2753" y="126"/>
                  <a:pt x="2707" y="88"/>
                  <a:pt x="2675" y="77"/>
                </a:cubicBezTo>
                <a:cubicBezTo>
                  <a:pt x="2651" y="54"/>
                  <a:pt x="2623" y="29"/>
                  <a:pt x="2592" y="16"/>
                </a:cubicBezTo>
                <a:cubicBezTo>
                  <a:pt x="2579" y="10"/>
                  <a:pt x="2551" y="2"/>
                  <a:pt x="2551" y="2"/>
                </a:cubicBezTo>
                <a:cubicBezTo>
                  <a:pt x="2396" y="8"/>
                  <a:pt x="2393" y="0"/>
                  <a:pt x="2291" y="36"/>
                </a:cubicBezTo>
                <a:cubicBezTo>
                  <a:pt x="2247" y="79"/>
                  <a:pt x="2197" y="104"/>
                  <a:pt x="2147" y="139"/>
                </a:cubicBezTo>
                <a:cubicBezTo>
                  <a:pt x="2090" y="120"/>
                  <a:pt x="2023" y="183"/>
                  <a:pt x="1968" y="194"/>
                </a:cubicBezTo>
                <a:cubicBezTo>
                  <a:pt x="1935" y="217"/>
                  <a:pt x="1901" y="238"/>
                  <a:pt x="1865" y="256"/>
                </a:cubicBezTo>
                <a:cubicBezTo>
                  <a:pt x="1791" y="292"/>
                  <a:pt x="1907" y="242"/>
                  <a:pt x="1824" y="290"/>
                </a:cubicBezTo>
                <a:cubicBezTo>
                  <a:pt x="1810" y="298"/>
                  <a:pt x="1791" y="297"/>
                  <a:pt x="1776" y="304"/>
                </a:cubicBezTo>
                <a:cubicBezTo>
                  <a:pt x="1744" y="320"/>
                  <a:pt x="1734" y="354"/>
                  <a:pt x="1701" y="365"/>
                </a:cubicBezTo>
                <a:cubicBezTo>
                  <a:pt x="1692" y="379"/>
                  <a:pt x="1682" y="392"/>
                  <a:pt x="1673" y="406"/>
                </a:cubicBezTo>
                <a:cubicBezTo>
                  <a:pt x="1669" y="412"/>
                  <a:pt x="1659" y="410"/>
                  <a:pt x="1653" y="413"/>
                </a:cubicBezTo>
                <a:cubicBezTo>
                  <a:pt x="1646" y="417"/>
                  <a:pt x="1640" y="424"/>
                  <a:pt x="1632" y="427"/>
                </a:cubicBezTo>
                <a:cubicBezTo>
                  <a:pt x="1597" y="440"/>
                  <a:pt x="1593" y="426"/>
                  <a:pt x="1557" y="448"/>
                </a:cubicBezTo>
                <a:cubicBezTo>
                  <a:pt x="1536" y="461"/>
                  <a:pt x="1519" y="474"/>
                  <a:pt x="1495" y="482"/>
                </a:cubicBezTo>
                <a:cubicBezTo>
                  <a:pt x="1464" y="513"/>
                  <a:pt x="1484" y="499"/>
                  <a:pt x="1433" y="516"/>
                </a:cubicBezTo>
                <a:cubicBezTo>
                  <a:pt x="1426" y="518"/>
                  <a:pt x="1413" y="523"/>
                  <a:pt x="1413" y="523"/>
                </a:cubicBezTo>
                <a:cubicBezTo>
                  <a:pt x="1361" y="506"/>
                  <a:pt x="1409" y="519"/>
                  <a:pt x="1303" y="523"/>
                </a:cubicBezTo>
                <a:cubicBezTo>
                  <a:pt x="1221" y="526"/>
                  <a:pt x="1138" y="528"/>
                  <a:pt x="1056" y="530"/>
                </a:cubicBezTo>
                <a:cubicBezTo>
                  <a:pt x="917" y="579"/>
                  <a:pt x="527" y="557"/>
                  <a:pt x="508" y="557"/>
                </a:cubicBezTo>
                <a:cubicBezTo>
                  <a:pt x="444" y="568"/>
                  <a:pt x="388" y="591"/>
                  <a:pt x="323" y="598"/>
                </a:cubicBezTo>
                <a:cubicBezTo>
                  <a:pt x="275" y="614"/>
                  <a:pt x="227" y="631"/>
                  <a:pt x="179" y="646"/>
                </a:cubicBezTo>
                <a:cubicBezTo>
                  <a:pt x="136" y="659"/>
                  <a:pt x="91" y="660"/>
                  <a:pt x="48" y="674"/>
                </a:cubicBezTo>
                <a:cubicBezTo>
                  <a:pt x="29" y="687"/>
                  <a:pt x="20" y="705"/>
                  <a:pt x="0" y="71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06" name="Freeform 2330">
            <a:extLst>
              <a:ext uri="{FF2B5EF4-FFF2-40B4-BE49-F238E27FC236}">
                <a16:creationId xmlns:a16="http://schemas.microsoft.com/office/drawing/2014/main" id="{70EA7A63-94BC-0E0C-02E7-E1F5987A368E}"/>
              </a:ext>
            </a:extLst>
          </p:cNvPr>
          <p:cNvSpPr>
            <a:spLocks/>
          </p:cNvSpPr>
          <p:nvPr/>
        </p:nvSpPr>
        <p:spPr bwMode="auto">
          <a:xfrm>
            <a:off x="4881563" y="3644900"/>
            <a:ext cx="1139825" cy="1736725"/>
          </a:xfrm>
          <a:custGeom>
            <a:avLst/>
            <a:gdLst>
              <a:gd name="T0" fmla="*/ 2147483647 w 718"/>
              <a:gd name="T1" fmla="*/ 2147483647 h 1094"/>
              <a:gd name="T2" fmla="*/ 2147483647 w 718"/>
              <a:gd name="T3" fmla="*/ 2147483647 h 1094"/>
              <a:gd name="T4" fmla="*/ 2147483647 w 718"/>
              <a:gd name="T5" fmla="*/ 2147483647 h 1094"/>
              <a:gd name="T6" fmla="*/ 2147483647 w 718"/>
              <a:gd name="T7" fmla="*/ 2147483647 h 1094"/>
              <a:gd name="T8" fmla="*/ 2147483647 w 718"/>
              <a:gd name="T9" fmla="*/ 2147483647 h 1094"/>
              <a:gd name="T10" fmla="*/ 2147483647 w 718"/>
              <a:gd name="T11" fmla="*/ 2147483647 h 1094"/>
              <a:gd name="T12" fmla="*/ 2147483647 w 718"/>
              <a:gd name="T13" fmla="*/ 2147483647 h 1094"/>
              <a:gd name="T14" fmla="*/ 2147483647 w 718"/>
              <a:gd name="T15" fmla="*/ 2147483647 h 1094"/>
              <a:gd name="T16" fmla="*/ 2147483647 w 718"/>
              <a:gd name="T17" fmla="*/ 2147483647 h 1094"/>
              <a:gd name="T18" fmla="*/ 2147483647 w 718"/>
              <a:gd name="T19" fmla="*/ 2147483647 h 1094"/>
              <a:gd name="T20" fmla="*/ 2147483647 w 718"/>
              <a:gd name="T21" fmla="*/ 2147483647 h 1094"/>
              <a:gd name="T22" fmla="*/ 2147483647 w 718"/>
              <a:gd name="T23" fmla="*/ 2147483647 h 1094"/>
              <a:gd name="T24" fmla="*/ 2147483647 w 718"/>
              <a:gd name="T25" fmla="*/ 2147483647 h 1094"/>
              <a:gd name="T26" fmla="*/ 2147483647 w 718"/>
              <a:gd name="T27" fmla="*/ 2147483647 h 1094"/>
              <a:gd name="T28" fmla="*/ 2147483647 w 718"/>
              <a:gd name="T29" fmla="*/ 2147483647 h 1094"/>
              <a:gd name="T30" fmla="*/ 0 w 718"/>
              <a:gd name="T31" fmla="*/ 0 h 109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18"/>
              <a:gd name="T49" fmla="*/ 0 h 1094"/>
              <a:gd name="T50" fmla="*/ 718 w 718"/>
              <a:gd name="T51" fmla="*/ 1094 h 109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18" h="1094">
                <a:moveTo>
                  <a:pt x="718" y="1094"/>
                </a:moveTo>
                <a:cubicBezTo>
                  <a:pt x="712" y="1086"/>
                  <a:pt x="708" y="1076"/>
                  <a:pt x="701" y="1069"/>
                </a:cubicBezTo>
                <a:cubicBezTo>
                  <a:pt x="694" y="1062"/>
                  <a:pt x="682" y="1060"/>
                  <a:pt x="676" y="1052"/>
                </a:cubicBezTo>
                <a:cubicBezTo>
                  <a:pt x="670" y="1045"/>
                  <a:pt x="671" y="1035"/>
                  <a:pt x="667" y="1027"/>
                </a:cubicBezTo>
                <a:cubicBezTo>
                  <a:pt x="657" y="1010"/>
                  <a:pt x="645" y="994"/>
                  <a:pt x="634" y="977"/>
                </a:cubicBezTo>
                <a:cubicBezTo>
                  <a:pt x="628" y="969"/>
                  <a:pt x="617" y="952"/>
                  <a:pt x="617" y="952"/>
                </a:cubicBezTo>
                <a:cubicBezTo>
                  <a:pt x="589" y="865"/>
                  <a:pt x="632" y="767"/>
                  <a:pt x="592" y="685"/>
                </a:cubicBezTo>
                <a:cubicBezTo>
                  <a:pt x="575" y="651"/>
                  <a:pt x="554" y="620"/>
                  <a:pt x="542" y="584"/>
                </a:cubicBezTo>
                <a:cubicBezTo>
                  <a:pt x="536" y="567"/>
                  <a:pt x="526" y="534"/>
                  <a:pt x="526" y="534"/>
                </a:cubicBezTo>
                <a:cubicBezTo>
                  <a:pt x="534" y="447"/>
                  <a:pt x="550" y="342"/>
                  <a:pt x="601" y="267"/>
                </a:cubicBezTo>
                <a:cubicBezTo>
                  <a:pt x="620" y="209"/>
                  <a:pt x="611" y="233"/>
                  <a:pt x="626" y="192"/>
                </a:cubicBezTo>
                <a:cubicBezTo>
                  <a:pt x="606" y="120"/>
                  <a:pt x="591" y="30"/>
                  <a:pt x="500" y="17"/>
                </a:cubicBezTo>
                <a:cubicBezTo>
                  <a:pt x="470" y="13"/>
                  <a:pt x="439" y="11"/>
                  <a:pt x="409" y="8"/>
                </a:cubicBezTo>
                <a:cubicBezTo>
                  <a:pt x="317" y="13"/>
                  <a:pt x="232" y="19"/>
                  <a:pt x="142" y="33"/>
                </a:cubicBezTo>
                <a:cubicBezTo>
                  <a:pt x="101" y="47"/>
                  <a:pt x="67" y="52"/>
                  <a:pt x="25" y="42"/>
                </a:cubicBezTo>
                <a:cubicBezTo>
                  <a:pt x="4" y="12"/>
                  <a:pt x="12" y="26"/>
                  <a:pt x="0" y="0"/>
                </a:cubicBezTo>
              </a:path>
            </a:pathLst>
          </a:custGeom>
          <a:noFill/>
          <a:ln w="9525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07" name="Text Box 2335">
            <a:extLst>
              <a:ext uri="{FF2B5EF4-FFF2-40B4-BE49-F238E27FC236}">
                <a16:creationId xmlns:a16="http://schemas.microsoft.com/office/drawing/2014/main" id="{96FE7942-D8E2-13CE-E74C-31CFC06F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2638" y="5084763"/>
            <a:ext cx="1223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/>
              <a:t>East Peak</a:t>
            </a:r>
          </a:p>
        </p:txBody>
      </p:sp>
      <p:pic>
        <p:nvPicPr>
          <p:cNvPr id="5208" name="Picture 114" descr="UniLogoGif">
            <a:extLst>
              <a:ext uri="{FF2B5EF4-FFF2-40B4-BE49-F238E27FC236}">
                <a16:creationId xmlns:a16="http://schemas.microsoft.com/office/drawing/2014/main" id="{89B48664-3EA3-F259-701D-27D5D58F4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500063"/>
            <a:ext cx="3841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100" descr="A close up of a logo&#10;&#10;Description automatically generated with medium confidence">
            <a:extLst>
              <a:ext uri="{FF2B5EF4-FFF2-40B4-BE49-F238E27FC236}">
                <a16:creationId xmlns:a16="http://schemas.microsoft.com/office/drawing/2014/main" id="{D864DB55-A271-F766-75F3-DADC0AEA49F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8" y="136947"/>
            <a:ext cx="859021" cy="3397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</TotalTime>
  <Words>149</Words>
  <Application>Microsoft Office PowerPoint</Application>
  <PresentationFormat>A4 Paper (210x297 mm)</PresentationFormat>
  <Paragraphs>94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Verdana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Desktop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organic_local</dc:creator>
  <cp:lastModifiedBy>Chris Lloyd</cp:lastModifiedBy>
  <cp:revision>172</cp:revision>
  <dcterms:created xsi:type="dcterms:W3CDTF">2007-09-13T09:48:15Z</dcterms:created>
  <dcterms:modified xsi:type="dcterms:W3CDTF">2022-05-10T14:01:10Z</dcterms:modified>
</cp:coreProperties>
</file>