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77" r:id="rId2"/>
  </p:sldMasterIdLst>
  <p:notesMasterIdLst>
    <p:notesMasterId r:id="rId15"/>
  </p:notesMasterIdLst>
  <p:handoutMasterIdLst>
    <p:handoutMasterId r:id="rId16"/>
  </p:handoutMasterIdLst>
  <p:sldIdLst>
    <p:sldId id="278" r:id="rId3"/>
    <p:sldId id="275" r:id="rId4"/>
    <p:sldId id="269" r:id="rId5"/>
    <p:sldId id="270" r:id="rId6"/>
    <p:sldId id="265" r:id="rId7"/>
    <p:sldId id="263" r:id="rId8"/>
    <p:sldId id="273" r:id="rId9"/>
    <p:sldId id="272" r:id="rId10"/>
    <p:sldId id="259" r:id="rId11"/>
    <p:sldId id="271" r:id="rId12"/>
    <p:sldId id="274" r:id="rId13"/>
    <p:sldId id="276" r:id="rId14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FEBAA8"/>
    <a:srgbClr val="CC66FF"/>
    <a:srgbClr val="FF0066"/>
    <a:srgbClr val="CC0099"/>
    <a:srgbClr val="CCECFF"/>
    <a:srgbClr val="CCFFFF"/>
    <a:srgbClr val="B6E8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A3549C-A96B-4F0C-B98C-595BE3EF1930}" v="147" dt="2022-05-11T13:24:49.3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32" autoAdjust="0"/>
    <p:restoredTop sz="94660"/>
  </p:normalViewPr>
  <p:slideViewPr>
    <p:cSldViewPr>
      <p:cViewPr varScale="1">
        <p:scale>
          <a:sx n="80" d="100"/>
          <a:sy n="80" d="100"/>
        </p:scale>
        <p:origin x="1651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Lloyd" userId="73d123e7-c7e3-4648-b2fb-af4dedf36153" providerId="ADAL" clId="{D5A3549C-A96B-4F0C-B98C-595BE3EF1930}"/>
    <pc:docChg chg="custSel addSld delSld modSld modMainMaster">
      <pc:chgData name="Chris Lloyd" userId="73d123e7-c7e3-4648-b2fb-af4dedf36153" providerId="ADAL" clId="{D5A3549C-A96B-4F0C-B98C-595BE3EF1930}" dt="2022-05-11T13:25:24.161" v="902" actId="113"/>
      <pc:docMkLst>
        <pc:docMk/>
      </pc:docMkLst>
      <pc:sldChg chg="addSp delSp modSp mod setBg">
        <pc:chgData name="Chris Lloyd" userId="73d123e7-c7e3-4648-b2fb-af4dedf36153" providerId="ADAL" clId="{D5A3549C-A96B-4F0C-B98C-595BE3EF1930}" dt="2022-05-11T13:25:24.161" v="902" actId="113"/>
        <pc:sldMkLst>
          <pc:docMk/>
          <pc:sldMk cId="0" sldId="259"/>
        </pc:sldMkLst>
        <pc:spChg chg="add mod">
          <ac:chgData name="Chris Lloyd" userId="73d123e7-c7e3-4648-b2fb-af4dedf36153" providerId="ADAL" clId="{D5A3549C-A96B-4F0C-B98C-595BE3EF1930}" dt="2022-05-11T13:25:24.161" v="902" actId="113"/>
          <ac:spMkLst>
            <pc:docMk/>
            <pc:sldMk cId="0" sldId="259"/>
            <ac:spMk id="8" creationId="{1F4FD62C-39C3-C369-9BD7-26003F030A65}"/>
          </ac:spMkLst>
        </pc:spChg>
        <pc:spChg chg="add del">
          <ac:chgData name="Chris Lloyd" userId="73d123e7-c7e3-4648-b2fb-af4dedf36153" providerId="ADAL" clId="{D5A3549C-A96B-4F0C-B98C-595BE3EF1930}" dt="2022-05-11T13:24:41.298" v="878" actId="478"/>
          <ac:spMkLst>
            <pc:docMk/>
            <pc:sldMk cId="0" sldId="259"/>
            <ac:spMk id="9" creationId="{5A26B6B1-E8A9-A0B8-058E-30AC8D7418C7}"/>
          </ac:spMkLst>
        </pc:spChg>
        <pc:spChg chg="mod">
          <ac:chgData name="Chris Lloyd" userId="73d123e7-c7e3-4648-b2fb-af4dedf36153" providerId="ADAL" clId="{D5A3549C-A96B-4F0C-B98C-595BE3EF1930}" dt="2022-05-11T13:25:01.073" v="891" actId="20577"/>
          <ac:spMkLst>
            <pc:docMk/>
            <pc:sldMk cId="0" sldId="259"/>
            <ac:spMk id="13314" creationId="{683812B7-5526-3D90-3877-0A16822B12E3}"/>
          </ac:spMkLst>
        </pc:spChg>
        <pc:grpChg chg="add mod">
          <ac:chgData name="Chris Lloyd" userId="73d123e7-c7e3-4648-b2fb-af4dedf36153" providerId="ADAL" clId="{D5A3549C-A96B-4F0C-B98C-595BE3EF1930}" dt="2022-05-10T14:10:55.906" v="103"/>
          <ac:grpSpMkLst>
            <pc:docMk/>
            <pc:sldMk cId="0" sldId="259"/>
            <ac:grpSpMk id="4" creationId="{57680DEF-02AA-BF63-6C04-46634F7698B0}"/>
          </ac:grpSpMkLst>
        </pc:grpChg>
        <pc:picChg chg="mod">
          <ac:chgData name="Chris Lloyd" userId="73d123e7-c7e3-4648-b2fb-af4dedf36153" providerId="ADAL" clId="{D5A3549C-A96B-4F0C-B98C-595BE3EF1930}" dt="2022-05-10T14:10:55.906" v="103"/>
          <ac:picMkLst>
            <pc:docMk/>
            <pc:sldMk cId="0" sldId="259"/>
            <ac:picMk id="5" creationId="{910D850B-9DC8-07E9-D6A1-238C9503BF8D}"/>
          </ac:picMkLst>
        </pc:picChg>
        <pc:picChg chg="mod">
          <ac:chgData name="Chris Lloyd" userId="73d123e7-c7e3-4648-b2fb-af4dedf36153" providerId="ADAL" clId="{D5A3549C-A96B-4F0C-B98C-595BE3EF1930}" dt="2022-05-10T14:10:55.906" v="103"/>
          <ac:picMkLst>
            <pc:docMk/>
            <pc:sldMk cId="0" sldId="259"/>
            <ac:picMk id="6" creationId="{A6A6D749-CD84-0B28-887A-E051005E307B}"/>
          </ac:picMkLst>
        </pc:picChg>
        <pc:picChg chg="add mod">
          <ac:chgData name="Chris Lloyd" userId="73d123e7-c7e3-4648-b2fb-af4dedf36153" providerId="ADAL" clId="{D5A3549C-A96B-4F0C-B98C-595BE3EF1930}" dt="2022-05-11T13:24:55.861" v="884" actId="14100"/>
          <ac:picMkLst>
            <pc:docMk/>
            <pc:sldMk cId="0" sldId="259"/>
            <ac:picMk id="7" creationId="{62ACE170-DB54-1BBD-9EBA-5AEBDCC40FA3}"/>
          </ac:picMkLst>
        </pc:picChg>
        <pc:picChg chg="del mod">
          <ac:chgData name="Chris Lloyd" userId="73d123e7-c7e3-4648-b2fb-af4dedf36153" providerId="ADAL" clId="{D5A3549C-A96B-4F0C-B98C-595BE3EF1930}" dt="2022-05-11T13:24:38.282" v="876" actId="478"/>
          <ac:picMkLst>
            <pc:docMk/>
            <pc:sldMk cId="0" sldId="259"/>
            <ac:picMk id="13315" creationId="{FB2F80CF-5AE8-C008-1D8C-6CCC44AC1492}"/>
          </ac:picMkLst>
        </pc:picChg>
      </pc:sldChg>
      <pc:sldChg chg="addSp modSp del mod setBg">
        <pc:chgData name="Chris Lloyd" userId="73d123e7-c7e3-4648-b2fb-af4dedf36153" providerId="ADAL" clId="{D5A3549C-A96B-4F0C-B98C-595BE3EF1930}" dt="2022-05-10T15:12:05.333" v="482" actId="47"/>
        <pc:sldMkLst>
          <pc:docMk/>
          <pc:sldMk cId="0" sldId="260"/>
        </pc:sldMkLst>
        <pc:spChg chg="mod">
          <ac:chgData name="Chris Lloyd" userId="73d123e7-c7e3-4648-b2fb-af4dedf36153" providerId="ADAL" clId="{D5A3549C-A96B-4F0C-B98C-595BE3EF1930}" dt="2022-05-10T15:09:51.711" v="426" actId="21"/>
          <ac:spMkLst>
            <pc:docMk/>
            <pc:sldMk cId="0" sldId="260"/>
            <ac:spMk id="14338" creationId="{46DFCBC8-4328-0406-8247-D08DA2A4BEF9}"/>
          </ac:spMkLst>
        </pc:spChg>
        <pc:grpChg chg="add mod">
          <ac:chgData name="Chris Lloyd" userId="73d123e7-c7e3-4648-b2fb-af4dedf36153" providerId="ADAL" clId="{D5A3549C-A96B-4F0C-B98C-595BE3EF1930}" dt="2022-05-10T14:10:58.434" v="104"/>
          <ac:grpSpMkLst>
            <pc:docMk/>
            <pc:sldMk cId="0" sldId="260"/>
            <ac:grpSpMk id="3" creationId="{EE258964-8914-7D0D-6054-5161D5C36572}"/>
          </ac:grpSpMkLst>
        </pc:grpChg>
        <pc:picChg chg="mod">
          <ac:chgData name="Chris Lloyd" userId="73d123e7-c7e3-4648-b2fb-af4dedf36153" providerId="ADAL" clId="{D5A3549C-A96B-4F0C-B98C-595BE3EF1930}" dt="2022-05-10T14:10:58.434" v="104"/>
          <ac:picMkLst>
            <pc:docMk/>
            <pc:sldMk cId="0" sldId="260"/>
            <ac:picMk id="4" creationId="{C841FA79-DA52-83E6-569D-652C3008B805}"/>
          </ac:picMkLst>
        </pc:picChg>
        <pc:picChg chg="mod">
          <ac:chgData name="Chris Lloyd" userId="73d123e7-c7e3-4648-b2fb-af4dedf36153" providerId="ADAL" clId="{D5A3549C-A96B-4F0C-B98C-595BE3EF1930}" dt="2022-05-10T14:10:58.434" v="104"/>
          <ac:picMkLst>
            <pc:docMk/>
            <pc:sldMk cId="0" sldId="260"/>
            <ac:picMk id="5" creationId="{C26EC23D-6F7F-D3F4-62E9-1F277DA44E49}"/>
          </ac:picMkLst>
        </pc:picChg>
      </pc:sldChg>
      <pc:sldChg chg="addSp delSp modSp mod setBg delAnim modAnim">
        <pc:chgData name="Chris Lloyd" userId="73d123e7-c7e3-4648-b2fb-af4dedf36153" providerId="ADAL" clId="{D5A3549C-A96B-4F0C-B98C-595BE3EF1930}" dt="2022-05-10T15:05:09.771" v="276" actId="14100"/>
        <pc:sldMkLst>
          <pc:docMk/>
          <pc:sldMk cId="0" sldId="263"/>
        </pc:sldMkLst>
        <pc:spChg chg="add del mod">
          <ac:chgData name="Chris Lloyd" userId="73d123e7-c7e3-4648-b2fb-af4dedf36153" providerId="ADAL" clId="{D5A3549C-A96B-4F0C-B98C-595BE3EF1930}" dt="2022-05-10T15:03:50.731" v="244" actId="478"/>
          <ac:spMkLst>
            <pc:docMk/>
            <pc:sldMk cId="0" sldId="263"/>
            <ac:spMk id="7" creationId="{418D82C0-A5C6-0352-F00A-91743E3FA04A}"/>
          </ac:spMkLst>
        </pc:spChg>
        <pc:spChg chg="add mod">
          <ac:chgData name="Chris Lloyd" userId="73d123e7-c7e3-4648-b2fb-af4dedf36153" providerId="ADAL" clId="{D5A3549C-A96B-4F0C-B98C-595BE3EF1930}" dt="2022-05-10T15:05:09.771" v="276" actId="14100"/>
          <ac:spMkLst>
            <pc:docMk/>
            <pc:sldMk cId="0" sldId="263"/>
            <ac:spMk id="16" creationId="{E988A969-0BAC-3CD3-428E-B612A75586DB}"/>
          </ac:spMkLst>
        </pc:spChg>
        <pc:spChg chg="del mod">
          <ac:chgData name="Chris Lloyd" userId="73d123e7-c7e3-4648-b2fb-af4dedf36153" providerId="ADAL" clId="{D5A3549C-A96B-4F0C-B98C-595BE3EF1930}" dt="2022-05-10T14:16:53.634" v="151" actId="478"/>
          <ac:spMkLst>
            <pc:docMk/>
            <pc:sldMk cId="0" sldId="263"/>
            <ac:spMk id="1028" creationId="{3699849B-20B8-A39B-0DF7-A758BF1A1721}"/>
          </ac:spMkLst>
        </pc:spChg>
        <pc:spChg chg="del mod">
          <ac:chgData name="Chris Lloyd" userId="73d123e7-c7e3-4648-b2fb-af4dedf36153" providerId="ADAL" clId="{D5A3549C-A96B-4F0C-B98C-595BE3EF1930}" dt="2022-05-10T15:04:44.961" v="270" actId="478"/>
          <ac:spMkLst>
            <pc:docMk/>
            <pc:sldMk cId="0" sldId="263"/>
            <ac:spMk id="1033" creationId="{D85D72F7-ABF7-A220-8190-FFE8ABE403ED}"/>
          </ac:spMkLst>
        </pc:spChg>
        <pc:spChg chg="mod">
          <ac:chgData name="Chris Lloyd" userId="73d123e7-c7e3-4648-b2fb-af4dedf36153" providerId="ADAL" clId="{D5A3549C-A96B-4F0C-B98C-595BE3EF1930}" dt="2022-05-10T15:05:05.018" v="274" actId="1076"/>
          <ac:spMkLst>
            <pc:docMk/>
            <pc:sldMk cId="0" sldId="263"/>
            <ac:spMk id="1035" creationId="{8EBA1CBD-2313-74F8-7D0D-AF0745CA37E0}"/>
          </ac:spMkLst>
        </pc:spChg>
        <pc:spChg chg="mod topLvl">
          <ac:chgData name="Chris Lloyd" userId="73d123e7-c7e3-4648-b2fb-af4dedf36153" providerId="ADAL" clId="{D5A3549C-A96B-4F0C-B98C-595BE3EF1930}" dt="2022-05-10T15:05:07.363" v="275" actId="1076"/>
          <ac:spMkLst>
            <pc:docMk/>
            <pc:sldMk cId="0" sldId="263"/>
            <ac:spMk id="1036" creationId="{BE7FEEC4-EECD-C957-93B0-657D9E8E5135}"/>
          </ac:spMkLst>
        </pc:spChg>
        <pc:spChg chg="del">
          <ac:chgData name="Chris Lloyd" userId="73d123e7-c7e3-4648-b2fb-af4dedf36153" providerId="ADAL" clId="{D5A3549C-A96B-4F0C-B98C-595BE3EF1930}" dt="2022-05-10T15:03:40.160" v="240" actId="478"/>
          <ac:spMkLst>
            <pc:docMk/>
            <pc:sldMk cId="0" sldId="263"/>
            <ac:spMk id="10245" creationId="{B881EB4E-C98E-E68A-68FE-428DCCC723C1}"/>
          </ac:spMkLst>
        </pc:spChg>
        <pc:grpChg chg="del">
          <ac:chgData name="Chris Lloyd" userId="73d123e7-c7e3-4648-b2fb-af4dedf36153" providerId="ADAL" clId="{D5A3549C-A96B-4F0C-B98C-595BE3EF1930}" dt="2022-05-10T15:03:37.071" v="239" actId="478"/>
          <ac:grpSpMkLst>
            <pc:docMk/>
            <pc:sldMk cId="0" sldId="263"/>
            <ac:grpSpMk id="2" creationId="{97DB3653-5DD7-9330-30AF-BE889F6B3BDD}"/>
          </ac:grpSpMkLst>
        </pc:grpChg>
        <pc:grpChg chg="del mod">
          <ac:chgData name="Chris Lloyd" userId="73d123e7-c7e3-4648-b2fb-af4dedf36153" providerId="ADAL" clId="{D5A3549C-A96B-4F0C-B98C-595BE3EF1930}" dt="2022-05-10T15:04:44.961" v="270" actId="478"/>
          <ac:grpSpMkLst>
            <pc:docMk/>
            <pc:sldMk cId="0" sldId="263"/>
            <ac:grpSpMk id="3" creationId="{DF195F7A-6348-1AFC-E7F9-7DEB6DE7D369}"/>
          </ac:grpSpMkLst>
        </pc:grpChg>
        <pc:grpChg chg="add mod">
          <ac:chgData name="Chris Lloyd" userId="73d123e7-c7e3-4648-b2fb-af4dedf36153" providerId="ADAL" clId="{D5A3549C-A96B-4F0C-B98C-595BE3EF1930}" dt="2022-05-10T14:10:33.175" v="98"/>
          <ac:grpSpMkLst>
            <pc:docMk/>
            <pc:sldMk cId="0" sldId="263"/>
            <ac:grpSpMk id="13" creationId="{610F5615-FB3F-D2EB-F851-A54C7513C3D8}"/>
          </ac:grpSpMkLst>
        </pc:grpChg>
        <pc:grpChg chg="del mod">
          <ac:chgData name="Chris Lloyd" userId="73d123e7-c7e3-4648-b2fb-af4dedf36153" providerId="ADAL" clId="{D5A3549C-A96B-4F0C-B98C-595BE3EF1930}" dt="2022-05-10T15:04:34.970" v="267" actId="478"/>
          <ac:grpSpMkLst>
            <pc:docMk/>
            <pc:sldMk cId="0" sldId="263"/>
            <ac:grpSpMk id="1034" creationId="{F3951EA2-F220-CF8B-AE43-1B43B37EC064}"/>
          </ac:grpSpMkLst>
        </pc:grpChg>
        <pc:graphicFrameChg chg="add mod">
          <ac:chgData name="Chris Lloyd" userId="73d123e7-c7e3-4648-b2fb-af4dedf36153" providerId="ADAL" clId="{D5A3549C-A96B-4F0C-B98C-595BE3EF1930}" dt="2022-05-10T15:04:59.875" v="273" actId="1076"/>
          <ac:graphicFrameMkLst>
            <pc:docMk/>
            <pc:sldMk cId="0" sldId="263"/>
            <ac:graphicFrameMk id="21" creationId="{E19C52CB-C87A-3EEA-0294-5B6D020767D9}"/>
          </ac:graphicFrameMkLst>
        </pc:graphicFrameChg>
        <pc:graphicFrameChg chg="add mod">
          <ac:chgData name="Chris Lloyd" userId="73d123e7-c7e3-4648-b2fb-af4dedf36153" providerId="ADAL" clId="{D5A3549C-A96B-4F0C-B98C-595BE3EF1930}" dt="2022-05-10T15:04:56.532" v="272" actId="1076"/>
          <ac:graphicFrameMkLst>
            <pc:docMk/>
            <pc:sldMk cId="0" sldId="263"/>
            <ac:graphicFrameMk id="22" creationId="{59D3B739-E6D8-70AE-1F72-01E31A4B562B}"/>
          </ac:graphicFrameMkLst>
        </pc:graphicFrameChg>
        <pc:graphicFrameChg chg="del mod">
          <ac:chgData name="Chris Lloyd" userId="73d123e7-c7e3-4648-b2fb-af4dedf36153" providerId="ADAL" clId="{D5A3549C-A96B-4F0C-B98C-595BE3EF1930}" dt="2022-05-10T15:04:34.970" v="267" actId="478"/>
          <ac:graphicFrameMkLst>
            <pc:docMk/>
            <pc:sldMk cId="0" sldId="263"/>
            <ac:graphicFrameMk id="1026" creationId="{15AA73DB-C243-81C7-FAC4-192A24713DE6}"/>
          </ac:graphicFrameMkLst>
        </pc:graphicFrameChg>
        <pc:graphicFrameChg chg="del topLvl">
          <ac:chgData name="Chris Lloyd" userId="73d123e7-c7e3-4648-b2fb-af4dedf36153" providerId="ADAL" clId="{D5A3549C-A96B-4F0C-B98C-595BE3EF1930}" dt="2022-05-10T15:03:37.071" v="239" actId="478"/>
          <ac:graphicFrameMkLst>
            <pc:docMk/>
            <pc:sldMk cId="0" sldId="263"/>
            <ac:graphicFrameMk id="1027" creationId="{E7334921-B723-3107-2E2F-D617253245EC}"/>
          </ac:graphicFrameMkLst>
        </pc:graphicFrameChg>
        <pc:picChg chg="mod">
          <ac:chgData name="Chris Lloyd" userId="73d123e7-c7e3-4648-b2fb-af4dedf36153" providerId="ADAL" clId="{D5A3549C-A96B-4F0C-B98C-595BE3EF1930}" dt="2022-05-10T14:10:33.175" v="98"/>
          <ac:picMkLst>
            <pc:docMk/>
            <pc:sldMk cId="0" sldId="263"/>
            <ac:picMk id="14" creationId="{00341647-1C1C-1EB2-FA83-5BBF49CFF511}"/>
          </ac:picMkLst>
        </pc:picChg>
        <pc:picChg chg="mod">
          <ac:chgData name="Chris Lloyd" userId="73d123e7-c7e3-4648-b2fb-af4dedf36153" providerId="ADAL" clId="{D5A3549C-A96B-4F0C-B98C-595BE3EF1930}" dt="2022-05-10T14:10:33.175" v="98"/>
          <ac:picMkLst>
            <pc:docMk/>
            <pc:sldMk cId="0" sldId="263"/>
            <ac:picMk id="15" creationId="{8B1DC265-6927-0C09-10FC-80C3326DE371}"/>
          </ac:picMkLst>
        </pc:picChg>
        <pc:cxnChg chg="add del mod">
          <ac:chgData name="Chris Lloyd" userId="73d123e7-c7e3-4648-b2fb-af4dedf36153" providerId="ADAL" clId="{D5A3549C-A96B-4F0C-B98C-595BE3EF1930}" dt="2022-05-10T14:33:38.629" v="166" actId="478"/>
          <ac:cxnSpMkLst>
            <pc:docMk/>
            <pc:sldMk cId="0" sldId="263"/>
            <ac:cxnSpMk id="5" creationId="{F24133FB-BB2E-63E3-B50D-88A93A8C03BA}"/>
          </ac:cxnSpMkLst>
        </pc:cxnChg>
      </pc:sldChg>
      <pc:sldChg chg="addSp delSp modSp mod setBg">
        <pc:chgData name="Chris Lloyd" userId="73d123e7-c7e3-4648-b2fb-af4dedf36153" providerId="ADAL" clId="{D5A3549C-A96B-4F0C-B98C-595BE3EF1930}" dt="2022-05-10T14:16:16.500" v="147" actId="1076"/>
        <pc:sldMkLst>
          <pc:docMk/>
          <pc:sldMk cId="0" sldId="265"/>
        </pc:sldMkLst>
        <pc:spChg chg="add mod">
          <ac:chgData name="Chris Lloyd" userId="73d123e7-c7e3-4648-b2fb-af4dedf36153" providerId="ADAL" clId="{D5A3549C-A96B-4F0C-B98C-595BE3EF1930}" dt="2022-05-10T14:15:49.282" v="144"/>
          <ac:spMkLst>
            <pc:docMk/>
            <pc:sldMk cId="0" sldId="265"/>
            <ac:spMk id="9" creationId="{83760330-CABD-D6AA-0A15-BC0F1397B9F2}"/>
          </ac:spMkLst>
        </pc:spChg>
        <pc:spChg chg="del mod">
          <ac:chgData name="Chris Lloyd" userId="73d123e7-c7e3-4648-b2fb-af4dedf36153" providerId="ADAL" clId="{D5A3549C-A96B-4F0C-B98C-595BE3EF1930}" dt="2022-05-10T14:15:38.723" v="142" actId="478"/>
          <ac:spMkLst>
            <pc:docMk/>
            <pc:sldMk cId="0" sldId="265"/>
            <ac:spMk id="9218" creationId="{170738E9-2CE7-9D2A-CC5C-F1A9B2924FA7}"/>
          </ac:spMkLst>
        </pc:spChg>
        <pc:spChg chg="mod">
          <ac:chgData name="Chris Lloyd" userId="73d123e7-c7e3-4648-b2fb-af4dedf36153" providerId="ADAL" clId="{D5A3549C-A96B-4F0C-B98C-595BE3EF1930}" dt="2022-05-10T14:16:16.500" v="147" actId="1076"/>
          <ac:spMkLst>
            <pc:docMk/>
            <pc:sldMk cId="0" sldId="265"/>
            <ac:spMk id="9221" creationId="{EEE72D74-35F9-502C-0939-FC97DA454483}"/>
          </ac:spMkLst>
        </pc:spChg>
        <pc:grpChg chg="mod">
          <ac:chgData name="Chris Lloyd" userId="73d123e7-c7e3-4648-b2fb-af4dedf36153" providerId="ADAL" clId="{D5A3549C-A96B-4F0C-B98C-595BE3EF1930}" dt="2022-05-10T14:16:16.500" v="147" actId="1076"/>
          <ac:grpSpMkLst>
            <pc:docMk/>
            <pc:sldMk cId="0" sldId="265"/>
            <ac:grpSpMk id="2" creationId="{F7686442-2393-4DE3-8AE3-3E09523021E6}"/>
          </ac:grpSpMkLst>
        </pc:grpChg>
        <pc:grpChg chg="add mod">
          <ac:chgData name="Chris Lloyd" userId="73d123e7-c7e3-4648-b2fb-af4dedf36153" providerId="ADAL" clId="{D5A3549C-A96B-4F0C-B98C-595BE3EF1930}" dt="2022-05-10T14:10:31.801" v="97"/>
          <ac:grpSpMkLst>
            <pc:docMk/>
            <pc:sldMk cId="0" sldId="265"/>
            <ac:grpSpMk id="6" creationId="{1DD745A2-2ACE-7A1C-346B-79A7598529AF}"/>
          </ac:grpSpMkLst>
        </pc:grpChg>
        <pc:picChg chg="mod">
          <ac:chgData name="Chris Lloyd" userId="73d123e7-c7e3-4648-b2fb-af4dedf36153" providerId="ADAL" clId="{D5A3549C-A96B-4F0C-B98C-595BE3EF1930}" dt="2022-05-10T14:10:31.801" v="97"/>
          <ac:picMkLst>
            <pc:docMk/>
            <pc:sldMk cId="0" sldId="265"/>
            <ac:picMk id="7" creationId="{B9574392-480C-9983-265A-10ED895F0E45}"/>
          </ac:picMkLst>
        </pc:picChg>
        <pc:picChg chg="mod">
          <ac:chgData name="Chris Lloyd" userId="73d123e7-c7e3-4648-b2fb-af4dedf36153" providerId="ADAL" clId="{D5A3549C-A96B-4F0C-B98C-595BE3EF1930}" dt="2022-05-10T14:10:31.801" v="97"/>
          <ac:picMkLst>
            <pc:docMk/>
            <pc:sldMk cId="0" sldId="265"/>
            <ac:picMk id="8" creationId="{A691AAFB-D55A-0768-736F-16F963CE88B0}"/>
          </ac:picMkLst>
        </pc:picChg>
        <pc:picChg chg="mod">
          <ac:chgData name="Chris Lloyd" userId="73d123e7-c7e3-4648-b2fb-af4dedf36153" providerId="ADAL" clId="{D5A3549C-A96B-4F0C-B98C-595BE3EF1930}" dt="2022-05-10T14:16:16.500" v="147" actId="1076"/>
          <ac:picMkLst>
            <pc:docMk/>
            <pc:sldMk cId="0" sldId="265"/>
            <ac:picMk id="9220" creationId="{943DDA60-5017-A928-1C72-D07F3355599A}"/>
          </ac:picMkLst>
        </pc:picChg>
      </pc:sldChg>
      <pc:sldChg chg="addSp modSp del setBg">
        <pc:chgData name="Chris Lloyd" userId="73d123e7-c7e3-4648-b2fb-af4dedf36153" providerId="ADAL" clId="{D5A3549C-A96B-4F0C-B98C-595BE3EF1930}" dt="2022-05-10T15:05:32.103" v="277" actId="47"/>
        <pc:sldMkLst>
          <pc:docMk/>
          <pc:sldMk cId="0" sldId="268"/>
        </pc:sldMkLst>
        <pc:grpChg chg="add mod">
          <ac:chgData name="Chris Lloyd" userId="73d123e7-c7e3-4648-b2fb-af4dedf36153" providerId="ADAL" clId="{D5A3549C-A96B-4F0C-B98C-595BE3EF1930}" dt="2022-05-10T14:10:34.034" v="99"/>
          <ac:grpSpMkLst>
            <pc:docMk/>
            <pc:sldMk cId="0" sldId="268"/>
            <ac:grpSpMk id="10" creationId="{10315A9A-E19F-0A54-5AEC-BC01AF91169E}"/>
          </ac:grpSpMkLst>
        </pc:grpChg>
        <pc:grpChg chg="add mod">
          <ac:chgData name="Chris Lloyd" userId="73d123e7-c7e3-4648-b2fb-af4dedf36153" providerId="ADAL" clId="{D5A3549C-A96B-4F0C-B98C-595BE3EF1930}" dt="2022-05-10T14:10:35.610" v="100"/>
          <ac:grpSpMkLst>
            <pc:docMk/>
            <pc:sldMk cId="0" sldId="268"/>
            <ac:grpSpMk id="13" creationId="{42E5E12D-97E6-1CC5-E541-A39CD53B0F80}"/>
          </ac:grpSpMkLst>
        </pc:grpChg>
        <pc:picChg chg="mod">
          <ac:chgData name="Chris Lloyd" userId="73d123e7-c7e3-4648-b2fb-af4dedf36153" providerId="ADAL" clId="{D5A3549C-A96B-4F0C-B98C-595BE3EF1930}" dt="2022-05-10T14:10:34.034" v="99"/>
          <ac:picMkLst>
            <pc:docMk/>
            <pc:sldMk cId="0" sldId="268"/>
            <ac:picMk id="11" creationId="{A865BACE-965D-CE05-F142-4D137EA22203}"/>
          </ac:picMkLst>
        </pc:picChg>
        <pc:picChg chg="mod">
          <ac:chgData name="Chris Lloyd" userId="73d123e7-c7e3-4648-b2fb-af4dedf36153" providerId="ADAL" clId="{D5A3549C-A96B-4F0C-B98C-595BE3EF1930}" dt="2022-05-10T14:10:34.034" v="99"/>
          <ac:picMkLst>
            <pc:docMk/>
            <pc:sldMk cId="0" sldId="268"/>
            <ac:picMk id="12" creationId="{CBCE04B2-4AB1-BB15-0C83-792B6B570682}"/>
          </ac:picMkLst>
        </pc:picChg>
        <pc:picChg chg="mod">
          <ac:chgData name="Chris Lloyd" userId="73d123e7-c7e3-4648-b2fb-af4dedf36153" providerId="ADAL" clId="{D5A3549C-A96B-4F0C-B98C-595BE3EF1930}" dt="2022-05-10T14:10:35.610" v="100"/>
          <ac:picMkLst>
            <pc:docMk/>
            <pc:sldMk cId="0" sldId="268"/>
            <ac:picMk id="14" creationId="{76743830-D9BF-1C6B-8081-960C6861716C}"/>
          </ac:picMkLst>
        </pc:picChg>
        <pc:picChg chg="mod">
          <ac:chgData name="Chris Lloyd" userId="73d123e7-c7e3-4648-b2fb-af4dedf36153" providerId="ADAL" clId="{D5A3549C-A96B-4F0C-B98C-595BE3EF1930}" dt="2022-05-10T14:10:35.610" v="100"/>
          <ac:picMkLst>
            <pc:docMk/>
            <pc:sldMk cId="0" sldId="268"/>
            <ac:picMk id="15" creationId="{D2434019-886B-5F3E-76E6-DF27CB4CDBF1}"/>
          </ac:picMkLst>
        </pc:picChg>
      </pc:sldChg>
      <pc:sldChg chg="addSp delSp modSp mod setBg">
        <pc:chgData name="Chris Lloyd" userId="73d123e7-c7e3-4648-b2fb-af4dedf36153" providerId="ADAL" clId="{D5A3549C-A96B-4F0C-B98C-595BE3EF1930}" dt="2022-05-10T14:14:17.092" v="128" actId="14100"/>
        <pc:sldMkLst>
          <pc:docMk/>
          <pc:sldMk cId="0" sldId="269"/>
        </pc:sldMkLst>
        <pc:spChg chg="add mod">
          <ac:chgData name="Chris Lloyd" userId="73d123e7-c7e3-4648-b2fb-af4dedf36153" providerId="ADAL" clId="{D5A3549C-A96B-4F0C-B98C-595BE3EF1930}" dt="2022-05-10T14:14:17.092" v="128" actId="14100"/>
          <ac:spMkLst>
            <pc:docMk/>
            <pc:sldMk cId="0" sldId="269"/>
            <ac:spMk id="2" creationId="{1311C067-F800-7749-3D21-1A6971EF2AE1}"/>
          </ac:spMkLst>
        </pc:spChg>
        <pc:spChg chg="del mod">
          <ac:chgData name="Chris Lloyd" userId="73d123e7-c7e3-4648-b2fb-af4dedf36153" providerId="ADAL" clId="{D5A3549C-A96B-4F0C-B98C-595BE3EF1930}" dt="2022-05-10T14:13:05.228" v="121" actId="478"/>
          <ac:spMkLst>
            <pc:docMk/>
            <pc:sldMk cId="0" sldId="269"/>
            <ac:spMk id="7170" creationId="{22A99782-60F9-129E-4FF7-A9001A7938CB}"/>
          </ac:spMkLst>
        </pc:spChg>
        <pc:spChg chg="add del mod">
          <ac:chgData name="Chris Lloyd" userId="73d123e7-c7e3-4648-b2fb-af4dedf36153" providerId="ADAL" clId="{D5A3549C-A96B-4F0C-B98C-595BE3EF1930}" dt="2022-05-10T14:13:08.637" v="122" actId="1076"/>
          <ac:spMkLst>
            <pc:docMk/>
            <pc:sldMk cId="0" sldId="269"/>
            <ac:spMk id="7171" creationId="{2C248AF3-FE92-9762-1DE4-2A62CD94CCF2}"/>
          </ac:spMkLst>
        </pc:spChg>
        <pc:grpChg chg="add mod">
          <ac:chgData name="Chris Lloyd" userId="73d123e7-c7e3-4648-b2fb-af4dedf36153" providerId="ADAL" clId="{D5A3549C-A96B-4F0C-B98C-595BE3EF1930}" dt="2022-05-10T14:09:45.434" v="85"/>
          <ac:grpSpMkLst>
            <pc:docMk/>
            <pc:sldMk cId="0" sldId="269"/>
            <ac:grpSpMk id="4" creationId="{2E81D0B7-901B-D368-550F-2B2E0209EB30}"/>
          </ac:grpSpMkLst>
        </pc:grpChg>
        <pc:picChg chg="mod">
          <ac:chgData name="Chris Lloyd" userId="73d123e7-c7e3-4648-b2fb-af4dedf36153" providerId="ADAL" clId="{D5A3549C-A96B-4F0C-B98C-595BE3EF1930}" dt="2022-05-10T14:09:45.434" v="85"/>
          <ac:picMkLst>
            <pc:docMk/>
            <pc:sldMk cId="0" sldId="269"/>
            <ac:picMk id="5" creationId="{A400E367-C7C5-6369-EC49-BA15105851C0}"/>
          </ac:picMkLst>
        </pc:picChg>
        <pc:picChg chg="mod">
          <ac:chgData name="Chris Lloyd" userId="73d123e7-c7e3-4648-b2fb-af4dedf36153" providerId="ADAL" clId="{D5A3549C-A96B-4F0C-B98C-595BE3EF1930}" dt="2022-05-10T14:09:45.434" v="85"/>
          <ac:picMkLst>
            <pc:docMk/>
            <pc:sldMk cId="0" sldId="269"/>
            <ac:picMk id="6" creationId="{8CB5996C-8EED-424E-D3F7-8BD9FA88C510}"/>
          </ac:picMkLst>
        </pc:picChg>
      </pc:sldChg>
      <pc:sldChg chg="addSp delSp modSp mod setBg">
        <pc:chgData name="Chris Lloyd" userId="73d123e7-c7e3-4648-b2fb-af4dedf36153" providerId="ADAL" clId="{D5A3549C-A96B-4F0C-B98C-595BE3EF1930}" dt="2022-05-10T14:15:22.095" v="138" actId="122"/>
        <pc:sldMkLst>
          <pc:docMk/>
          <pc:sldMk cId="0" sldId="270"/>
        </pc:sldMkLst>
        <pc:spChg chg="add mod">
          <ac:chgData name="Chris Lloyd" userId="73d123e7-c7e3-4648-b2fb-af4dedf36153" providerId="ADAL" clId="{D5A3549C-A96B-4F0C-B98C-595BE3EF1930}" dt="2022-05-10T14:15:22.095" v="138" actId="122"/>
          <ac:spMkLst>
            <pc:docMk/>
            <pc:sldMk cId="0" sldId="270"/>
            <ac:spMk id="7" creationId="{A587BD49-2A59-5838-375D-FF1EA1553FB6}"/>
          </ac:spMkLst>
        </pc:spChg>
        <pc:spChg chg="del mod">
          <ac:chgData name="Chris Lloyd" userId="73d123e7-c7e3-4648-b2fb-af4dedf36153" providerId="ADAL" clId="{D5A3549C-A96B-4F0C-B98C-595BE3EF1930}" dt="2022-05-10T14:14:47.634" v="133" actId="478"/>
          <ac:spMkLst>
            <pc:docMk/>
            <pc:sldMk cId="0" sldId="270"/>
            <ac:spMk id="8194" creationId="{FAA16197-AA88-5441-4BB7-1E859905676D}"/>
          </ac:spMkLst>
        </pc:spChg>
        <pc:grpChg chg="add mod">
          <ac:chgData name="Chris Lloyd" userId="73d123e7-c7e3-4648-b2fb-af4dedf36153" providerId="ADAL" clId="{D5A3549C-A96B-4F0C-B98C-595BE3EF1930}" dt="2022-05-10T14:10:30.058" v="96"/>
          <ac:grpSpMkLst>
            <pc:docMk/>
            <pc:sldMk cId="0" sldId="270"/>
            <ac:grpSpMk id="4" creationId="{C444C690-D7A8-4E89-CFBA-9DBA33F43978}"/>
          </ac:grpSpMkLst>
        </pc:grpChg>
        <pc:picChg chg="mod">
          <ac:chgData name="Chris Lloyd" userId="73d123e7-c7e3-4648-b2fb-af4dedf36153" providerId="ADAL" clId="{D5A3549C-A96B-4F0C-B98C-595BE3EF1930}" dt="2022-05-10T14:10:30.058" v="96"/>
          <ac:picMkLst>
            <pc:docMk/>
            <pc:sldMk cId="0" sldId="270"/>
            <ac:picMk id="5" creationId="{306770E2-6C03-45BE-BA09-2E49BC58B43B}"/>
          </ac:picMkLst>
        </pc:picChg>
        <pc:picChg chg="mod">
          <ac:chgData name="Chris Lloyd" userId="73d123e7-c7e3-4648-b2fb-af4dedf36153" providerId="ADAL" clId="{D5A3549C-A96B-4F0C-B98C-595BE3EF1930}" dt="2022-05-10T14:10:30.058" v="96"/>
          <ac:picMkLst>
            <pc:docMk/>
            <pc:sldMk cId="0" sldId="270"/>
            <ac:picMk id="6" creationId="{7309319A-9F6D-9031-EB3C-36C1FEE83648}"/>
          </ac:picMkLst>
        </pc:picChg>
        <pc:picChg chg="mod">
          <ac:chgData name="Chris Lloyd" userId="73d123e7-c7e3-4648-b2fb-af4dedf36153" providerId="ADAL" clId="{D5A3549C-A96B-4F0C-B98C-595BE3EF1930}" dt="2022-05-10T14:15:01.844" v="135" actId="1076"/>
          <ac:picMkLst>
            <pc:docMk/>
            <pc:sldMk cId="0" sldId="270"/>
            <ac:picMk id="8195" creationId="{ABAEFB6D-AC6B-6B34-568A-15C080783F7B}"/>
          </ac:picMkLst>
        </pc:picChg>
      </pc:sldChg>
      <pc:sldChg chg="addSp delSp modSp mod setBg">
        <pc:chgData name="Chris Lloyd" userId="73d123e7-c7e3-4648-b2fb-af4dedf36153" providerId="ADAL" clId="{D5A3549C-A96B-4F0C-B98C-595BE3EF1930}" dt="2022-05-10T15:14:10.133" v="547" actId="1036"/>
        <pc:sldMkLst>
          <pc:docMk/>
          <pc:sldMk cId="0" sldId="271"/>
        </pc:sldMkLst>
        <pc:spChg chg="del mod">
          <ac:chgData name="Chris Lloyd" userId="73d123e7-c7e3-4648-b2fb-af4dedf36153" providerId="ADAL" clId="{D5A3549C-A96B-4F0C-B98C-595BE3EF1930}" dt="2022-05-10T15:13:18.487" v="527" actId="478"/>
          <ac:spMkLst>
            <pc:docMk/>
            <pc:sldMk cId="0" sldId="271"/>
            <ac:spMk id="15364" creationId="{5C36E0CA-F484-0D93-A2EC-F67BCB8DFE42}"/>
          </ac:spMkLst>
        </pc:spChg>
        <pc:spChg chg="mod">
          <ac:chgData name="Chris Lloyd" userId="73d123e7-c7e3-4648-b2fb-af4dedf36153" providerId="ADAL" clId="{D5A3549C-A96B-4F0C-B98C-595BE3EF1930}" dt="2022-05-10T15:13:00.399" v="525" actId="20577"/>
          <ac:spMkLst>
            <pc:docMk/>
            <pc:sldMk cId="0" sldId="271"/>
            <ac:spMk id="15365" creationId="{44E3155F-542B-4838-37C2-3D6AA3D83F73}"/>
          </ac:spMkLst>
        </pc:spChg>
        <pc:grpChg chg="add mod">
          <ac:chgData name="Chris Lloyd" userId="73d123e7-c7e3-4648-b2fb-af4dedf36153" providerId="ADAL" clId="{D5A3549C-A96B-4F0C-B98C-595BE3EF1930}" dt="2022-05-10T14:11:00.195" v="105"/>
          <ac:grpSpMkLst>
            <pc:docMk/>
            <pc:sldMk cId="0" sldId="271"/>
            <ac:grpSpMk id="12" creationId="{A2EB548D-845F-50E7-22A0-7E809FAA47CA}"/>
          </ac:grpSpMkLst>
        </pc:grpChg>
        <pc:picChg chg="mod">
          <ac:chgData name="Chris Lloyd" userId="73d123e7-c7e3-4648-b2fb-af4dedf36153" providerId="ADAL" clId="{D5A3549C-A96B-4F0C-B98C-595BE3EF1930}" dt="2022-05-10T14:11:00.195" v="105"/>
          <ac:picMkLst>
            <pc:docMk/>
            <pc:sldMk cId="0" sldId="271"/>
            <ac:picMk id="13" creationId="{FEC20B18-37A5-C950-8814-DB884113EE0E}"/>
          </ac:picMkLst>
        </pc:picChg>
        <pc:picChg chg="mod">
          <ac:chgData name="Chris Lloyd" userId="73d123e7-c7e3-4648-b2fb-af4dedf36153" providerId="ADAL" clId="{D5A3549C-A96B-4F0C-B98C-595BE3EF1930}" dt="2022-05-10T14:11:00.195" v="105"/>
          <ac:picMkLst>
            <pc:docMk/>
            <pc:sldMk cId="0" sldId="271"/>
            <ac:picMk id="14" creationId="{A632C976-BACB-BD9D-4757-23373D59C98B}"/>
          </ac:picMkLst>
        </pc:picChg>
        <pc:picChg chg="mod">
          <ac:chgData name="Chris Lloyd" userId="73d123e7-c7e3-4648-b2fb-af4dedf36153" providerId="ADAL" clId="{D5A3549C-A96B-4F0C-B98C-595BE3EF1930}" dt="2022-05-10T15:14:02.505" v="543" actId="14100"/>
          <ac:picMkLst>
            <pc:docMk/>
            <pc:sldMk cId="0" sldId="271"/>
            <ac:picMk id="15362" creationId="{E37D8321-DBB2-E1E5-B097-223D0208C84D}"/>
          </ac:picMkLst>
        </pc:picChg>
        <pc:picChg chg="mod">
          <ac:chgData name="Chris Lloyd" userId="73d123e7-c7e3-4648-b2fb-af4dedf36153" providerId="ADAL" clId="{D5A3549C-A96B-4F0C-B98C-595BE3EF1930}" dt="2022-05-10T15:14:10.133" v="547" actId="1036"/>
          <ac:picMkLst>
            <pc:docMk/>
            <pc:sldMk cId="0" sldId="271"/>
            <ac:picMk id="15366" creationId="{7DD95E47-0C2A-34A5-F58E-7D17B513F5AB}"/>
          </ac:picMkLst>
        </pc:picChg>
        <pc:picChg chg="mod">
          <ac:chgData name="Chris Lloyd" userId="73d123e7-c7e3-4648-b2fb-af4dedf36153" providerId="ADAL" clId="{D5A3549C-A96B-4F0C-B98C-595BE3EF1930}" dt="2022-05-10T15:14:08.696" v="546" actId="1076"/>
          <ac:picMkLst>
            <pc:docMk/>
            <pc:sldMk cId="0" sldId="271"/>
            <ac:picMk id="15367" creationId="{5861E922-7EDF-0F78-A7ED-943EBB87C0BF}"/>
          </ac:picMkLst>
        </pc:picChg>
        <pc:picChg chg="mod">
          <ac:chgData name="Chris Lloyd" userId="73d123e7-c7e3-4648-b2fb-af4dedf36153" providerId="ADAL" clId="{D5A3549C-A96B-4F0C-B98C-595BE3EF1930}" dt="2022-05-10T15:14:05.614" v="544" actId="1035"/>
          <ac:picMkLst>
            <pc:docMk/>
            <pc:sldMk cId="0" sldId="271"/>
            <ac:picMk id="15368" creationId="{4538231C-6343-2EE4-0D2B-66A9F0D1C0B4}"/>
          </ac:picMkLst>
        </pc:picChg>
      </pc:sldChg>
      <pc:sldChg chg="addSp delSp modSp mod setBg modClrScheme chgLayout">
        <pc:chgData name="Chris Lloyd" userId="73d123e7-c7e3-4648-b2fb-af4dedf36153" providerId="ADAL" clId="{D5A3549C-A96B-4F0C-B98C-595BE3EF1930}" dt="2022-05-11T13:21:56.491" v="875" actId="14100"/>
        <pc:sldMkLst>
          <pc:docMk/>
          <pc:sldMk cId="0" sldId="272"/>
        </pc:sldMkLst>
        <pc:spChg chg="del mod">
          <ac:chgData name="Chris Lloyd" userId="73d123e7-c7e3-4648-b2fb-af4dedf36153" providerId="ADAL" clId="{D5A3549C-A96B-4F0C-B98C-595BE3EF1930}" dt="2022-05-10T15:09:04.835" v="418" actId="700"/>
          <ac:spMkLst>
            <pc:docMk/>
            <pc:sldMk cId="0" sldId="272"/>
            <ac:spMk id="12290" creationId="{E9E3094F-99CE-4120-8D41-054563DBA75D}"/>
          </ac:spMkLst>
        </pc:spChg>
        <pc:spChg chg="mod">
          <ac:chgData name="Chris Lloyd" userId="73d123e7-c7e3-4648-b2fb-af4dedf36153" providerId="ADAL" clId="{D5A3549C-A96B-4F0C-B98C-595BE3EF1930}" dt="2022-05-11T13:21:56.491" v="875" actId="14100"/>
          <ac:spMkLst>
            <pc:docMk/>
            <pc:sldMk cId="0" sldId="272"/>
            <ac:spMk id="12291" creationId="{CA51AF96-E7C5-EA62-A083-9E83B7E16F38}"/>
          </ac:spMkLst>
        </pc:spChg>
        <pc:spChg chg="mod ord">
          <ac:chgData name="Chris Lloyd" userId="73d123e7-c7e3-4648-b2fb-af4dedf36153" providerId="ADAL" clId="{D5A3549C-A96B-4F0C-B98C-595BE3EF1930}" dt="2022-05-10T15:09:04.835" v="418" actId="700"/>
          <ac:spMkLst>
            <pc:docMk/>
            <pc:sldMk cId="0" sldId="272"/>
            <ac:spMk id="12292" creationId="{0B5F0ACC-D4B3-9F45-A45D-B9918DC11668}"/>
          </ac:spMkLst>
        </pc:spChg>
        <pc:spChg chg="mod">
          <ac:chgData name="Chris Lloyd" userId="73d123e7-c7e3-4648-b2fb-af4dedf36153" providerId="ADAL" clId="{D5A3549C-A96B-4F0C-B98C-595BE3EF1930}" dt="2022-05-11T13:12:59.919" v="763" actId="1076"/>
          <ac:spMkLst>
            <pc:docMk/>
            <pc:sldMk cId="0" sldId="272"/>
            <ac:spMk id="12293" creationId="{4AC41522-ADC4-74AD-B66C-0A314A529D30}"/>
          </ac:spMkLst>
        </pc:spChg>
        <pc:grpChg chg="add mod">
          <ac:chgData name="Chris Lloyd" userId="73d123e7-c7e3-4648-b2fb-af4dedf36153" providerId="ADAL" clId="{D5A3549C-A96B-4F0C-B98C-595BE3EF1930}" dt="2022-05-10T14:10:37.339" v="101"/>
          <ac:grpSpMkLst>
            <pc:docMk/>
            <pc:sldMk cId="0" sldId="272"/>
            <ac:grpSpMk id="6" creationId="{E2680399-4182-7838-65B6-660B4824D239}"/>
          </ac:grpSpMkLst>
        </pc:grpChg>
        <pc:picChg chg="mod">
          <ac:chgData name="Chris Lloyd" userId="73d123e7-c7e3-4648-b2fb-af4dedf36153" providerId="ADAL" clId="{D5A3549C-A96B-4F0C-B98C-595BE3EF1930}" dt="2022-05-10T14:10:37.339" v="101"/>
          <ac:picMkLst>
            <pc:docMk/>
            <pc:sldMk cId="0" sldId="272"/>
            <ac:picMk id="7" creationId="{4420EF5B-F906-C368-792E-049C6E482133}"/>
          </ac:picMkLst>
        </pc:picChg>
        <pc:picChg chg="mod">
          <ac:chgData name="Chris Lloyd" userId="73d123e7-c7e3-4648-b2fb-af4dedf36153" providerId="ADAL" clId="{D5A3549C-A96B-4F0C-B98C-595BE3EF1930}" dt="2022-05-10T14:10:37.339" v="101"/>
          <ac:picMkLst>
            <pc:docMk/>
            <pc:sldMk cId="0" sldId="272"/>
            <ac:picMk id="8" creationId="{7920C261-9EDF-499A-92C6-08EE199CB01D}"/>
          </ac:picMkLst>
        </pc:picChg>
      </pc:sldChg>
      <pc:sldChg chg="addSp delSp modSp mod setBg">
        <pc:chgData name="Chris Lloyd" userId="73d123e7-c7e3-4648-b2fb-af4dedf36153" providerId="ADAL" clId="{D5A3549C-A96B-4F0C-B98C-595BE3EF1930}" dt="2022-05-10T15:08:31.045" v="412"/>
        <pc:sldMkLst>
          <pc:docMk/>
          <pc:sldMk cId="0" sldId="273"/>
        </pc:sldMkLst>
        <pc:spChg chg="add del mod">
          <ac:chgData name="Chris Lloyd" userId="73d123e7-c7e3-4648-b2fb-af4dedf36153" providerId="ADAL" clId="{D5A3549C-A96B-4F0C-B98C-595BE3EF1930}" dt="2022-05-10T15:06:02.498" v="292" actId="478"/>
          <ac:spMkLst>
            <pc:docMk/>
            <pc:sldMk cId="0" sldId="273"/>
            <ac:spMk id="12" creationId="{6CCB80F0-B211-4356-CC6D-99C556F0C24E}"/>
          </ac:spMkLst>
        </pc:spChg>
        <pc:spChg chg="add mod">
          <ac:chgData name="Chris Lloyd" userId="73d123e7-c7e3-4648-b2fb-af4dedf36153" providerId="ADAL" clId="{D5A3549C-A96B-4F0C-B98C-595BE3EF1930}" dt="2022-05-10T15:07:31.498" v="345" actId="1076"/>
          <ac:spMkLst>
            <pc:docMk/>
            <pc:sldMk cId="0" sldId="273"/>
            <ac:spMk id="13" creationId="{BB7DB41C-9998-5DBE-F4FF-121B5167962F}"/>
          </ac:spMkLst>
        </pc:spChg>
        <pc:spChg chg="mod">
          <ac:chgData name="Chris Lloyd" userId="73d123e7-c7e3-4648-b2fb-af4dedf36153" providerId="ADAL" clId="{D5A3549C-A96B-4F0C-B98C-595BE3EF1930}" dt="2022-05-10T15:06:50.914" v="333" actId="21"/>
          <ac:spMkLst>
            <pc:docMk/>
            <pc:sldMk cId="0" sldId="273"/>
            <ac:spMk id="11266" creationId="{52E425FE-148A-F4B6-960B-BA5966C388EC}"/>
          </ac:spMkLst>
        </pc:spChg>
        <pc:spChg chg="mod">
          <ac:chgData name="Chris Lloyd" userId="73d123e7-c7e3-4648-b2fb-af4dedf36153" providerId="ADAL" clId="{D5A3549C-A96B-4F0C-B98C-595BE3EF1930}" dt="2022-05-10T15:08:29.098" v="410" actId="1076"/>
          <ac:spMkLst>
            <pc:docMk/>
            <pc:sldMk cId="0" sldId="273"/>
            <ac:spMk id="11269" creationId="{D1340EC7-057B-E778-D802-19577D546075}"/>
          </ac:spMkLst>
        </pc:spChg>
        <pc:spChg chg="del mod">
          <ac:chgData name="Chris Lloyd" userId="73d123e7-c7e3-4648-b2fb-af4dedf36153" providerId="ADAL" clId="{D5A3549C-A96B-4F0C-B98C-595BE3EF1930}" dt="2022-05-10T15:08:31.045" v="412"/>
          <ac:spMkLst>
            <pc:docMk/>
            <pc:sldMk cId="0" sldId="273"/>
            <ac:spMk id="11270" creationId="{69B50E28-58DF-9695-6448-CB1754B0B48E}"/>
          </ac:spMkLst>
        </pc:spChg>
        <pc:spChg chg="mod">
          <ac:chgData name="Chris Lloyd" userId="73d123e7-c7e3-4648-b2fb-af4dedf36153" providerId="ADAL" clId="{D5A3549C-A96B-4F0C-B98C-595BE3EF1930}" dt="2022-05-10T15:05:36.084" v="278" actId="21"/>
          <ac:spMkLst>
            <pc:docMk/>
            <pc:sldMk cId="0" sldId="273"/>
            <ac:spMk id="11271" creationId="{5BDEB1DC-2BE6-5BF8-5C36-6092F2910E73}"/>
          </ac:spMkLst>
        </pc:spChg>
        <pc:grpChg chg="add mod">
          <ac:chgData name="Chris Lloyd" userId="73d123e7-c7e3-4648-b2fb-af4dedf36153" providerId="ADAL" clId="{D5A3549C-A96B-4F0C-B98C-595BE3EF1930}" dt="2022-05-10T14:10:51.322" v="102"/>
          <ac:grpSpMkLst>
            <pc:docMk/>
            <pc:sldMk cId="0" sldId="273"/>
            <ac:grpSpMk id="8" creationId="{E1780527-E2FD-A290-7776-82CD68B6D55E}"/>
          </ac:grpSpMkLst>
        </pc:grpChg>
        <pc:picChg chg="mod">
          <ac:chgData name="Chris Lloyd" userId="73d123e7-c7e3-4648-b2fb-af4dedf36153" providerId="ADAL" clId="{D5A3549C-A96B-4F0C-B98C-595BE3EF1930}" dt="2022-05-10T14:10:51.322" v="102"/>
          <ac:picMkLst>
            <pc:docMk/>
            <pc:sldMk cId="0" sldId="273"/>
            <ac:picMk id="9" creationId="{A27C46EB-A3B6-5893-7F05-80AA94291349}"/>
          </ac:picMkLst>
        </pc:picChg>
        <pc:picChg chg="mod">
          <ac:chgData name="Chris Lloyd" userId="73d123e7-c7e3-4648-b2fb-af4dedf36153" providerId="ADAL" clId="{D5A3549C-A96B-4F0C-B98C-595BE3EF1930}" dt="2022-05-10T14:10:51.322" v="102"/>
          <ac:picMkLst>
            <pc:docMk/>
            <pc:sldMk cId="0" sldId="273"/>
            <ac:picMk id="10" creationId="{00EC7D19-049F-2AFD-603B-CA742BCF6C53}"/>
          </ac:picMkLst>
        </pc:picChg>
        <pc:picChg chg="mod">
          <ac:chgData name="Chris Lloyd" userId="73d123e7-c7e3-4648-b2fb-af4dedf36153" providerId="ADAL" clId="{D5A3549C-A96B-4F0C-B98C-595BE3EF1930}" dt="2022-05-10T15:08:26.442" v="409" actId="1076"/>
          <ac:picMkLst>
            <pc:docMk/>
            <pc:sldMk cId="0" sldId="273"/>
            <ac:picMk id="11268" creationId="{4DF364C3-977D-C309-2CA8-1D13E8CCB4FF}"/>
          </ac:picMkLst>
        </pc:picChg>
      </pc:sldChg>
      <pc:sldChg chg="addSp modSp setBg">
        <pc:chgData name="Chris Lloyd" userId="73d123e7-c7e3-4648-b2fb-af4dedf36153" providerId="ADAL" clId="{D5A3549C-A96B-4F0C-B98C-595BE3EF1930}" dt="2022-05-10T14:11:02.274" v="106"/>
        <pc:sldMkLst>
          <pc:docMk/>
          <pc:sldMk cId="0" sldId="274"/>
        </pc:sldMkLst>
        <pc:grpChg chg="add mod">
          <ac:chgData name="Chris Lloyd" userId="73d123e7-c7e3-4648-b2fb-af4dedf36153" providerId="ADAL" clId="{D5A3549C-A96B-4F0C-B98C-595BE3EF1930}" dt="2022-05-10T14:11:02.274" v="106"/>
          <ac:grpSpMkLst>
            <pc:docMk/>
            <pc:sldMk cId="0" sldId="274"/>
            <ac:grpSpMk id="9" creationId="{37E36F2B-7D89-A579-B0A5-7DAB24DB7C2C}"/>
          </ac:grpSpMkLst>
        </pc:grpChg>
        <pc:picChg chg="mod">
          <ac:chgData name="Chris Lloyd" userId="73d123e7-c7e3-4648-b2fb-af4dedf36153" providerId="ADAL" clId="{D5A3549C-A96B-4F0C-B98C-595BE3EF1930}" dt="2022-05-10T14:11:02.274" v="106"/>
          <ac:picMkLst>
            <pc:docMk/>
            <pc:sldMk cId="0" sldId="274"/>
            <ac:picMk id="10" creationId="{84B82F01-21A3-3522-7210-7EFD798FDFAE}"/>
          </ac:picMkLst>
        </pc:picChg>
        <pc:picChg chg="mod">
          <ac:chgData name="Chris Lloyd" userId="73d123e7-c7e3-4648-b2fb-af4dedf36153" providerId="ADAL" clId="{D5A3549C-A96B-4F0C-B98C-595BE3EF1930}" dt="2022-05-10T14:11:02.274" v="106"/>
          <ac:picMkLst>
            <pc:docMk/>
            <pc:sldMk cId="0" sldId="274"/>
            <ac:picMk id="11" creationId="{E344A2D2-6E52-5D55-0F45-EA5F9FC0AE08}"/>
          </ac:picMkLst>
        </pc:picChg>
      </pc:sldChg>
      <pc:sldChg chg="addSp modSp mod setBg">
        <pc:chgData name="Chris Lloyd" userId="73d123e7-c7e3-4648-b2fb-af4dedf36153" providerId="ADAL" clId="{D5A3549C-A96B-4F0C-B98C-595BE3EF1930}" dt="2022-05-10T14:13:56.013" v="125" actId="1076"/>
        <pc:sldMkLst>
          <pc:docMk/>
          <pc:sldMk cId="0" sldId="275"/>
        </pc:sldMkLst>
        <pc:spChg chg="mod">
          <ac:chgData name="Chris Lloyd" userId="73d123e7-c7e3-4648-b2fb-af4dedf36153" providerId="ADAL" clId="{D5A3549C-A96B-4F0C-B98C-595BE3EF1930}" dt="2022-05-10T14:13:56.013" v="125" actId="1076"/>
          <ac:spMkLst>
            <pc:docMk/>
            <pc:sldMk cId="0" sldId="275"/>
            <ac:spMk id="6146" creationId="{F748317A-3511-F54D-616B-D8141BFA0272}"/>
          </ac:spMkLst>
        </pc:spChg>
        <pc:spChg chg="mod">
          <ac:chgData name="Chris Lloyd" userId="73d123e7-c7e3-4648-b2fb-af4dedf36153" providerId="ADAL" clId="{D5A3549C-A96B-4F0C-B98C-595BE3EF1930}" dt="2022-05-10T14:09:26.030" v="80" actId="1076"/>
          <ac:spMkLst>
            <pc:docMk/>
            <pc:sldMk cId="0" sldId="275"/>
            <ac:spMk id="6147" creationId="{C113734D-B698-D15A-8449-C9270868DF16}"/>
          </ac:spMkLst>
        </pc:spChg>
        <pc:spChg chg="mod">
          <ac:chgData name="Chris Lloyd" userId="73d123e7-c7e3-4648-b2fb-af4dedf36153" providerId="ADAL" clId="{D5A3549C-A96B-4F0C-B98C-595BE3EF1930}" dt="2022-05-10T14:09:28.806" v="81" actId="1076"/>
          <ac:spMkLst>
            <pc:docMk/>
            <pc:sldMk cId="0" sldId="275"/>
            <ac:spMk id="6148" creationId="{F0175F2D-9672-5719-21CF-B77FADBC52F0}"/>
          </ac:spMkLst>
        </pc:spChg>
        <pc:spChg chg="mod">
          <ac:chgData name="Chris Lloyd" userId="73d123e7-c7e3-4648-b2fb-af4dedf36153" providerId="ADAL" clId="{D5A3549C-A96B-4F0C-B98C-595BE3EF1930}" dt="2022-05-10T14:09:22.894" v="79" actId="1076"/>
          <ac:spMkLst>
            <pc:docMk/>
            <pc:sldMk cId="0" sldId="275"/>
            <ac:spMk id="6149" creationId="{10B6346B-25A5-19A9-CA27-A8473954F5CB}"/>
          </ac:spMkLst>
        </pc:spChg>
        <pc:spChg chg="mod">
          <ac:chgData name="Chris Lloyd" userId="73d123e7-c7e3-4648-b2fb-af4dedf36153" providerId="ADAL" clId="{D5A3549C-A96B-4F0C-B98C-595BE3EF1930}" dt="2022-05-10T14:09:20.454" v="78" actId="1076"/>
          <ac:spMkLst>
            <pc:docMk/>
            <pc:sldMk cId="0" sldId="275"/>
            <ac:spMk id="6150" creationId="{D634C540-1509-F9DE-C393-651BB0D89EFD}"/>
          </ac:spMkLst>
        </pc:spChg>
        <pc:grpChg chg="add mod">
          <ac:chgData name="Chris Lloyd" userId="73d123e7-c7e3-4648-b2fb-af4dedf36153" providerId="ADAL" clId="{D5A3549C-A96B-4F0C-B98C-595BE3EF1930}" dt="2022-05-10T14:09:42.148" v="84"/>
          <ac:grpSpMkLst>
            <pc:docMk/>
            <pc:sldMk cId="0" sldId="275"/>
            <ac:grpSpMk id="7" creationId="{6D1987CB-043D-DA40-80E0-8B8E3EA60C22}"/>
          </ac:grpSpMkLst>
        </pc:grpChg>
        <pc:picChg chg="mod">
          <ac:chgData name="Chris Lloyd" userId="73d123e7-c7e3-4648-b2fb-af4dedf36153" providerId="ADAL" clId="{D5A3549C-A96B-4F0C-B98C-595BE3EF1930}" dt="2022-05-10T14:09:42.148" v="84"/>
          <ac:picMkLst>
            <pc:docMk/>
            <pc:sldMk cId="0" sldId="275"/>
            <ac:picMk id="8" creationId="{972E9CE3-F828-32A5-A899-9CCD52B188C3}"/>
          </ac:picMkLst>
        </pc:picChg>
        <pc:picChg chg="mod">
          <ac:chgData name="Chris Lloyd" userId="73d123e7-c7e3-4648-b2fb-af4dedf36153" providerId="ADAL" clId="{D5A3549C-A96B-4F0C-B98C-595BE3EF1930}" dt="2022-05-10T14:09:42.148" v="84"/>
          <ac:picMkLst>
            <pc:docMk/>
            <pc:sldMk cId="0" sldId="275"/>
            <ac:picMk id="9" creationId="{03521DBB-3791-8478-1D52-E8A8ABE29609}"/>
          </ac:picMkLst>
        </pc:picChg>
      </pc:sldChg>
      <pc:sldChg chg="addSp modSp mod setBg">
        <pc:chgData name="Chris Lloyd" userId="73d123e7-c7e3-4648-b2fb-af4dedf36153" providerId="ADAL" clId="{D5A3549C-A96B-4F0C-B98C-595BE3EF1930}" dt="2022-05-11T13:10:28.613" v="736" actId="20577"/>
        <pc:sldMkLst>
          <pc:docMk/>
          <pc:sldMk cId="0" sldId="276"/>
        </pc:sldMkLst>
        <pc:spChg chg="mod">
          <ac:chgData name="Chris Lloyd" userId="73d123e7-c7e3-4648-b2fb-af4dedf36153" providerId="ADAL" clId="{D5A3549C-A96B-4F0C-B98C-595BE3EF1930}" dt="2022-05-10T15:16:59.703" v="716" actId="1076"/>
          <ac:spMkLst>
            <pc:docMk/>
            <pc:sldMk cId="0" sldId="276"/>
            <ac:spMk id="17410" creationId="{8A73B347-B2A9-8250-49E0-3CC389A75B58}"/>
          </ac:spMkLst>
        </pc:spChg>
        <pc:spChg chg="mod">
          <ac:chgData name="Chris Lloyd" userId="73d123e7-c7e3-4648-b2fb-af4dedf36153" providerId="ADAL" clId="{D5A3549C-A96B-4F0C-B98C-595BE3EF1930}" dt="2022-05-11T13:10:28.613" v="736" actId="20577"/>
          <ac:spMkLst>
            <pc:docMk/>
            <pc:sldMk cId="0" sldId="276"/>
            <ac:spMk id="17411" creationId="{C8B7EE5F-4091-C546-3A7A-7E6581A258EF}"/>
          </ac:spMkLst>
        </pc:spChg>
        <pc:grpChg chg="add mod">
          <ac:chgData name="Chris Lloyd" userId="73d123e7-c7e3-4648-b2fb-af4dedf36153" providerId="ADAL" clId="{D5A3549C-A96B-4F0C-B98C-595BE3EF1930}" dt="2022-05-10T14:11:03.401" v="107"/>
          <ac:grpSpMkLst>
            <pc:docMk/>
            <pc:sldMk cId="0" sldId="276"/>
            <ac:grpSpMk id="4" creationId="{D4CC61C6-B930-F932-F6E0-B712DA78DFA4}"/>
          </ac:grpSpMkLst>
        </pc:grpChg>
        <pc:picChg chg="mod">
          <ac:chgData name="Chris Lloyd" userId="73d123e7-c7e3-4648-b2fb-af4dedf36153" providerId="ADAL" clId="{D5A3549C-A96B-4F0C-B98C-595BE3EF1930}" dt="2022-05-10T14:11:03.401" v="107"/>
          <ac:picMkLst>
            <pc:docMk/>
            <pc:sldMk cId="0" sldId="276"/>
            <ac:picMk id="5" creationId="{36173E9A-BEC2-DF15-AB7B-30F855B6289F}"/>
          </ac:picMkLst>
        </pc:picChg>
        <pc:picChg chg="mod">
          <ac:chgData name="Chris Lloyd" userId="73d123e7-c7e3-4648-b2fb-af4dedf36153" providerId="ADAL" clId="{D5A3549C-A96B-4F0C-B98C-595BE3EF1930}" dt="2022-05-10T14:11:03.401" v="107"/>
          <ac:picMkLst>
            <pc:docMk/>
            <pc:sldMk cId="0" sldId="276"/>
            <ac:picMk id="6" creationId="{B680F30F-C3A8-5197-B2F3-9A5826BFE3B3}"/>
          </ac:picMkLst>
        </pc:picChg>
      </pc:sldChg>
      <pc:sldChg chg="addSp delSp modSp mod setBg">
        <pc:chgData name="Chris Lloyd" userId="73d123e7-c7e3-4648-b2fb-af4dedf36153" providerId="ADAL" clId="{D5A3549C-A96B-4F0C-B98C-595BE3EF1930}" dt="2022-05-10T14:09:38.647" v="83" actId="164"/>
        <pc:sldMkLst>
          <pc:docMk/>
          <pc:sldMk cId="0" sldId="278"/>
        </pc:sldMkLst>
        <pc:spChg chg="del mod">
          <ac:chgData name="Chris Lloyd" userId="73d123e7-c7e3-4648-b2fb-af4dedf36153" providerId="ADAL" clId="{D5A3549C-A96B-4F0C-B98C-595BE3EF1930}" dt="2022-05-10T14:06:17.782" v="43" actId="478"/>
          <ac:spMkLst>
            <pc:docMk/>
            <pc:sldMk cId="0" sldId="278"/>
            <ac:spMk id="13" creationId="{0480E98E-B9DC-0AD0-23B0-AA1E76770711}"/>
          </ac:spMkLst>
        </pc:spChg>
        <pc:spChg chg="mod">
          <ac:chgData name="Chris Lloyd" userId="73d123e7-c7e3-4648-b2fb-af4dedf36153" providerId="ADAL" clId="{D5A3549C-A96B-4F0C-B98C-595BE3EF1930}" dt="2022-05-10T14:07:08.312" v="52" actId="164"/>
          <ac:spMkLst>
            <pc:docMk/>
            <pc:sldMk cId="0" sldId="278"/>
            <ac:spMk id="15" creationId="{EF8E58DA-BC60-3C0B-5138-52486C200FC3}"/>
          </ac:spMkLst>
        </pc:spChg>
        <pc:spChg chg="mod">
          <ac:chgData name="Chris Lloyd" userId="73d123e7-c7e3-4648-b2fb-af4dedf36153" providerId="ADAL" clId="{D5A3549C-A96B-4F0C-B98C-595BE3EF1930}" dt="2022-05-10T14:07:29.153" v="56" actId="122"/>
          <ac:spMkLst>
            <pc:docMk/>
            <pc:sldMk cId="0" sldId="278"/>
            <ac:spMk id="5122" creationId="{CE465849-FCEF-D656-0A21-6D5A32D3C1B6}"/>
          </ac:spMkLst>
        </pc:spChg>
        <pc:spChg chg="mod topLvl">
          <ac:chgData name="Chris Lloyd" userId="73d123e7-c7e3-4648-b2fb-af4dedf36153" providerId="ADAL" clId="{D5A3549C-A96B-4F0C-B98C-595BE3EF1930}" dt="2022-05-10T14:07:08.312" v="52" actId="164"/>
          <ac:spMkLst>
            <pc:docMk/>
            <pc:sldMk cId="0" sldId="278"/>
            <ac:spMk id="5128" creationId="{4BA97797-FAB1-72F3-F3B3-D16D4A606D79}"/>
          </ac:spMkLst>
        </pc:spChg>
        <pc:spChg chg="mod topLvl">
          <ac:chgData name="Chris Lloyd" userId="73d123e7-c7e3-4648-b2fb-af4dedf36153" providerId="ADAL" clId="{D5A3549C-A96B-4F0C-B98C-595BE3EF1930}" dt="2022-05-10T14:07:08.312" v="52" actId="164"/>
          <ac:spMkLst>
            <pc:docMk/>
            <pc:sldMk cId="0" sldId="278"/>
            <ac:spMk id="5129" creationId="{136790E5-B607-03D3-BC73-D37529CE4E56}"/>
          </ac:spMkLst>
        </pc:spChg>
        <pc:grpChg chg="add mod">
          <ac:chgData name="Chris Lloyd" userId="73d123e7-c7e3-4648-b2fb-af4dedf36153" providerId="ADAL" clId="{D5A3549C-A96B-4F0C-B98C-595BE3EF1930}" dt="2022-05-10T14:07:34.111" v="57" actId="1076"/>
          <ac:grpSpMkLst>
            <pc:docMk/>
            <pc:sldMk cId="0" sldId="278"/>
            <ac:grpSpMk id="4" creationId="{04531259-0932-45D2-3F44-C61F2459D442}"/>
          </ac:grpSpMkLst>
        </pc:grpChg>
        <pc:grpChg chg="add mod">
          <ac:chgData name="Chris Lloyd" userId="73d123e7-c7e3-4648-b2fb-af4dedf36153" providerId="ADAL" clId="{D5A3549C-A96B-4F0C-B98C-595BE3EF1930}" dt="2022-05-10T14:09:38.647" v="83" actId="164"/>
          <ac:grpSpMkLst>
            <pc:docMk/>
            <pc:sldMk cId="0" sldId="278"/>
            <ac:grpSpMk id="5" creationId="{910083AF-6170-4C6E-8368-9A95F79A06FA}"/>
          </ac:grpSpMkLst>
        </pc:grpChg>
        <pc:grpChg chg="del mod">
          <ac:chgData name="Chris Lloyd" userId="73d123e7-c7e3-4648-b2fb-af4dedf36153" providerId="ADAL" clId="{D5A3549C-A96B-4F0C-B98C-595BE3EF1930}" dt="2022-05-10T14:06:30.250" v="47" actId="165"/>
          <ac:grpSpMkLst>
            <pc:docMk/>
            <pc:sldMk cId="0" sldId="278"/>
            <ac:grpSpMk id="5127" creationId="{B31FD936-9A5F-FE1B-B6E6-1BCB7366F244}"/>
          </ac:grpSpMkLst>
        </pc:grpChg>
        <pc:picChg chg="add mod">
          <ac:chgData name="Chris Lloyd" userId="73d123e7-c7e3-4648-b2fb-af4dedf36153" providerId="ADAL" clId="{D5A3549C-A96B-4F0C-B98C-595BE3EF1930}" dt="2022-05-10T14:09:38.647" v="83" actId="164"/>
          <ac:picMkLst>
            <pc:docMk/>
            <pc:sldMk cId="0" sldId="278"/>
            <ac:picMk id="3" creationId="{921F0583-B0AC-185D-D6B7-5342C518D27D}"/>
          </ac:picMkLst>
        </pc:picChg>
        <pc:picChg chg="add mod">
          <ac:chgData name="Chris Lloyd" userId="73d123e7-c7e3-4648-b2fb-af4dedf36153" providerId="ADAL" clId="{D5A3549C-A96B-4F0C-B98C-595BE3EF1930}" dt="2022-05-10T14:09:38.647" v="83" actId="164"/>
          <ac:picMkLst>
            <pc:docMk/>
            <pc:sldMk cId="0" sldId="278"/>
            <ac:picMk id="8" creationId="{D13D6C38-4308-943F-A49D-896C86C8D6E1}"/>
          </ac:picMkLst>
        </pc:picChg>
      </pc:sldChg>
      <pc:sldChg chg="addSp delSp modSp new del mod">
        <pc:chgData name="Chris Lloyd" userId="73d123e7-c7e3-4648-b2fb-af4dedf36153" providerId="ADAL" clId="{D5A3549C-A96B-4F0C-B98C-595BE3EF1930}" dt="2022-05-10T14:42:05.365" v="219" actId="47"/>
        <pc:sldMkLst>
          <pc:docMk/>
          <pc:sldMk cId="1713600030" sldId="279"/>
        </pc:sldMkLst>
        <pc:spChg chg="del">
          <ac:chgData name="Chris Lloyd" userId="73d123e7-c7e3-4648-b2fb-af4dedf36153" providerId="ADAL" clId="{D5A3549C-A96B-4F0C-B98C-595BE3EF1930}" dt="2022-05-10T14:36:47.467" v="171" actId="478"/>
          <ac:spMkLst>
            <pc:docMk/>
            <pc:sldMk cId="1713600030" sldId="279"/>
            <ac:spMk id="2" creationId="{F52AE4B9-059E-7291-B950-4E4421A58558}"/>
          </ac:spMkLst>
        </pc:spChg>
        <pc:spChg chg="del">
          <ac:chgData name="Chris Lloyd" userId="73d123e7-c7e3-4648-b2fb-af4dedf36153" providerId="ADAL" clId="{D5A3549C-A96B-4F0C-B98C-595BE3EF1930}" dt="2022-05-10T14:36:42.468" v="168" actId="478"/>
          <ac:spMkLst>
            <pc:docMk/>
            <pc:sldMk cId="1713600030" sldId="279"/>
            <ac:spMk id="3" creationId="{43CFAC6F-940F-8882-E34C-3A4DA3CBCE1E}"/>
          </ac:spMkLst>
        </pc:spChg>
        <pc:spChg chg="del">
          <ac:chgData name="Chris Lloyd" userId="73d123e7-c7e3-4648-b2fb-af4dedf36153" providerId="ADAL" clId="{D5A3549C-A96B-4F0C-B98C-595BE3EF1930}" dt="2022-05-10T14:36:44.087" v="169" actId="478"/>
          <ac:spMkLst>
            <pc:docMk/>
            <pc:sldMk cId="1713600030" sldId="279"/>
            <ac:spMk id="4" creationId="{24654197-BC77-C395-B16C-86C70D3756B4}"/>
          </ac:spMkLst>
        </pc:spChg>
        <pc:spChg chg="del">
          <ac:chgData name="Chris Lloyd" userId="73d123e7-c7e3-4648-b2fb-af4dedf36153" providerId="ADAL" clId="{D5A3549C-A96B-4F0C-B98C-595BE3EF1930}" dt="2022-05-10T14:36:45.939" v="170" actId="478"/>
          <ac:spMkLst>
            <pc:docMk/>
            <pc:sldMk cId="1713600030" sldId="279"/>
            <ac:spMk id="5" creationId="{0E6119D1-CFE9-BEEA-70C7-BFB7D5E6D207}"/>
          </ac:spMkLst>
        </pc:spChg>
        <pc:picChg chg="add">
          <ac:chgData name="Chris Lloyd" userId="73d123e7-c7e3-4648-b2fb-af4dedf36153" providerId="ADAL" clId="{D5A3549C-A96B-4F0C-B98C-595BE3EF1930}" dt="2022-05-10T14:36:48.506" v="172" actId="22"/>
          <ac:picMkLst>
            <pc:docMk/>
            <pc:sldMk cId="1713600030" sldId="279"/>
            <ac:picMk id="7" creationId="{833C471A-442D-5ACC-3965-C7931927DF40}"/>
          </ac:picMkLst>
        </pc:picChg>
        <pc:cxnChg chg="add mod">
          <ac:chgData name="Chris Lloyd" userId="73d123e7-c7e3-4648-b2fb-af4dedf36153" providerId="ADAL" clId="{D5A3549C-A96B-4F0C-B98C-595BE3EF1930}" dt="2022-05-10T14:39:16.051" v="218" actId="1035"/>
          <ac:cxnSpMkLst>
            <pc:docMk/>
            <pc:sldMk cId="1713600030" sldId="279"/>
            <ac:cxnSpMk id="9" creationId="{1CDE416C-5A9D-5CCC-93B1-EA47BD87B99D}"/>
          </ac:cxnSpMkLst>
        </pc:cxnChg>
        <pc:cxnChg chg="add mod">
          <ac:chgData name="Chris Lloyd" userId="73d123e7-c7e3-4648-b2fb-af4dedf36153" providerId="ADAL" clId="{D5A3549C-A96B-4F0C-B98C-595BE3EF1930}" dt="2022-05-10T14:37:44.397" v="182" actId="1076"/>
          <ac:cxnSpMkLst>
            <pc:docMk/>
            <pc:sldMk cId="1713600030" sldId="279"/>
            <ac:cxnSpMk id="11" creationId="{17E96681-35BE-71B3-2690-4AC69748954E}"/>
          </ac:cxnSpMkLst>
        </pc:cxnChg>
      </pc:sldChg>
      <pc:sldMasterChg chg="addSp modSldLayout">
        <pc:chgData name="Chris Lloyd" userId="73d123e7-c7e3-4648-b2fb-af4dedf36153" providerId="ADAL" clId="{D5A3549C-A96B-4F0C-B98C-595BE3EF1930}" dt="2022-05-10T14:03:00.231" v="0"/>
        <pc:sldMasterMkLst>
          <pc:docMk/>
          <pc:sldMasterMk cId="2594220808" sldId="2147483965"/>
        </pc:sldMasterMkLst>
        <pc:picChg chg="add">
          <ac:chgData name="Chris Lloyd" userId="73d123e7-c7e3-4648-b2fb-af4dedf36153" providerId="ADAL" clId="{D5A3549C-A96B-4F0C-B98C-595BE3EF1930}" dt="2022-05-10T14:03:00.231" v="0"/>
          <ac:picMkLst>
            <pc:docMk/>
            <pc:sldMasterMk cId="2594220808" sldId="2147483965"/>
            <ac:picMk id="2" creationId="{CA62831F-E433-A850-527F-044A0F394757}"/>
          </ac:picMkLst>
        </pc:picChg>
        <pc:picChg chg="add">
          <ac:chgData name="Chris Lloyd" userId="73d123e7-c7e3-4648-b2fb-af4dedf36153" providerId="ADAL" clId="{D5A3549C-A96B-4F0C-B98C-595BE3EF1930}" dt="2022-05-10T14:03:00.231" v="0"/>
          <ac:picMkLst>
            <pc:docMk/>
            <pc:sldMasterMk cId="2594220808" sldId="2147483965"/>
            <ac:picMk id="3" creationId="{5A4ADB39-ABA9-BDE2-FCE8-1F61AFA4943B}"/>
          </ac:picMkLst>
        </pc:picChg>
        <pc:sldLayoutChg chg="delSp">
          <pc:chgData name="Chris Lloyd" userId="73d123e7-c7e3-4648-b2fb-af4dedf36153" providerId="ADAL" clId="{D5A3549C-A96B-4F0C-B98C-595BE3EF1930}" dt="2022-05-10T14:03:00.231" v="0"/>
          <pc:sldLayoutMkLst>
            <pc:docMk/>
            <pc:sldMasterMk cId="2594220808" sldId="2147483965"/>
            <pc:sldLayoutMk cId="1164589711" sldId="2147483968"/>
          </pc:sldLayoutMkLst>
          <pc:grpChg chg="del">
            <ac:chgData name="Chris Lloyd" userId="73d123e7-c7e3-4648-b2fb-af4dedf36153" providerId="ADAL" clId="{D5A3549C-A96B-4F0C-B98C-595BE3EF1930}" dt="2022-05-10T14:03:00.231" v="0"/>
            <ac:grpSpMkLst>
              <pc:docMk/>
              <pc:sldMasterMk cId="2594220808" sldId="2147483965"/>
              <pc:sldLayoutMk cId="1164589711" sldId="2147483968"/>
              <ac:grpSpMk id="4" creationId="{0808BE28-A920-43F7-E708-9F269C52E45F}"/>
            </ac:grpSpMkLst>
          </pc:grpChg>
          <pc:grpChg chg="del">
            <ac:chgData name="Chris Lloyd" userId="73d123e7-c7e3-4648-b2fb-af4dedf36153" providerId="ADAL" clId="{D5A3549C-A96B-4F0C-B98C-595BE3EF1930}" dt="2022-05-10T14:03:00.231" v="0"/>
            <ac:grpSpMkLst>
              <pc:docMk/>
              <pc:sldMasterMk cId="2594220808" sldId="2147483965"/>
              <pc:sldLayoutMk cId="1164589711" sldId="2147483968"/>
              <ac:grpSpMk id="7" creationId="{C3B26C89-947B-73B7-B939-29505B257CC7}"/>
            </ac:grpSpMkLst>
          </pc:grpChg>
        </pc:sldLayoutChg>
      </pc:sldMasterChg>
      <pc:sldMasterChg chg="addSp">
        <pc:chgData name="Chris Lloyd" userId="73d123e7-c7e3-4648-b2fb-af4dedf36153" providerId="ADAL" clId="{D5A3549C-A96B-4F0C-B98C-595BE3EF1930}" dt="2022-05-10T14:07:40.752" v="58"/>
        <pc:sldMasterMkLst>
          <pc:docMk/>
          <pc:sldMasterMk cId="885504843" sldId="2147483971"/>
        </pc:sldMasterMkLst>
        <pc:picChg chg="add">
          <ac:chgData name="Chris Lloyd" userId="73d123e7-c7e3-4648-b2fb-af4dedf36153" providerId="ADAL" clId="{D5A3549C-A96B-4F0C-B98C-595BE3EF1930}" dt="2022-05-10T14:07:40.752" v="58"/>
          <ac:picMkLst>
            <pc:docMk/>
            <pc:sldMasterMk cId="885504843" sldId="2147483971"/>
            <ac:picMk id="2" creationId="{77D7F3CB-1755-B9B4-9086-610ECA12FA32}"/>
          </ac:picMkLst>
        </pc:picChg>
        <pc:picChg chg="add">
          <ac:chgData name="Chris Lloyd" userId="73d123e7-c7e3-4648-b2fb-af4dedf36153" providerId="ADAL" clId="{D5A3549C-A96B-4F0C-B98C-595BE3EF1930}" dt="2022-05-10T14:07:40.752" v="58"/>
          <ac:picMkLst>
            <pc:docMk/>
            <pc:sldMasterMk cId="885504843" sldId="2147483971"/>
            <ac:picMk id="3" creationId="{8245A302-782B-83EF-4E52-515F07C9CE5A}"/>
          </ac:picMkLst>
        </pc:picChg>
      </pc:sldMasterChg>
      <pc:sldMasterChg chg="addSp">
        <pc:chgData name="Chris Lloyd" userId="73d123e7-c7e3-4648-b2fb-af4dedf36153" providerId="ADAL" clId="{D5A3549C-A96B-4F0C-B98C-595BE3EF1930}" dt="2022-05-10T14:07:43.072" v="60"/>
        <pc:sldMasterMkLst>
          <pc:docMk/>
          <pc:sldMasterMk cId="3898707271" sldId="2147483977"/>
        </pc:sldMasterMkLst>
        <pc:picChg chg="add">
          <ac:chgData name="Chris Lloyd" userId="73d123e7-c7e3-4648-b2fb-af4dedf36153" providerId="ADAL" clId="{D5A3549C-A96B-4F0C-B98C-595BE3EF1930}" dt="2022-05-10T14:07:43.072" v="60"/>
          <ac:picMkLst>
            <pc:docMk/>
            <pc:sldMasterMk cId="3898707271" sldId="2147483977"/>
            <ac:picMk id="2" creationId="{D99D5A0B-9823-5CF9-ED97-F4CF798DEA1E}"/>
          </ac:picMkLst>
        </pc:picChg>
        <pc:picChg chg="add">
          <ac:chgData name="Chris Lloyd" userId="73d123e7-c7e3-4648-b2fb-af4dedf36153" providerId="ADAL" clId="{D5A3549C-A96B-4F0C-B98C-595BE3EF1930}" dt="2022-05-10T14:07:43.072" v="60"/>
          <ac:picMkLst>
            <pc:docMk/>
            <pc:sldMasterMk cId="3898707271" sldId="2147483977"/>
            <ac:picMk id="3" creationId="{565E3C51-CA13-3BD7-566A-F393F66E5D85}"/>
          </ac:picMkLst>
        </pc:pic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2000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4E6-42B3-B0FF-4EFB8E74FE1E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4E6-42B3-B0FF-4EFB8E74FE1E}"/>
              </c:ext>
            </c:extLst>
          </c:dPt>
          <c:dPt>
            <c:idx val="2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4E6-42B3-B0FF-4EFB8E74FE1E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4E6-42B3-B0FF-4EFB8E74FE1E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4E6-42B3-B0FF-4EFB8E74FE1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24E6-42B3-B0FF-4EFB8E74FE1E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868E903-F856-4569-B17E-5499813AEEF6}" type="CATEGORYNAME">
                      <a:rPr lang="en-US">
                        <a:solidFill>
                          <a:srgbClr val="0070C0"/>
                        </a:solidFill>
                      </a:rPr>
                      <a:pPr>
                        <a:defRPr sz="1000" b="1" i="0" u="none" strike="noStrike" kern="1200" spc="0" baseline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n-US" baseline="0">
                        <a:solidFill>
                          <a:srgbClr val="0070C0"/>
                        </a:solidFill>
                      </a:rPr>
                      <a:t>
</a:t>
                    </a:r>
                    <a:fld id="{F5511B1A-4F61-4BE9-AA68-F8D9B11123CE}" type="PERCENTAGE">
                      <a:rPr lang="en-US" baseline="0">
                        <a:solidFill>
                          <a:srgbClr val="0070C0"/>
                        </a:solidFill>
                      </a:rPr>
                      <a:pPr>
                        <a:defRPr sz="1000" b="1" i="0" u="none" strike="noStrike" kern="1200" spc="0" baseline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 baseline="0">
                      <a:solidFill>
                        <a:srgbClr val="0070C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4E6-42B3-B0FF-4EFB8E74FE1E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96D1470-0689-4495-B2F3-D6ACDA007003}" type="CATEGORYNAME">
                      <a:rPr lang="en-US">
                        <a:solidFill>
                          <a:schemeClr val="bg2">
                            <a:lumMod val="25000"/>
                          </a:schemeClr>
                        </a:solidFill>
                      </a:rPr>
                      <a:pPr>
                        <a:defRPr sz="1000" b="1" i="0" u="none" strike="noStrike" kern="1200" spc="0" baseline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n-US" baseline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
</a:t>
                    </a:r>
                    <a:fld id="{CEBF7D05-D5CF-43A3-8536-FAA8892E96B1}" type="PERCENTAGE">
                      <a:rPr lang="en-US" baseline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pPr>
                        <a:defRPr sz="1000" b="1" i="0" u="none" strike="noStrike" kern="1200" spc="0" baseline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 baseline="0">
                      <a:solidFill>
                        <a:schemeClr val="bg2">
                          <a:lumMod val="2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4E6-42B3-B0FF-4EFB8E74FE1E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8AAB1B4-B041-4749-90E3-0A2ABB1EA451}" type="CATEGORYNAME">
                      <a:rPr lang="en-US">
                        <a:solidFill>
                          <a:srgbClr val="FF0000"/>
                        </a:solidFill>
                      </a:rPr>
                      <a:pPr>
                        <a:defRPr sz="1000" b="1" i="0" u="none" strike="noStrike" kern="1200" spc="0" baseline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n-US" baseline="0">
                        <a:solidFill>
                          <a:srgbClr val="FF0000"/>
                        </a:solidFill>
                      </a:rPr>
                      <a:t>
</a:t>
                    </a:r>
                    <a:fld id="{6ABDB2FB-ABBC-4B08-BF2D-0B25A4391F04}" type="PERCENTAGE">
                      <a:rPr lang="en-US" baseline="0">
                        <a:solidFill>
                          <a:srgbClr val="FF0000"/>
                        </a:solidFill>
                      </a:rPr>
                      <a:pPr>
                        <a:defRPr sz="1000" b="1" i="0" u="none" strike="noStrike" kern="1200" spc="0" baseline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 baseline="0">
                      <a:solidFill>
                        <a:srgbClr val="FF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4E6-42B3-B0FF-4EFB8E74FE1E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C4487BB-E3D3-4C8E-B884-9F426B3BC020}" type="CATEGORYNAME">
                      <a:rPr lang="en-US">
                        <a:solidFill>
                          <a:srgbClr val="00B050"/>
                        </a:solidFill>
                      </a:rPr>
                      <a:pPr>
                        <a:defRPr sz="1000" b="1" i="0" u="none" strike="noStrike" kern="1200" spc="0" baseline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n-US" baseline="0">
                        <a:solidFill>
                          <a:srgbClr val="00B050"/>
                        </a:solidFill>
                      </a:rPr>
                      <a:t>
</a:t>
                    </a:r>
                    <a:fld id="{44049DF4-DF81-4C3A-B176-157C1F024E5D}" type="PERCENTAGE">
                      <a:rPr lang="en-US" baseline="0">
                        <a:solidFill>
                          <a:srgbClr val="00B050"/>
                        </a:solidFill>
                      </a:rPr>
                      <a:pPr>
                        <a:defRPr sz="1000" b="1" i="0" u="none" strike="noStrike" kern="1200" spc="0" baseline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 baseline="0">
                      <a:solidFill>
                        <a:srgbClr val="00B05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24E6-42B3-B0FF-4EFB8E74FE1E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Sheet1!$G$3:$G$7</c:f>
              <c:strCache>
                <c:ptCount val="5"/>
                <c:pt idx="0">
                  <c:v>Gas</c:v>
                </c:pt>
                <c:pt idx="1">
                  <c:v>Oil</c:v>
                </c:pt>
                <c:pt idx="2">
                  <c:v>Coal</c:v>
                </c:pt>
                <c:pt idx="3">
                  <c:v>Nuclear</c:v>
                </c:pt>
                <c:pt idx="4">
                  <c:v>Renewables</c:v>
                </c:pt>
              </c:strCache>
            </c:strRef>
          </c:cat>
          <c:val>
            <c:numRef>
              <c:f>Sheet1!$H$3:$H$7</c:f>
              <c:numCache>
                <c:formatCode>0.0%</c:formatCode>
                <c:ptCount val="5"/>
                <c:pt idx="0">
                  <c:v>0.38</c:v>
                </c:pt>
                <c:pt idx="1">
                  <c:v>0.36</c:v>
                </c:pt>
                <c:pt idx="2">
                  <c:v>0.16</c:v>
                </c:pt>
                <c:pt idx="3">
                  <c:v>0.09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4E6-42B3-B0FF-4EFB8E74FE1E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2019</a:t>
            </a:r>
          </a:p>
        </c:rich>
      </c:tx>
      <c:layout>
        <c:manualLayout>
          <c:xMode val="edge"/>
          <c:yMode val="edge"/>
          <c:x val="0.44538188976377951"/>
          <c:y val="1.85185185185185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4DD-4875-871B-9B1D19464D3D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4DD-4875-871B-9B1D19464D3D}"/>
              </c:ext>
            </c:extLst>
          </c:dPt>
          <c:dPt>
            <c:idx val="2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4DD-4875-871B-9B1D19464D3D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4DD-4875-871B-9B1D19464D3D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B4DD-4875-871B-9B1D19464D3D}"/>
              </c:ext>
            </c:extLst>
          </c:dPt>
          <c:dLbls>
            <c:dLbl>
              <c:idx val="0"/>
              <c:layout>
                <c:manualLayout>
                  <c:x val="1.1977034120734907E-2"/>
                  <c:y val="-5.675123942840435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DD-4875-871B-9B1D19464D3D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298F074-63A4-4146-9557-977671F36FB0}" type="CATEGORYNAME">
                      <a:rPr lang="en-US">
                        <a:solidFill>
                          <a:srgbClr val="0070C0"/>
                        </a:solidFill>
                      </a:rPr>
                      <a:pPr>
                        <a:defRPr sz="1000" b="1" i="0" u="none" strike="noStrike" kern="1200" spc="0" baseline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n-US" baseline="0">
                        <a:solidFill>
                          <a:srgbClr val="0070C0"/>
                        </a:solidFill>
                      </a:rPr>
                      <a:t>, </a:t>
                    </a:r>
                    <a:fld id="{27D79A0F-C836-488C-B4B5-830652443AD7}" type="VALUE">
                      <a:rPr lang="en-US" baseline="0">
                        <a:solidFill>
                          <a:srgbClr val="0070C0"/>
                        </a:solidFill>
                      </a:rPr>
                      <a:pPr>
                        <a:defRPr sz="1000" b="1" i="0" u="none" strike="noStrike" kern="1200" spc="0" baseline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en-US" baseline="0">
                      <a:solidFill>
                        <a:srgbClr val="0070C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4DD-4875-871B-9B1D19464D3D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77FACFB-F710-4886-836F-CD00A479D238}" type="CATEGORYNAME">
                      <a:rPr lang="en-US">
                        <a:solidFill>
                          <a:schemeClr val="bg2">
                            <a:lumMod val="25000"/>
                          </a:schemeClr>
                        </a:solidFill>
                      </a:rPr>
                      <a:pPr>
                        <a:defRPr sz="1000" b="1" i="0" u="none" strike="noStrike" kern="1200" spc="0" baseline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n-US" baseline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, </a:t>
                    </a:r>
                    <a:fld id="{4C533726-B168-4923-9460-6F7BDC3B2056}" type="VALUE">
                      <a:rPr lang="en-US" baseline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pPr>
                        <a:defRPr sz="1000" b="1" i="0" u="none" strike="noStrike" kern="1200" spc="0" baseline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en-US" baseline="0">
                      <a:solidFill>
                        <a:schemeClr val="bg2">
                          <a:lumMod val="2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4DD-4875-871B-9B1D19464D3D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B4DD-4875-871B-9B1D19464D3D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55BF692-E020-4ED0-ABDC-BEFC305D0276}" type="CATEGORYNAME">
                      <a:rPr lang="en-US">
                        <a:solidFill>
                          <a:srgbClr val="00B050"/>
                        </a:solidFill>
                      </a:rPr>
                      <a:pPr>
                        <a:defRPr sz="1000" b="1" i="0" u="none" strike="noStrike" kern="1200" spc="0" baseline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n-US" baseline="0">
                        <a:solidFill>
                          <a:srgbClr val="00B050"/>
                        </a:solidFill>
                      </a:rPr>
                      <a:t>, </a:t>
                    </a:r>
                    <a:fld id="{BF3DB610-D637-4D2C-8ECB-DA75BBAF8924}" type="VALUE">
                      <a:rPr lang="en-US" baseline="0">
                        <a:solidFill>
                          <a:srgbClr val="00B050"/>
                        </a:solidFill>
                      </a:rPr>
                      <a:pPr>
                        <a:defRPr sz="1000" b="1" i="0" u="none" strike="noStrike" kern="1200" spc="0" baseline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en-US" baseline="0">
                      <a:solidFill>
                        <a:srgbClr val="00B05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B4DD-4875-871B-9B1D19464D3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Sheet1!$C$3:$C$7</c:f>
              <c:strCache>
                <c:ptCount val="5"/>
                <c:pt idx="0">
                  <c:v>Gas</c:v>
                </c:pt>
                <c:pt idx="1">
                  <c:v>Oil</c:v>
                </c:pt>
                <c:pt idx="2">
                  <c:v>Coal</c:v>
                </c:pt>
                <c:pt idx="3">
                  <c:v>Nuclear</c:v>
                </c:pt>
                <c:pt idx="4">
                  <c:v>Renewables</c:v>
                </c:pt>
              </c:strCache>
            </c:strRef>
          </c:cat>
          <c:val>
            <c:numRef>
              <c:f>Sheet1!$D$3:$D$7</c:f>
              <c:numCache>
                <c:formatCode>0%</c:formatCode>
                <c:ptCount val="5"/>
                <c:pt idx="0">
                  <c:v>0.36599999999999999</c:v>
                </c:pt>
                <c:pt idx="1">
                  <c:v>0.39700000000000002</c:v>
                </c:pt>
                <c:pt idx="2">
                  <c:v>3.3000000000000002E-2</c:v>
                </c:pt>
                <c:pt idx="3">
                  <c:v>6.4000000000000001E-2</c:v>
                </c:pt>
                <c:pt idx="4">
                  <c:v>0.14399999999999999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4DD-4875-871B-9B1D19464D3D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46720C39-F54C-2297-8DA6-C13C4AFAB5B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7B412D18-12A7-9659-8D82-AA4FA3E0632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4756" name="Rectangle 4">
            <a:extLst>
              <a:ext uri="{FF2B5EF4-FFF2-40B4-BE49-F238E27FC236}">
                <a16:creationId xmlns:a16="http://schemas.microsoft.com/office/drawing/2014/main" id="{36080992-F2F9-9F67-5F8D-0C522CC1323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4757" name="Rectangle 5">
            <a:extLst>
              <a:ext uri="{FF2B5EF4-FFF2-40B4-BE49-F238E27FC236}">
                <a16:creationId xmlns:a16="http://schemas.microsoft.com/office/drawing/2014/main" id="{F8292D36-D59C-3F9B-4CD6-3F4665FD99B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AEF06AEF-4AEB-4615-8636-6D5EE11F62B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9951F2CC-461D-DF00-6B13-5F016D256F8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BBACD4D5-2FB7-AFB4-697F-4F8FAC7B886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AE6A4BA6-A3BC-CA94-DEA2-07706BC90D0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9" name="Rectangle 5">
            <a:extLst>
              <a:ext uri="{FF2B5EF4-FFF2-40B4-BE49-F238E27FC236}">
                <a16:creationId xmlns:a16="http://schemas.microsoft.com/office/drawing/2014/main" id="{251B5141-C045-5CA3-AD55-E2A6FFB3738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2710" name="Rectangle 6">
            <a:extLst>
              <a:ext uri="{FF2B5EF4-FFF2-40B4-BE49-F238E27FC236}">
                <a16:creationId xmlns:a16="http://schemas.microsoft.com/office/drawing/2014/main" id="{BA3B0350-0B6E-6A51-3121-96EE682564E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2711" name="Rectangle 7">
            <a:extLst>
              <a:ext uri="{FF2B5EF4-FFF2-40B4-BE49-F238E27FC236}">
                <a16:creationId xmlns:a16="http://schemas.microsoft.com/office/drawing/2014/main" id="{2515A958-D9E2-D218-E2F7-7E521EA19A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8533BE96-ED0D-4B0E-9D5D-9131A5524BA3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3EC74041-00E1-0D6A-ECD1-92C0EED241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791F300-52AB-46C8-AEA7-1017078C0C60}" type="slidenum">
              <a:rPr lang="en-GB" altLang="en-US" b="0"/>
              <a:pPr eaLnBrk="1" hangingPunct="1"/>
              <a:t>2</a:t>
            </a:fld>
            <a:endParaRPr lang="en-GB" altLang="en-US" b="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B5F40F1B-D47B-805E-B118-D17FB8004E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DF357298-D945-F29A-1499-C5DAFB88E5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D6B3E2-0D01-5464-F607-0A2D4817EA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53AED22-5A79-87E4-D63E-CACC83B6B6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D0A776C-AF8C-0285-828F-EA6608B553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4E68A0-477F-49A9-A66C-A99CBB77E3D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32663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73C4476-64EE-ABFD-3054-525E14D8CF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B41AA33-A7E2-1706-2996-2FB16365E4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09B563C-F728-0140-0586-38A3A1A649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3B7A1C-5C5A-4B22-9A15-F89102F863E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06632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952737-0F03-3C64-B779-F0B8C242F3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40A69CD-3C85-B65F-9232-E219507DF9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F30FDC-22DA-A5A6-86BB-9394F48AD5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3F3025-405D-43AC-94BA-4570E33CB5B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52263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4"/>
            <a:ext cx="8229600" cy="58515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6503677"/>
      </p:ext>
    </p:extLst>
  </p:cSld>
  <p:clrMapOvr>
    <a:masterClrMapping/>
  </p:clrMapOvr>
  <p:transition advClick="0" advTm="6000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21352A47-B60F-FAC0-42A3-7D298F48DF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90644E85-B36A-7CD2-017B-A843AD27FF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92A71A50-C5F3-91CC-43B9-1D8B7E80B3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A43AA9-8D53-45F0-B61F-004A065B6DC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37441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8" descr="W:\ADMINISTRATION\Logos\SSERC\Logo_TIFF2.tif">
            <a:extLst>
              <a:ext uri="{FF2B5EF4-FFF2-40B4-BE49-F238E27FC236}">
                <a16:creationId xmlns:a16="http://schemas.microsoft.com/office/drawing/2014/main" id="{56C939D3-79FC-C2A4-0C1C-4D207A5835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9" descr="UniLogoGif">
            <a:extLst>
              <a:ext uri="{FF2B5EF4-FFF2-40B4-BE49-F238E27FC236}">
                <a16:creationId xmlns:a16="http://schemas.microsoft.com/office/drawing/2014/main" id="{160F54CC-B7D3-259A-0591-6C374359EF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6413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82956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E64FE874-9B39-EB76-6447-0486F1B756D2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E5669B52-DD32-0663-8491-78AA69C2FD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C4FD30D7-1491-332C-9466-FCD29244B7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0EE94EE1-307B-4CC4-BC8E-A88529E8AB0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833781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CD53E0B5-163B-322B-7B74-530E9A9CAB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9C37B878-BAA4-1DA7-C9CD-F0A221E007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BEFA209C-55D2-0119-F914-07271923FD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0DA0B8-5525-4CB8-BEAD-19125E72548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68930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BE8CCA40-8480-C83B-E626-15970570DE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40C3BB8C-CBF1-B8D6-F169-0DB4ACF89C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57AEC269-3F30-3125-F0B2-B89339779D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B93F0E-E806-426B-A136-6985A9F86A8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34809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D1A2E5-6425-693F-541C-02E6F0D626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370162-1B2A-2A2F-7E8C-C1284109FB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300F7A4-2AC7-DF93-F36A-E8B02F0033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A2D631-081A-4ADC-BFD5-CA0CA581CD3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67928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75C965-0C06-8AFE-0DDE-BD1C66790F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6D4A7D-DA58-0FF3-6316-F75C6D7D09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494AF89-E8A3-5C50-7158-D819427BF0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F3202A-8C96-4913-A825-82022EA61CE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46510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79E776-23CF-5431-64C7-C35F671EBB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7267A1-33F1-5CC0-4F61-DCC8CC7208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84B737-4ACF-2121-98E6-2865A80DDA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6296A4-1CB9-4E78-89AC-8CF24041A43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07905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1B35B1E-5C51-61E8-2667-A2138B360C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09029D4-D745-6A1F-B103-0C31681F7F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CAAAFC8-2E14-BB73-ACE2-E6BF680930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8DF1F9-496D-4ADE-8BFD-E32D86C8339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95607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AEBC0B7-762A-57E7-3D7B-38E3573FA1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81FFBA9-2D4A-AF57-E6F1-5AF3A44B26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3E752B7-FB24-CDBB-0764-8F53D02220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738730-F21D-4D13-8181-9BC4B22DC45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38618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DCFB023-37FF-5553-D475-8E84831A19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28C01DA-E8DF-9300-3125-E497C1141E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B7436A7-C074-5608-4496-599C07AB6F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0CE3B8-7A85-4CED-A136-F9F99257170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14448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163B73-9529-BFA2-6707-E015E9FA9C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CC1C21-2ED1-9DD0-CACE-2C370D6E64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E9D408-2B3D-EFB8-D5A0-765766D8AC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99E451-A104-48FD-97DC-A28459AB8DB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45327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65AFA4-492D-853B-67BF-4D7314E909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A9A7D7-0EC8-4A12-B314-86DC050835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33F13E-3374-EAAE-B3B2-2340315663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BB07D-5980-4B74-BA36-7C6B4B8D1D2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89621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66D56F4-97CA-4566-0643-CA0C70EE8A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448615D-39AD-6F27-681C-9CB2133DB7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8E82211-0F41-CB61-B8AA-550960AA210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917541F-4404-A4FE-FB3F-1BDFE0B3988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19DEE64-4B85-B02F-DBDF-233DE6FF37E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F0F8AC3B-2E6F-4FA7-97F7-EFFCD75F2040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2055" name="Picture 8" descr="UniLogoGif">
            <a:extLst>
              <a:ext uri="{FF2B5EF4-FFF2-40B4-BE49-F238E27FC236}">
                <a16:creationId xmlns:a16="http://schemas.microsoft.com/office/drawing/2014/main" id="{1662921C-46C4-FA7B-1D21-921F637B03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88" y="228600"/>
            <a:ext cx="6413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1" descr="W:\ADMINISTRATION\Logos\SSERC\Logo_TIFF2.tif">
            <a:extLst>
              <a:ext uri="{FF2B5EF4-FFF2-40B4-BE49-F238E27FC236}">
                <a16:creationId xmlns:a16="http://schemas.microsoft.com/office/drawing/2014/main" id="{A0AA2425-1761-CB0C-2F05-C156B76989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04800"/>
            <a:ext cx="458788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W:\ADMINISTRATION\Logos\SSERC\Logo_TIFF2.tif">
            <a:extLst>
              <a:ext uri="{FF2B5EF4-FFF2-40B4-BE49-F238E27FC236}">
                <a16:creationId xmlns:a16="http://schemas.microsoft.com/office/drawing/2014/main" id="{D99D5A0B-9823-5CF9-ED97-F4CF798DEA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0" descr="UniLogoGif">
            <a:extLst>
              <a:ext uri="{FF2B5EF4-FFF2-40B4-BE49-F238E27FC236}">
                <a16:creationId xmlns:a16="http://schemas.microsoft.com/office/drawing/2014/main" id="{565E3C51-CA13-3BD7-566A-F393F66E5D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6413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8707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</p:sldLayoutIdLst>
  <p:transition advClick="0" advTm="6000">
    <p:fade thruBlk="1"/>
  </p:transition>
  <p:txStyles>
    <p:titleStyle>
      <a:lvl1pPr algn="ctr" defTabSz="342884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42884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defTabSz="342884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defTabSz="342884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defTabSz="342884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884" algn="ctr" defTabSz="342884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766" algn="ctr" defTabSz="342884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649" algn="ctr" defTabSz="342884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532" algn="ctr" defTabSz="342884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62" indent="-257162" algn="l" defTabSz="342884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85" indent="-214303" algn="l" defTabSz="342884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342884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342884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342884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hyperlink" Target="http://upload.wikimedia.org/wikipedia/en/4/43/Hornsrev16.JPG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en.wikipedia.org/wiki/Image:Nellis_AFB_Solar_panels.jpg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6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081">
            <a:extLst>
              <a:ext uri="{FF2B5EF4-FFF2-40B4-BE49-F238E27FC236}">
                <a16:creationId xmlns:a16="http://schemas.microsoft.com/office/drawing/2014/main" id="{CE465849-FCEF-D656-0A21-6D5A32D3C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360" y="152400"/>
            <a:ext cx="6477000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200" b="0" dirty="0">
                <a:latin typeface="Comic Sans MS" panose="030F0702030302020204" pitchFamily="66" charset="0"/>
              </a:rPr>
              <a:t>The Workshop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altLang="en-US" sz="3200" dirty="0"/>
              <a:t>‘U </a:t>
            </a:r>
            <a:r>
              <a:rPr lang="en-GB" altLang="en-US" sz="3200" dirty="0" err="1"/>
              <a:t>Gotta</a:t>
            </a:r>
            <a:r>
              <a:rPr lang="en-GB" altLang="en-US" sz="3200" dirty="0"/>
              <a:t> Switch’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altLang="en-US" sz="2400" dirty="0"/>
              <a:t>Links to curriculum for excellence:</a:t>
            </a:r>
            <a:endParaRPr lang="en-US" altLang="en-US" sz="3200" dirty="0"/>
          </a:p>
          <a:p>
            <a:pPr eaLnBrk="1" hangingPunct="1">
              <a:spcBef>
                <a:spcPct val="50000"/>
              </a:spcBef>
            </a:pPr>
            <a:endParaRPr lang="en-GB" altLang="en-US" sz="3200" dirty="0">
              <a:latin typeface="Comic Sans MS" panose="030F0702030302020204" pitchFamily="66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4531259-0932-45D2-3F44-C61F2459D442}"/>
              </a:ext>
            </a:extLst>
          </p:cNvPr>
          <p:cNvGrpSpPr/>
          <p:nvPr/>
        </p:nvGrpSpPr>
        <p:grpSpPr>
          <a:xfrm>
            <a:off x="1763688" y="2276872"/>
            <a:ext cx="5197332" cy="3773073"/>
            <a:chOff x="654987" y="1700808"/>
            <a:chExt cx="5197332" cy="3773073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EF8E58DA-BC60-3C0B-5138-52486C200FC3}"/>
                </a:ext>
              </a:extLst>
            </p:cNvPr>
            <p:cNvSpPr/>
            <p:nvPr/>
          </p:nvSpPr>
          <p:spPr bwMode="auto">
            <a:xfrm>
              <a:off x="654987" y="1700808"/>
              <a:ext cx="2286016" cy="1214446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algn="ctr">
                <a:defRPr/>
              </a:pPr>
              <a:r>
                <a:rPr lang="en-GB" dirty="0">
                  <a:latin typeface="Arial" charset="0"/>
                  <a:cs typeface="Arial" charset="0"/>
                </a:rPr>
                <a:t>Planet Earth  - Energy sources and sustainability</a:t>
              </a: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5128" name="Text Box 3076">
              <a:extLst>
                <a:ext uri="{FF2B5EF4-FFF2-40B4-BE49-F238E27FC236}">
                  <a16:creationId xmlns:a16="http://schemas.microsoft.com/office/drawing/2014/main" id="{4BA97797-FAB1-72F3-F3B3-D16D4A606D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1681" y="3645024"/>
              <a:ext cx="2560638" cy="1828857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en-US" sz="1400" dirty="0">
                  <a:latin typeface="Times New Roman" panose="02020603050405020304" pitchFamily="18" charset="0"/>
                </a:rPr>
                <a:t>Level 3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GB" altLang="en-US" sz="1400" b="0" dirty="0">
                  <a:latin typeface="Times New Roman" panose="02020603050405020304" pitchFamily="18" charset="0"/>
                </a:rPr>
                <a:t>By investigating </a:t>
              </a:r>
              <a:r>
                <a:rPr lang="en-GB" altLang="en-US" sz="1400" dirty="0">
                  <a:latin typeface="Times New Roman" panose="02020603050405020304" pitchFamily="18" charset="0"/>
                </a:rPr>
                <a:t>renewable energy sources </a:t>
              </a:r>
              <a:r>
                <a:rPr lang="en-GB" altLang="en-US" sz="1400" b="0" dirty="0">
                  <a:latin typeface="Times New Roman" panose="02020603050405020304" pitchFamily="18" charset="0"/>
                </a:rPr>
                <a:t>and taking part in practical activities to </a:t>
              </a:r>
              <a:r>
                <a:rPr lang="en-GB" altLang="en-US" sz="1400" dirty="0">
                  <a:latin typeface="Times New Roman" panose="02020603050405020304" pitchFamily="18" charset="0"/>
                </a:rPr>
                <a:t>harness it</a:t>
              </a:r>
              <a:r>
                <a:rPr lang="en-GB" altLang="en-US" sz="1400" b="0" dirty="0">
                  <a:latin typeface="Times New Roman" panose="02020603050405020304" pitchFamily="18" charset="0"/>
                </a:rPr>
                <a:t>, I can discuss its </a:t>
              </a:r>
              <a:r>
                <a:rPr lang="en-GB" altLang="en-US" sz="1400" dirty="0">
                  <a:latin typeface="Times New Roman" panose="02020603050405020304" pitchFamily="18" charset="0"/>
                </a:rPr>
                <a:t>benefits and potential problems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GB" altLang="en-US" sz="1400" dirty="0">
                  <a:latin typeface="Times New Roman" panose="02020603050405020304" pitchFamily="18" charset="0"/>
                </a:rPr>
                <a:t>	 SCN 3D2</a:t>
              </a:r>
            </a:p>
          </p:txBody>
        </p:sp>
        <p:sp>
          <p:nvSpPr>
            <p:cNvPr id="5129" name="Line 3077">
              <a:extLst>
                <a:ext uri="{FF2B5EF4-FFF2-40B4-BE49-F238E27FC236}">
                  <a16:creationId xmlns:a16="http://schemas.microsoft.com/office/drawing/2014/main" id="{136790E5-B607-03D3-BC73-D37529CE4E5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0262441">
              <a:off x="3130935" y="2559218"/>
              <a:ext cx="988741" cy="13166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10083AF-6170-4C6E-8368-9A95F79A06FA}"/>
              </a:ext>
            </a:extLst>
          </p:cNvPr>
          <p:cNvGrpSpPr/>
          <p:nvPr/>
        </p:nvGrpSpPr>
        <p:grpSpPr>
          <a:xfrm>
            <a:off x="7538333" y="9525"/>
            <a:ext cx="1589374" cy="611163"/>
            <a:chOff x="7538333" y="9525"/>
            <a:chExt cx="1589374" cy="611163"/>
          </a:xfrm>
        </p:grpSpPr>
        <p:pic>
          <p:nvPicPr>
            <p:cNvPr id="8" name="Picture 7" descr="A close up of a logo&#10;&#10;Description automatically generated with medium confidence">
              <a:extLst>
                <a:ext uri="{FF2B5EF4-FFF2-40B4-BE49-F238E27FC236}">
                  <a16:creationId xmlns:a16="http://schemas.microsoft.com/office/drawing/2014/main" id="{D13D6C38-4308-943F-A49D-896C86C8D6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8333" y="142156"/>
              <a:ext cx="1002025" cy="396280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21F0583-B0AC-185D-D6B7-5342C518D2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92733" y="9525"/>
              <a:ext cx="634974" cy="611163"/>
            </a:xfrm>
            <a:prstGeom prst="rect">
              <a:avLst/>
            </a:prstGeom>
          </p:spPr>
        </p:pic>
      </p:grp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3" descr="Image:Hornsrev16.JPG">
            <a:hlinkClick r:id="rId2"/>
            <a:extLst>
              <a:ext uri="{FF2B5EF4-FFF2-40B4-BE49-F238E27FC236}">
                <a16:creationId xmlns:a16="http://schemas.microsoft.com/office/drawing/2014/main" id="{E37D8321-DBB2-E1E5-B097-223D0208C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1" y="2470407"/>
            <a:ext cx="2977979" cy="1923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2">
            <a:extLst>
              <a:ext uri="{FF2B5EF4-FFF2-40B4-BE49-F238E27FC236}">
                <a16:creationId xmlns:a16="http://schemas.microsoft.com/office/drawing/2014/main" id="{7109BD10-82E0-2983-ED43-0F656FA8D1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357438"/>
            <a:ext cx="8229600" cy="1143000"/>
          </a:xfrm>
        </p:spPr>
        <p:txBody>
          <a:bodyPr/>
          <a:lstStyle/>
          <a:p>
            <a:pPr eaLnBrk="1" hangingPunct="1"/>
            <a:br>
              <a:rPr lang="en-GB" altLang="en-US" sz="3200"/>
            </a:br>
            <a:br>
              <a:rPr lang="en-GB" altLang="en-US" sz="3200"/>
            </a:br>
            <a:br>
              <a:rPr lang="en-GB" altLang="en-US" sz="3200"/>
            </a:br>
            <a:endParaRPr lang="en-GB" altLang="en-US" sz="3200"/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44E3155F-542B-4838-37C2-3D6AA3D83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813" y="857250"/>
            <a:ext cx="82153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 dirty="0">
                <a:solidFill>
                  <a:schemeClr val="tx2"/>
                </a:solidFill>
              </a:rPr>
              <a:t>The Government is now focussed on producing electricity more and more renewably.</a:t>
            </a:r>
            <a:endParaRPr lang="en-US" altLang="en-US" sz="3200" dirty="0">
              <a:solidFill>
                <a:schemeClr val="tx2"/>
              </a:solidFill>
            </a:endParaRPr>
          </a:p>
        </p:txBody>
      </p:sp>
      <p:pic>
        <p:nvPicPr>
          <p:cNvPr id="15366" name="Picture 16" descr="http://www.inhabitat.com/wp-content/uploads/aquabuoy.jpg">
            <a:extLst>
              <a:ext uri="{FF2B5EF4-FFF2-40B4-BE49-F238E27FC236}">
                <a16:creationId xmlns:a16="http://schemas.microsoft.com/office/drawing/2014/main" id="{7DD95E47-0C2A-34A5-F58E-7D17B513F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4312330"/>
            <a:ext cx="2995496" cy="192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3" descr="BradfordSpringDamFalls3526-788409">
            <a:extLst>
              <a:ext uri="{FF2B5EF4-FFF2-40B4-BE49-F238E27FC236}">
                <a16:creationId xmlns:a16="http://schemas.microsoft.com/office/drawing/2014/main" id="{5861E922-7EDF-0F78-A7ED-943EBB87C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044" y="4336127"/>
            <a:ext cx="3176512" cy="1924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57" descr="Image:Nellis AFB Solar panels.jpg">
            <a:hlinkClick r:id="rId6"/>
            <a:extLst>
              <a:ext uri="{FF2B5EF4-FFF2-40B4-BE49-F238E27FC236}">
                <a16:creationId xmlns:a16="http://schemas.microsoft.com/office/drawing/2014/main" id="{4538231C-6343-2EE4-0D2B-66A9F0D1C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75" y="2420888"/>
            <a:ext cx="3190136" cy="1880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Text Box 15">
            <a:extLst>
              <a:ext uri="{FF2B5EF4-FFF2-40B4-BE49-F238E27FC236}">
                <a16:creationId xmlns:a16="http://schemas.microsoft.com/office/drawing/2014/main" id="{419E1149-6D56-A0FF-29FD-F41D4875C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0313" y="6357938"/>
            <a:ext cx="177165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900" b="0">
                <a:solidFill>
                  <a:srgbClr val="FFFFFF"/>
                </a:solidFill>
              </a:rPr>
              <a:t>Picture Courtesy of Finavera</a:t>
            </a:r>
            <a:endParaRPr lang="en-US" altLang="en-US"/>
          </a:p>
        </p:txBody>
      </p:sp>
      <p:sp>
        <p:nvSpPr>
          <p:cNvPr id="15370" name="TextBox 16">
            <a:extLst>
              <a:ext uri="{FF2B5EF4-FFF2-40B4-BE49-F238E27FC236}">
                <a16:creationId xmlns:a16="http://schemas.microsoft.com/office/drawing/2014/main" id="{AFED5FF6-C3F4-F870-32DA-CE0BA2286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4786313"/>
            <a:ext cx="8572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800"/>
              <a:t>Wikipedia</a:t>
            </a:r>
            <a:endParaRPr lang="en-US" altLang="en-US" sz="800"/>
          </a:p>
        </p:txBody>
      </p:sp>
      <p:sp>
        <p:nvSpPr>
          <p:cNvPr id="15371" name="TextBox 17">
            <a:extLst>
              <a:ext uri="{FF2B5EF4-FFF2-40B4-BE49-F238E27FC236}">
                <a16:creationId xmlns:a16="http://schemas.microsoft.com/office/drawing/2014/main" id="{3F4835D3-38DA-A15D-E5CF-76346048E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4786313"/>
            <a:ext cx="8572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800"/>
              <a:t>Wikipedia</a:t>
            </a:r>
            <a:endParaRPr lang="en-US" alt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2EB548D-845F-50E7-22A0-7E809FAA47CA}"/>
              </a:ext>
            </a:extLst>
          </p:cNvPr>
          <p:cNvGrpSpPr/>
          <p:nvPr/>
        </p:nvGrpSpPr>
        <p:grpSpPr>
          <a:xfrm>
            <a:off x="7538333" y="9525"/>
            <a:ext cx="1589374" cy="611163"/>
            <a:chOff x="7538333" y="9525"/>
            <a:chExt cx="1589374" cy="611163"/>
          </a:xfrm>
        </p:grpSpPr>
        <p:pic>
          <p:nvPicPr>
            <p:cNvPr id="13" name="Picture 12" descr="A close up of a logo&#10;&#10;Description automatically generated with medium confidence">
              <a:extLst>
                <a:ext uri="{FF2B5EF4-FFF2-40B4-BE49-F238E27FC236}">
                  <a16:creationId xmlns:a16="http://schemas.microsoft.com/office/drawing/2014/main" id="{FEC20B18-37A5-C950-8814-DB884113E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8333" y="142156"/>
              <a:ext cx="1002025" cy="39628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632C976-BACB-BD9D-4757-23373D59C98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492733" y="9525"/>
              <a:ext cx="634974" cy="61116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>
            <a:extLst>
              <a:ext uri="{FF2B5EF4-FFF2-40B4-BE49-F238E27FC236}">
                <a16:creationId xmlns:a16="http://schemas.microsoft.com/office/drawing/2014/main" id="{112108F1-93D6-DA80-8A68-1F90F2E60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420938"/>
            <a:ext cx="85328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27305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7305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7305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7305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7305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305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305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305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305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3200"/>
              <a:t>Wind?        Wave?        Solar?	 Hydro?</a:t>
            </a:r>
          </a:p>
        </p:txBody>
      </p:sp>
      <p:pic>
        <p:nvPicPr>
          <p:cNvPr id="16387" name="Picture 8" descr="MCNA01635_0000[1]">
            <a:extLst>
              <a:ext uri="{FF2B5EF4-FFF2-40B4-BE49-F238E27FC236}">
                <a16:creationId xmlns:a16="http://schemas.microsoft.com/office/drawing/2014/main" id="{74949804-2E67-07FF-E536-D1AB2FC02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071813"/>
            <a:ext cx="14859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7" descr="MCj03982930000[1]">
            <a:extLst>
              <a:ext uri="{FF2B5EF4-FFF2-40B4-BE49-F238E27FC236}">
                <a16:creationId xmlns:a16="http://schemas.microsoft.com/office/drawing/2014/main" id="{42511F54-B2ED-462A-687E-4D7F3AD6E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2928938"/>
            <a:ext cx="12192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 descr="MCj04244820000[1]">
            <a:extLst>
              <a:ext uri="{FF2B5EF4-FFF2-40B4-BE49-F238E27FC236}">
                <a16:creationId xmlns:a16="http://schemas.microsoft.com/office/drawing/2014/main" id="{FB39B40B-5E97-2BBD-D323-0B362753F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3071813"/>
            <a:ext cx="12763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5" descr="MCBD20043_0000[1]">
            <a:extLst>
              <a:ext uri="{FF2B5EF4-FFF2-40B4-BE49-F238E27FC236}">
                <a16:creationId xmlns:a16="http://schemas.microsoft.com/office/drawing/2014/main" id="{8069F70E-D3EC-9283-08B0-7A6D8E61E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3071813"/>
            <a:ext cx="19431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Rectangle 9">
            <a:extLst>
              <a:ext uri="{FF2B5EF4-FFF2-40B4-BE49-F238E27FC236}">
                <a16:creationId xmlns:a16="http://schemas.microsoft.com/office/drawing/2014/main" id="{94CFAF80-A08B-BDE6-F2EB-6BB31AD71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2" name="Text Box 15">
            <a:extLst>
              <a:ext uri="{FF2B5EF4-FFF2-40B4-BE49-F238E27FC236}">
                <a16:creationId xmlns:a16="http://schemas.microsoft.com/office/drawing/2014/main" id="{0B7FDE31-EDEF-BB2B-3214-E5F4C4D78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1214438"/>
            <a:ext cx="6286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3200"/>
              <a:t>How will it be produced?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7E36F2B-7D89-A579-B0A5-7DAB24DB7C2C}"/>
              </a:ext>
            </a:extLst>
          </p:cNvPr>
          <p:cNvGrpSpPr/>
          <p:nvPr/>
        </p:nvGrpSpPr>
        <p:grpSpPr>
          <a:xfrm>
            <a:off x="7538333" y="9525"/>
            <a:ext cx="1589374" cy="611163"/>
            <a:chOff x="7538333" y="9525"/>
            <a:chExt cx="1589374" cy="611163"/>
          </a:xfrm>
        </p:grpSpPr>
        <p:pic>
          <p:nvPicPr>
            <p:cNvPr id="10" name="Picture 9" descr="A close up of a logo&#10;&#10;Description automatically generated with medium confidence">
              <a:extLst>
                <a:ext uri="{FF2B5EF4-FFF2-40B4-BE49-F238E27FC236}">
                  <a16:creationId xmlns:a16="http://schemas.microsoft.com/office/drawing/2014/main" id="{84B82F01-21A3-3522-7210-7EFD798FDF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8333" y="142156"/>
              <a:ext cx="1002025" cy="39628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344A2D2-6E52-5D55-0F45-EA5F9FC0AE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492733" y="9525"/>
              <a:ext cx="634974" cy="61116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6">
            <a:extLst>
              <a:ext uri="{FF2B5EF4-FFF2-40B4-BE49-F238E27FC236}">
                <a16:creationId xmlns:a16="http://schemas.microsoft.com/office/drawing/2014/main" id="{8A73B347-B2A9-8250-49E0-3CC389A75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193" y="315106"/>
            <a:ext cx="756761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3200" dirty="0"/>
              <a:t>‘U </a:t>
            </a:r>
            <a:r>
              <a:rPr lang="en-GB" altLang="en-US" sz="3200" dirty="0" err="1"/>
              <a:t>Gotta</a:t>
            </a:r>
            <a:r>
              <a:rPr lang="en-GB" altLang="en-US" sz="3200" dirty="0"/>
              <a:t> Switch’</a:t>
            </a:r>
            <a:endParaRPr lang="en-US" altLang="en-US" sz="3200" dirty="0"/>
          </a:p>
          <a:p>
            <a:pPr eaLnBrk="1" hangingPunct="1">
              <a:spcBef>
                <a:spcPct val="50000"/>
              </a:spcBef>
            </a:pPr>
            <a:endParaRPr lang="en-GB" altLang="en-US" sz="3200" dirty="0">
              <a:latin typeface="Comic Sans MS" panose="030F0702030302020204" pitchFamily="66" charset="0"/>
            </a:endParaRPr>
          </a:p>
        </p:txBody>
      </p:sp>
      <p:sp>
        <p:nvSpPr>
          <p:cNvPr id="17411" name="Text Box 7">
            <a:extLst>
              <a:ext uri="{FF2B5EF4-FFF2-40B4-BE49-F238E27FC236}">
                <a16:creationId xmlns:a16="http://schemas.microsoft.com/office/drawing/2014/main" id="{C8B7EE5F-4091-C546-3A7A-7E6581A25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93" y="1002394"/>
            <a:ext cx="8352927" cy="466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8913" indent="-18891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5000"/>
              </a:spcBef>
              <a:spcAft>
                <a:spcPct val="50000"/>
              </a:spcAft>
            </a:pPr>
            <a:r>
              <a:rPr lang="en-GB" altLang="en-US" sz="2400" dirty="0"/>
              <a:t>Concept of the workshop: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en-GB" altLang="en-US" b="0" dirty="0"/>
              <a:t>The initial scenario is based on issues related to climate change and diminishing fossil fuel supplies.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en-GB" altLang="en-US" b="0" dirty="0"/>
              <a:t>You are a part of an energy company tasked by the government with finding a suitable way of generating energy.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b="0" dirty="0"/>
              <a:t>The workshop activities are in in three stages.  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b="0" dirty="0"/>
              <a:t>Your Company must: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 b="0" dirty="0"/>
              <a:t>Given a particular location, carry out studies on using renewable energy  to supply the electricity.  (costs, where it will be sited, environmental issues etc)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 b="0" dirty="0"/>
              <a:t>Construct and test models for these forms of renewable energy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 b="0" dirty="0"/>
              <a:t>Prepare and present your findings to other groups with reasoned explanations for why this choice is the best one for this area - and why others are not.</a:t>
            </a:r>
            <a:endParaRPr lang="en-US" altLang="en-US" b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4CC61C6-B930-F932-F6E0-B712DA78DFA4}"/>
              </a:ext>
            </a:extLst>
          </p:cNvPr>
          <p:cNvGrpSpPr/>
          <p:nvPr/>
        </p:nvGrpSpPr>
        <p:grpSpPr>
          <a:xfrm>
            <a:off x="7538333" y="9525"/>
            <a:ext cx="1589374" cy="611163"/>
            <a:chOff x="7538333" y="9525"/>
            <a:chExt cx="1589374" cy="611163"/>
          </a:xfrm>
        </p:grpSpPr>
        <p:pic>
          <p:nvPicPr>
            <p:cNvPr id="5" name="Picture 4" descr="A close up of a logo&#10;&#10;Description automatically generated with medium confidence">
              <a:extLst>
                <a:ext uri="{FF2B5EF4-FFF2-40B4-BE49-F238E27FC236}">
                  <a16:creationId xmlns:a16="http://schemas.microsoft.com/office/drawing/2014/main" id="{36173E9A-BEC2-DF15-AB7B-30F855B62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8333" y="142156"/>
              <a:ext cx="1002025" cy="39628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680F30F-C3A8-5197-B2F3-9A5826BFE3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92733" y="9525"/>
              <a:ext cx="634974" cy="61116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>
            <a:extLst>
              <a:ext uri="{FF2B5EF4-FFF2-40B4-BE49-F238E27FC236}">
                <a16:creationId xmlns:a16="http://schemas.microsoft.com/office/drawing/2014/main" id="{F748317A-3511-F54D-616B-D8141BFA0272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542157" y="764704"/>
            <a:ext cx="7772400" cy="1470025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76200">
            <a:solidFill>
              <a:srgbClr val="0070C0"/>
            </a:solidFill>
          </a:ln>
        </p:spPr>
        <p:txBody>
          <a:bodyPr/>
          <a:lstStyle/>
          <a:p>
            <a:pPr eaLnBrk="1" hangingPunct="1"/>
            <a:r>
              <a:rPr lang="en-GB" altLang="en-US" dirty="0"/>
              <a:t>Welcome to the communities of</a:t>
            </a:r>
          </a:p>
        </p:txBody>
      </p:sp>
      <p:sp>
        <p:nvSpPr>
          <p:cNvPr id="6147" name="Text Box 92">
            <a:extLst>
              <a:ext uri="{FF2B5EF4-FFF2-40B4-BE49-F238E27FC236}">
                <a16:creationId xmlns:a16="http://schemas.microsoft.com/office/drawing/2014/main" id="{C113734D-B698-D15A-8449-C9270868D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9087" y="4864290"/>
            <a:ext cx="3241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000" dirty="0">
                <a:latin typeface="Ravie" panose="04040805050809020602" pitchFamily="82" charset="0"/>
              </a:rPr>
              <a:t>Sun City </a:t>
            </a:r>
          </a:p>
        </p:txBody>
      </p:sp>
      <p:sp>
        <p:nvSpPr>
          <p:cNvPr id="6148" name="Text Box 51">
            <a:extLst>
              <a:ext uri="{FF2B5EF4-FFF2-40B4-BE49-F238E27FC236}">
                <a16:creationId xmlns:a16="http://schemas.microsoft.com/office/drawing/2014/main" id="{F0175F2D-9672-5719-21CF-B77FADBC5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22" y="2544139"/>
            <a:ext cx="50405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000" dirty="0">
                <a:latin typeface="Ravie" panose="04040805050809020602" pitchFamily="82" charset="0"/>
              </a:rPr>
              <a:t>Cloudy Island </a:t>
            </a:r>
          </a:p>
        </p:txBody>
      </p:sp>
      <p:sp>
        <p:nvSpPr>
          <p:cNvPr id="6149" name="Text Box 52">
            <a:extLst>
              <a:ext uri="{FF2B5EF4-FFF2-40B4-BE49-F238E27FC236}">
                <a16:creationId xmlns:a16="http://schemas.microsoft.com/office/drawing/2014/main" id="{10B6346B-25A5-19A9-CA27-A8473954F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4162615"/>
            <a:ext cx="39608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000" dirty="0" err="1">
                <a:latin typeface="Ravie" panose="04040805050809020602" pitchFamily="82" charset="0"/>
              </a:rPr>
              <a:t>Surfsville</a:t>
            </a:r>
            <a:endParaRPr lang="en-GB" altLang="en-US" sz="4000" dirty="0">
              <a:latin typeface="Ravie" panose="04040805050809020602" pitchFamily="82" charset="0"/>
            </a:endParaRPr>
          </a:p>
        </p:txBody>
      </p:sp>
      <p:sp>
        <p:nvSpPr>
          <p:cNvPr id="6150" name="Text Box 61">
            <a:extLst>
              <a:ext uri="{FF2B5EF4-FFF2-40B4-BE49-F238E27FC236}">
                <a16:creationId xmlns:a16="http://schemas.microsoft.com/office/drawing/2014/main" id="{D634C540-1509-F9DE-C393-651BB0D89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2482" y="3319593"/>
            <a:ext cx="32400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000" dirty="0" err="1">
                <a:latin typeface="Ravie" panose="04040805050809020602" pitchFamily="82" charset="0"/>
              </a:rPr>
              <a:t>Skisdale</a:t>
            </a:r>
            <a:endParaRPr lang="en-GB" altLang="en-US" sz="4000" dirty="0">
              <a:latin typeface="Ravie" panose="04040805050809020602" pitchFamily="8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1987CB-043D-DA40-80E0-8B8E3EA60C22}"/>
              </a:ext>
            </a:extLst>
          </p:cNvPr>
          <p:cNvGrpSpPr/>
          <p:nvPr/>
        </p:nvGrpSpPr>
        <p:grpSpPr>
          <a:xfrm>
            <a:off x="7538333" y="9525"/>
            <a:ext cx="1589374" cy="611163"/>
            <a:chOff x="7538333" y="9525"/>
            <a:chExt cx="1589374" cy="611163"/>
          </a:xfrm>
        </p:grpSpPr>
        <p:pic>
          <p:nvPicPr>
            <p:cNvPr id="8" name="Picture 7" descr="A close up of a logo&#10;&#10;Description automatically generated with medium confidence">
              <a:extLst>
                <a:ext uri="{FF2B5EF4-FFF2-40B4-BE49-F238E27FC236}">
                  <a16:creationId xmlns:a16="http://schemas.microsoft.com/office/drawing/2014/main" id="{972E9CE3-F828-32A5-A899-9CCD52B18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8333" y="142156"/>
              <a:ext cx="1002025" cy="39628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3521DBB-3791-8478-1D52-E8A8ABE296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92733" y="9525"/>
              <a:ext cx="634974" cy="61116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2">
            <a:extLst>
              <a:ext uri="{FF2B5EF4-FFF2-40B4-BE49-F238E27FC236}">
                <a16:creationId xmlns:a16="http://schemas.microsoft.com/office/drawing/2014/main" id="{2C248AF3-FE92-9762-1DE4-2A62CD94C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2" y="2467484"/>
            <a:ext cx="7777162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b="0" dirty="0">
                <a:solidFill>
                  <a:srgbClr val="000000"/>
                </a:solidFill>
              </a:rPr>
              <a:t>It’s getting hotter and wetter</a:t>
            </a:r>
          </a:p>
          <a:p>
            <a:pPr eaLnBrk="1" hangingPunct="1"/>
            <a:endParaRPr lang="en-GB" altLang="en-US" sz="2800" b="0" dirty="0">
              <a:solidFill>
                <a:srgbClr val="000000"/>
              </a:solidFill>
            </a:endParaRPr>
          </a:p>
          <a:p>
            <a:pPr eaLnBrk="1" hangingPunct="1"/>
            <a:r>
              <a:rPr lang="en-GB" altLang="en-US" sz="2800" b="0" dirty="0">
                <a:solidFill>
                  <a:srgbClr val="000000"/>
                </a:solidFill>
              </a:rPr>
              <a:t>Wind and storm events are happening more often</a:t>
            </a:r>
          </a:p>
          <a:p>
            <a:pPr eaLnBrk="1" hangingPunct="1"/>
            <a:endParaRPr lang="en-GB" altLang="en-US" sz="2800" b="0" dirty="0">
              <a:solidFill>
                <a:srgbClr val="000000"/>
              </a:solidFill>
            </a:endParaRPr>
          </a:p>
          <a:p>
            <a:pPr eaLnBrk="1" hangingPunct="1"/>
            <a:r>
              <a:rPr lang="en-GB" altLang="en-US" sz="2800" b="0" dirty="0">
                <a:solidFill>
                  <a:srgbClr val="000000"/>
                </a:solidFill>
              </a:rPr>
              <a:t>Flooding is more likely</a:t>
            </a:r>
          </a:p>
          <a:p>
            <a:pPr eaLnBrk="1" hangingPunct="1"/>
            <a:endParaRPr lang="en-GB" altLang="en-US" sz="2800" b="0" dirty="0">
              <a:solidFill>
                <a:srgbClr val="000000"/>
              </a:solidFill>
            </a:endParaRPr>
          </a:p>
          <a:p>
            <a:pPr eaLnBrk="1" hangingPunct="1"/>
            <a:r>
              <a:rPr lang="en-GB" altLang="en-US" sz="2800" b="0" dirty="0">
                <a:solidFill>
                  <a:srgbClr val="000000"/>
                </a:solidFill>
              </a:rPr>
              <a:t>We get less snow than ever before</a:t>
            </a:r>
          </a:p>
          <a:p>
            <a:pPr eaLnBrk="1" hangingPunct="1"/>
            <a:endParaRPr lang="en-GB" altLang="en-US" sz="2800" b="0" dirty="0">
              <a:solidFill>
                <a:srgbClr val="000000"/>
              </a:solidFill>
            </a:endParaRPr>
          </a:p>
          <a:p>
            <a:pPr eaLnBrk="1" hangingPunct="1"/>
            <a:endParaRPr lang="en-GB" altLang="en-US" sz="2800" b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E81D0B7-901B-D368-550F-2B2E0209EB30}"/>
              </a:ext>
            </a:extLst>
          </p:cNvPr>
          <p:cNvGrpSpPr/>
          <p:nvPr/>
        </p:nvGrpSpPr>
        <p:grpSpPr>
          <a:xfrm>
            <a:off x="7538333" y="9525"/>
            <a:ext cx="1589374" cy="611163"/>
            <a:chOff x="7538333" y="9525"/>
            <a:chExt cx="1589374" cy="611163"/>
          </a:xfrm>
        </p:grpSpPr>
        <p:pic>
          <p:nvPicPr>
            <p:cNvPr id="5" name="Picture 4" descr="A close up of a logo&#10;&#10;Description automatically generated with medium confidence">
              <a:extLst>
                <a:ext uri="{FF2B5EF4-FFF2-40B4-BE49-F238E27FC236}">
                  <a16:creationId xmlns:a16="http://schemas.microsoft.com/office/drawing/2014/main" id="{A400E367-C7C5-6369-EC49-BA1510585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8333" y="142156"/>
              <a:ext cx="1002025" cy="39628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CB5996C-8EED-424E-D3F7-8BD9FA88C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92733" y="9525"/>
              <a:ext cx="634974" cy="611163"/>
            </a:xfrm>
            <a:prstGeom prst="rect">
              <a:avLst/>
            </a:prstGeom>
          </p:spPr>
        </p:pic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311C067-F800-7749-3D21-1A6971EF2AE1}"/>
              </a:ext>
            </a:extLst>
          </p:cNvPr>
          <p:cNvSpPr/>
          <p:nvPr/>
        </p:nvSpPr>
        <p:spPr>
          <a:xfrm>
            <a:off x="1043608" y="620688"/>
            <a:ext cx="7056784" cy="15886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4"/>
            <a:r>
              <a:rPr lang="en-GB" altLang="en-US" sz="33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Climate chaos is changing the weather.  TV News items report that</a:t>
            </a:r>
            <a:endParaRPr lang="en-GB" sz="33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10" descr="MCBL00696_0000[1]">
            <a:extLst>
              <a:ext uri="{FF2B5EF4-FFF2-40B4-BE49-F238E27FC236}">
                <a16:creationId xmlns:a16="http://schemas.microsoft.com/office/drawing/2014/main" id="{ABAEFB6D-AC6B-6B34-568A-15C080783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464" y="2924944"/>
            <a:ext cx="5770562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444C690-D7A8-4E89-CFBA-9DBA33F43978}"/>
              </a:ext>
            </a:extLst>
          </p:cNvPr>
          <p:cNvGrpSpPr/>
          <p:nvPr/>
        </p:nvGrpSpPr>
        <p:grpSpPr>
          <a:xfrm>
            <a:off x="7538333" y="9525"/>
            <a:ext cx="1589374" cy="611163"/>
            <a:chOff x="7538333" y="9525"/>
            <a:chExt cx="1589374" cy="611163"/>
          </a:xfrm>
        </p:grpSpPr>
        <p:pic>
          <p:nvPicPr>
            <p:cNvPr id="5" name="Picture 4" descr="A close up of a logo&#10;&#10;Description automatically generated with medium confidence">
              <a:extLst>
                <a:ext uri="{FF2B5EF4-FFF2-40B4-BE49-F238E27FC236}">
                  <a16:creationId xmlns:a16="http://schemas.microsoft.com/office/drawing/2014/main" id="{306770E2-6C03-45BE-BA09-2E49BC58B4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8333" y="142156"/>
              <a:ext cx="1002025" cy="39628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309319A-9F6D-9031-EB3C-36C1FEE836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92733" y="9525"/>
              <a:ext cx="634974" cy="611163"/>
            </a:xfrm>
            <a:prstGeom prst="rect">
              <a:avLst/>
            </a:prstGeom>
          </p:spPr>
        </p:pic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587BD49-2A59-5838-375D-FF1EA1553FB6}"/>
              </a:ext>
            </a:extLst>
          </p:cNvPr>
          <p:cNvSpPr/>
          <p:nvPr/>
        </p:nvSpPr>
        <p:spPr>
          <a:xfrm>
            <a:off x="1043608" y="620688"/>
            <a:ext cx="7056784" cy="15886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lang="en-GB" altLang="en-US" sz="33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 some communities, storms have knocked out power cables several times, causing power-cut chaos.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>
            <a:extLst>
              <a:ext uri="{FF2B5EF4-FFF2-40B4-BE49-F238E27FC236}">
                <a16:creationId xmlns:a16="http://schemas.microsoft.com/office/drawing/2014/main" id="{F7686442-2393-4DE3-8AE3-3E09523021E6}"/>
              </a:ext>
            </a:extLst>
          </p:cNvPr>
          <p:cNvGrpSpPr>
            <a:grpSpLocks/>
          </p:cNvGrpSpPr>
          <p:nvPr/>
        </p:nvGrpSpPr>
        <p:grpSpPr bwMode="auto">
          <a:xfrm>
            <a:off x="2267744" y="2565797"/>
            <a:ext cx="5113337" cy="3543300"/>
            <a:chOff x="1429" y="1888"/>
            <a:chExt cx="3221" cy="2232"/>
          </a:xfrm>
        </p:grpSpPr>
        <p:pic>
          <p:nvPicPr>
            <p:cNvPr id="9220" name="Picture 4" descr="MCj03108820000[1]">
              <a:extLst>
                <a:ext uri="{FF2B5EF4-FFF2-40B4-BE49-F238E27FC236}">
                  <a16:creationId xmlns:a16="http://schemas.microsoft.com/office/drawing/2014/main" id="{943DDA60-5017-A928-1C72-D07F335559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" y="1888"/>
              <a:ext cx="2497" cy="1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1" name="Text Box 17">
              <a:extLst>
                <a:ext uri="{FF2B5EF4-FFF2-40B4-BE49-F238E27FC236}">
                  <a16:creationId xmlns:a16="http://schemas.microsoft.com/office/drawing/2014/main" id="{EEE72D74-35F9-502C-0939-FC97DA4544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9" y="3793"/>
              <a:ext cx="322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800" b="0" dirty="0"/>
                <a:t>Large National Power Stations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DD745A2-2ACE-7A1C-346B-79A7598529AF}"/>
              </a:ext>
            </a:extLst>
          </p:cNvPr>
          <p:cNvGrpSpPr/>
          <p:nvPr/>
        </p:nvGrpSpPr>
        <p:grpSpPr>
          <a:xfrm>
            <a:off x="7538333" y="9525"/>
            <a:ext cx="1589374" cy="611163"/>
            <a:chOff x="7538333" y="9525"/>
            <a:chExt cx="1589374" cy="611163"/>
          </a:xfrm>
        </p:grpSpPr>
        <p:pic>
          <p:nvPicPr>
            <p:cNvPr id="7" name="Picture 6" descr="A close up of a logo&#10;&#10;Description automatically generated with medium confidence">
              <a:extLst>
                <a:ext uri="{FF2B5EF4-FFF2-40B4-BE49-F238E27FC236}">
                  <a16:creationId xmlns:a16="http://schemas.microsoft.com/office/drawing/2014/main" id="{B9574392-480C-9983-265A-10ED895F0E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8333" y="142156"/>
              <a:ext cx="1002025" cy="39628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691AAFB-D55A-0768-736F-16F963CE8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92733" y="9525"/>
              <a:ext cx="634974" cy="611163"/>
            </a:xfrm>
            <a:prstGeom prst="rect">
              <a:avLst/>
            </a:prstGeom>
          </p:spPr>
        </p:pic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3760330-CABD-D6AA-0A15-BC0F1397B9F2}"/>
              </a:ext>
            </a:extLst>
          </p:cNvPr>
          <p:cNvSpPr/>
          <p:nvPr/>
        </p:nvSpPr>
        <p:spPr>
          <a:xfrm>
            <a:off x="951332" y="748902"/>
            <a:ext cx="7056784" cy="15886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33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So….. where does their electricity come from now? </a:t>
            </a:r>
            <a:endParaRPr lang="en-GB" altLang="en-US" sz="33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Text Box 16">
            <a:extLst>
              <a:ext uri="{FF2B5EF4-FFF2-40B4-BE49-F238E27FC236}">
                <a16:creationId xmlns:a16="http://schemas.microsoft.com/office/drawing/2014/main" id="{BE7FEEC4-EECD-C957-93B0-657D9E8E5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2105831"/>
            <a:ext cx="36718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400" b="0" dirty="0"/>
              <a:t>20 years ago, Oil, Gas and Coal</a:t>
            </a:r>
          </a:p>
        </p:txBody>
      </p:sp>
      <p:sp>
        <p:nvSpPr>
          <p:cNvPr id="1035" name="Text Box 19">
            <a:extLst>
              <a:ext uri="{FF2B5EF4-FFF2-40B4-BE49-F238E27FC236}">
                <a16:creationId xmlns:a16="http://schemas.microsoft.com/office/drawing/2014/main" id="{8EBA1CBD-2313-74F8-7D0D-AF0745CA3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6843" y="2116943"/>
            <a:ext cx="3671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b="0" dirty="0"/>
              <a:t>Now– mostly oil &amp; gas</a:t>
            </a:r>
          </a:p>
        </p:txBody>
      </p:sp>
      <p:sp>
        <p:nvSpPr>
          <p:cNvPr id="1032" name="Line 38">
            <a:extLst>
              <a:ext uri="{FF2B5EF4-FFF2-40B4-BE49-F238E27FC236}">
                <a16:creationId xmlns:a16="http://schemas.microsoft.com/office/drawing/2014/main" id="{A7029E2B-A6AC-AD48-F786-A1A681D2A90F}"/>
              </a:ext>
            </a:extLst>
          </p:cNvPr>
          <p:cNvSpPr>
            <a:spLocks noChangeShapeType="1"/>
          </p:cNvSpPr>
          <p:nvPr/>
        </p:nvSpPr>
        <p:spPr bwMode="auto">
          <a:xfrm>
            <a:off x="4881563" y="2636838"/>
            <a:ext cx="0" cy="3887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10F5615-FB3F-D2EB-F851-A54C7513C3D8}"/>
              </a:ext>
            </a:extLst>
          </p:cNvPr>
          <p:cNvGrpSpPr/>
          <p:nvPr/>
        </p:nvGrpSpPr>
        <p:grpSpPr>
          <a:xfrm>
            <a:off x="7538333" y="9525"/>
            <a:ext cx="1589374" cy="611163"/>
            <a:chOff x="7538333" y="9525"/>
            <a:chExt cx="1589374" cy="611163"/>
          </a:xfrm>
        </p:grpSpPr>
        <p:pic>
          <p:nvPicPr>
            <p:cNvPr id="14" name="Picture 13" descr="A close up of a logo&#10;&#10;Description automatically generated with medium confidence">
              <a:extLst>
                <a:ext uri="{FF2B5EF4-FFF2-40B4-BE49-F238E27FC236}">
                  <a16:creationId xmlns:a16="http://schemas.microsoft.com/office/drawing/2014/main" id="{00341647-1C1C-1EB2-FA83-5BBF49CFF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8333" y="142156"/>
              <a:ext cx="1002025" cy="39628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B1DC265-6927-0C09-10FC-80C3326DE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92733" y="9525"/>
              <a:ext cx="634974" cy="611163"/>
            </a:xfrm>
            <a:prstGeom prst="rect">
              <a:avLst/>
            </a:prstGeom>
          </p:spPr>
        </p:pic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988A969-0BAC-3CD3-428E-B612A75586DB}"/>
              </a:ext>
            </a:extLst>
          </p:cNvPr>
          <p:cNvSpPr/>
          <p:nvPr/>
        </p:nvSpPr>
        <p:spPr>
          <a:xfrm>
            <a:off x="755576" y="641282"/>
            <a:ext cx="7056784" cy="131715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33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powers generators in UK power stations? </a:t>
            </a:r>
            <a:endParaRPr lang="en-GB" altLang="en-US" sz="33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E19C52CB-C87A-3EEA-0294-5B6D020767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7525847"/>
              </p:ext>
            </p:extLst>
          </p:nvPr>
        </p:nvGraphicFramePr>
        <p:xfrm>
          <a:off x="-192380" y="3025799"/>
          <a:ext cx="5289223" cy="3240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59D3B739-E6D8-70AE-1F72-01E31A4B56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6008805"/>
              </p:ext>
            </p:extLst>
          </p:nvPr>
        </p:nvGraphicFramePr>
        <p:xfrm>
          <a:off x="3995936" y="3025799"/>
          <a:ext cx="5526360" cy="3387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>
            <a:extLst>
              <a:ext uri="{FF2B5EF4-FFF2-40B4-BE49-F238E27FC236}">
                <a16:creationId xmlns:a16="http://schemas.microsoft.com/office/drawing/2014/main" id="{52E425FE-148A-F4B6-960B-BA5966C388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5504" y="1979613"/>
            <a:ext cx="6911975" cy="1143000"/>
          </a:xfrm>
        </p:spPr>
        <p:txBody>
          <a:bodyPr/>
          <a:lstStyle/>
          <a:p>
            <a:pPr eaLnBrk="1" hangingPunct="1"/>
            <a:br>
              <a:rPr lang="en-GB" altLang="en-US" sz="3200" dirty="0"/>
            </a:br>
            <a:endParaRPr lang="en-GB" altLang="en-US" sz="3200" dirty="0"/>
          </a:p>
        </p:txBody>
      </p:sp>
      <p:sp>
        <p:nvSpPr>
          <p:cNvPr id="11267" name="Rectangle 4">
            <a:extLst>
              <a:ext uri="{FF2B5EF4-FFF2-40B4-BE49-F238E27FC236}">
                <a16:creationId xmlns:a16="http://schemas.microsoft.com/office/drawing/2014/main" id="{786936A2-6D52-874E-2BB4-22DB8D731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51435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3200">
              <a:solidFill>
                <a:schemeClr val="tx2"/>
              </a:solidFill>
            </a:endParaRPr>
          </a:p>
        </p:txBody>
      </p:sp>
      <p:pic>
        <p:nvPicPr>
          <p:cNvPr id="11268" name="Picture 10" descr="MCj01568150000[1]">
            <a:extLst>
              <a:ext uri="{FF2B5EF4-FFF2-40B4-BE49-F238E27FC236}">
                <a16:creationId xmlns:a16="http://schemas.microsoft.com/office/drawing/2014/main" id="{4DF364C3-977D-C309-2CA8-1D13E8CCB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710" y="2924176"/>
            <a:ext cx="2592387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11">
            <a:extLst>
              <a:ext uri="{FF2B5EF4-FFF2-40B4-BE49-F238E27FC236}">
                <a16:creationId xmlns:a16="http://schemas.microsoft.com/office/drawing/2014/main" id="{D1340EC7-057B-E778-D802-19577D546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498" y="2924176"/>
            <a:ext cx="5476646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 dirty="0"/>
              <a:t>Burning fossil fuels releases carbon dioxide into the air….. </a:t>
            </a:r>
          </a:p>
          <a:p>
            <a:pPr algn="ctr" eaLnBrk="1" hangingPunct="1"/>
            <a:r>
              <a:rPr lang="en-GB" altLang="en-US" sz="2800" b="0" dirty="0"/>
              <a:t>This adds to global warming by  the greenhouse effect </a:t>
            </a:r>
          </a:p>
          <a:p>
            <a:pPr algn="ctr" eaLnBrk="1" hangingPunct="1"/>
            <a:r>
              <a:rPr lang="en-GB" altLang="en-US" sz="2800" b="0" dirty="0"/>
              <a:t>leading to even more storms and floods, crop failure, diseases etc.</a:t>
            </a:r>
          </a:p>
          <a:p>
            <a:pPr algn="ctr" eaLnBrk="1" hangingPunct="1">
              <a:spcBef>
                <a:spcPct val="50000"/>
              </a:spcBef>
            </a:pPr>
            <a:endParaRPr lang="en-GB" altLang="en-US" sz="2800" b="0" dirty="0"/>
          </a:p>
        </p:txBody>
      </p:sp>
      <p:sp>
        <p:nvSpPr>
          <p:cNvPr id="11271" name="Rectangle 17">
            <a:extLst>
              <a:ext uri="{FF2B5EF4-FFF2-40B4-BE49-F238E27FC236}">
                <a16:creationId xmlns:a16="http://schemas.microsoft.com/office/drawing/2014/main" id="{5BDEB1DC-2BE6-5BF8-5C36-6092F2910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15888"/>
            <a:ext cx="1847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br>
              <a:rPr lang="en-GB" altLang="en-US" dirty="0">
                <a:solidFill>
                  <a:schemeClr val="tx2"/>
                </a:solidFill>
              </a:rPr>
            </a:br>
            <a:endParaRPr lang="en-GB" altLang="en-US" dirty="0">
              <a:solidFill>
                <a:schemeClr val="tx2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1780527-E2FD-A290-7776-82CD68B6D55E}"/>
              </a:ext>
            </a:extLst>
          </p:cNvPr>
          <p:cNvGrpSpPr/>
          <p:nvPr/>
        </p:nvGrpSpPr>
        <p:grpSpPr>
          <a:xfrm>
            <a:off x="7538333" y="9525"/>
            <a:ext cx="1589374" cy="611163"/>
            <a:chOff x="7538333" y="9525"/>
            <a:chExt cx="1589374" cy="611163"/>
          </a:xfrm>
        </p:grpSpPr>
        <p:pic>
          <p:nvPicPr>
            <p:cNvPr id="9" name="Picture 8" descr="A close up of a logo&#10;&#10;Description automatically generated with medium confidence">
              <a:extLst>
                <a:ext uri="{FF2B5EF4-FFF2-40B4-BE49-F238E27FC236}">
                  <a16:creationId xmlns:a16="http://schemas.microsoft.com/office/drawing/2014/main" id="{A27C46EB-A3B6-5893-7F05-80AA942913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8333" y="142156"/>
              <a:ext cx="1002025" cy="39628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0EC7D19-049F-2AFD-603B-CA742BCF6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92733" y="9525"/>
              <a:ext cx="634974" cy="611163"/>
            </a:xfrm>
            <a:prstGeom prst="rect">
              <a:avLst/>
            </a:prstGeom>
          </p:spPr>
        </p:pic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B7DB41C-9998-5DBE-F4FF-121B5167962F}"/>
              </a:ext>
            </a:extLst>
          </p:cNvPr>
          <p:cNvSpPr/>
          <p:nvPr/>
        </p:nvSpPr>
        <p:spPr>
          <a:xfrm>
            <a:off x="1015033" y="667893"/>
            <a:ext cx="7056784" cy="164782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lang="en-GB" altLang="en-US" sz="33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But . . .</a:t>
            </a:r>
          </a:p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lang="en-GB" altLang="en-US" sz="33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Climate change is a major threat</a:t>
            </a:r>
          </a:p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endParaRPr lang="en-GB" altLang="en-US" sz="33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3">
            <a:extLst>
              <a:ext uri="{FF2B5EF4-FFF2-40B4-BE49-F238E27FC236}">
                <a16:creationId xmlns:a16="http://schemas.microsoft.com/office/drawing/2014/main" id="{0B5F0ACC-D4B3-9F45-A45D-B9918DC11668}"/>
              </a:ext>
            </a:extLst>
          </p:cNvPr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en-US" sz="1200" b="1" i="1" dirty="0"/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en-US" sz="1600" b="1" dirty="0"/>
          </a:p>
          <a:p>
            <a:pPr marL="0" indent="0" eaLnBrk="1" hangingPunct="1">
              <a:lnSpc>
                <a:spcPct val="80000"/>
              </a:lnSpc>
            </a:pPr>
            <a:endParaRPr lang="en-GB" altLang="en-US" sz="1600" dirty="0"/>
          </a:p>
        </p:txBody>
      </p:sp>
      <p:sp>
        <p:nvSpPr>
          <p:cNvPr id="12291" name="AutoShape 4">
            <a:extLst>
              <a:ext uri="{FF2B5EF4-FFF2-40B4-BE49-F238E27FC236}">
                <a16:creationId xmlns:a16="http://schemas.microsoft.com/office/drawing/2014/main" id="{CA51AF96-E7C5-EA62-A083-9E83B7E16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4029" y="2564904"/>
            <a:ext cx="7632700" cy="2232248"/>
          </a:xfrm>
          <a:prstGeom prst="wedgeRoundRectCallout">
            <a:avLst>
              <a:gd name="adj1" fmla="val -47505"/>
              <a:gd name="adj2" fmla="val 10564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n-US" dirty="0"/>
              <a:t>As of 2021, Scotland is aiming to reach Net Zero by 2045.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en-US" sz="1200" i="1" dirty="0"/>
          </a:p>
          <a:p>
            <a:pPr marL="0" indent="0"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dirty="0"/>
              <a:t>“Scotland to have ‘carbon neutral islands’ by 2040. . . the new Carbon Neutral Islands project will demonstrate the low carbon energy potential of Scotland’s islands as hubs of innovation in renewable energy</a:t>
            </a:r>
          </a:p>
          <a:p>
            <a:pPr marL="0" indent="0"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sz="1400" i="1" dirty="0"/>
              <a:t>(Energy Live News Sept 2021)</a:t>
            </a:r>
            <a:endParaRPr lang="en-GB" altLang="en-US" sz="1400" i="1" dirty="0"/>
          </a:p>
          <a:p>
            <a:pPr algn="ctr" eaLnBrk="1" hangingPunct="1"/>
            <a:endParaRPr lang="en-US" altLang="en-US" b="0" dirty="0"/>
          </a:p>
        </p:txBody>
      </p:sp>
      <p:sp>
        <p:nvSpPr>
          <p:cNvPr id="12293" name="Text Box 5">
            <a:extLst>
              <a:ext uri="{FF2B5EF4-FFF2-40B4-BE49-F238E27FC236}">
                <a16:creationId xmlns:a16="http://schemas.microsoft.com/office/drawing/2014/main" id="{4AC41522-ADC4-74AD-B66C-0A314A529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369" y="1180724"/>
            <a:ext cx="7561262" cy="64633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600" b="0" dirty="0"/>
              <a:t>The move to ‘Net Zero’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2680399-4182-7838-65B6-660B4824D239}"/>
              </a:ext>
            </a:extLst>
          </p:cNvPr>
          <p:cNvGrpSpPr/>
          <p:nvPr/>
        </p:nvGrpSpPr>
        <p:grpSpPr>
          <a:xfrm>
            <a:off x="7538333" y="9525"/>
            <a:ext cx="1589374" cy="611163"/>
            <a:chOff x="7538333" y="9525"/>
            <a:chExt cx="1589374" cy="611163"/>
          </a:xfrm>
        </p:grpSpPr>
        <p:pic>
          <p:nvPicPr>
            <p:cNvPr id="7" name="Picture 6" descr="A close up of a logo&#10;&#10;Description automatically generated with medium confidence">
              <a:extLst>
                <a:ext uri="{FF2B5EF4-FFF2-40B4-BE49-F238E27FC236}">
                  <a16:creationId xmlns:a16="http://schemas.microsoft.com/office/drawing/2014/main" id="{4420EF5B-F906-C368-792E-049C6E4821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8333" y="142156"/>
              <a:ext cx="1002025" cy="39628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920C261-9EDF-499A-92C6-08EE199CB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92733" y="9525"/>
              <a:ext cx="634974" cy="611163"/>
            </a:xfrm>
            <a:prstGeom prst="rect">
              <a:avLst/>
            </a:prstGeom>
          </p:spPr>
        </p:pic>
      </p:grpSp>
    </p:spTree>
  </p:cSld>
  <p:clrMapOvr>
    <a:masterClrMapping/>
  </p:clrMapOvr>
  <p:transition advClick="0" advTm="6000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683812B7-5526-3D90-3877-0A16822B12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en-US" sz="3600" dirty="0"/>
              <a:t>How do we stop the climate ……..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7680DEF-02AA-BF63-6C04-46634F7698B0}"/>
              </a:ext>
            </a:extLst>
          </p:cNvPr>
          <p:cNvGrpSpPr/>
          <p:nvPr/>
        </p:nvGrpSpPr>
        <p:grpSpPr>
          <a:xfrm>
            <a:off x="7538333" y="9525"/>
            <a:ext cx="1589374" cy="611163"/>
            <a:chOff x="7538333" y="9525"/>
            <a:chExt cx="1589374" cy="611163"/>
          </a:xfrm>
        </p:grpSpPr>
        <p:pic>
          <p:nvPicPr>
            <p:cNvPr id="5" name="Picture 4" descr="A close up of a logo&#10;&#10;Description automatically generated with medium confidence">
              <a:extLst>
                <a:ext uri="{FF2B5EF4-FFF2-40B4-BE49-F238E27FC236}">
                  <a16:creationId xmlns:a16="http://schemas.microsoft.com/office/drawing/2014/main" id="{910D850B-9DC8-07E9-D6A1-238C9503B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8333" y="142156"/>
              <a:ext cx="1002025" cy="39628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6A6D749-CD84-0B28-887A-E051005E3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92733" y="9525"/>
              <a:ext cx="634974" cy="611163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F4FD62C-39C3-C369-9BD7-26003F030A65}"/>
              </a:ext>
            </a:extLst>
          </p:cNvPr>
          <p:cNvSpPr txBox="1"/>
          <p:nvPr/>
        </p:nvSpPr>
        <p:spPr>
          <a:xfrm>
            <a:off x="2833556" y="5733256"/>
            <a:ext cx="59766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GB" altLang="en-US" sz="36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… from going haywire?</a:t>
            </a:r>
          </a:p>
        </p:txBody>
      </p:sp>
      <p:pic>
        <p:nvPicPr>
          <p:cNvPr id="7" name="Picture 6" descr="A close-up of cracked soil&#10;&#10;Description automatically generated with low confidence">
            <a:extLst>
              <a:ext uri="{FF2B5EF4-FFF2-40B4-BE49-F238E27FC236}">
                <a16:creationId xmlns:a16="http://schemas.microsoft.com/office/drawing/2014/main" id="{62ACE170-DB54-1BBD-9EBA-5AEBDCC40F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24744"/>
            <a:ext cx="6192688" cy="464451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SERC-1">
  <a:themeElements>
    <a:clrScheme name="SSERC orang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CC510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SERC-1" id="{6F52A996-EDEE-4329-889B-874B709FE493}" vid="{E96DB673-CAD8-4A39-8D79-B6782485BBD9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720</TotalTime>
  <Words>473</Words>
  <Application>Microsoft Office PowerPoint</Application>
  <PresentationFormat>On-screen Show (4:3)</PresentationFormat>
  <Paragraphs>70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Comic Sans MS</vt:lpstr>
      <vt:lpstr>Ravie</vt:lpstr>
      <vt:lpstr>Times New Roman</vt:lpstr>
      <vt:lpstr>Wingdings</vt:lpstr>
      <vt:lpstr>Default Design</vt:lpstr>
      <vt:lpstr>SSERC-1</vt:lpstr>
      <vt:lpstr>PowerPoint Presentation</vt:lpstr>
      <vt:lpstr>Welcome to the communities of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How do we stop the climate ……..</vt:lpstr>
      <vt:lpstr>   </vt:lpstr>
      <vt:lpstr>PowerPoint Presentation</vt:lpstr>
      <vt:lpstr>PowerPoint Presentation</vt:lpstr>
    </vt:vector>
  </TitlesOfParts>
  <Company>Desktop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s0344065</dc:creator>
  <cp:lastModifiedBy>Chris Lloyd</cp:lastModifiedBy>
  <cp:revision>66</cp:revision>
  <dcterms:created xsi:type="dcterms:W3CDTF">2007-10-16T09:59:51Z</dcterms:created>
  <dcterms:modified xsi:type="dcterms:W3CDTF">2022-05-11T13:25:27Z</dcterms:modified>
</cp:coreProperties>
</file>