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E4E"/>
    <a:srgbClr val="EC8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39537D-9230-477B-9FC1-7FE1F7647269}" v="3" dt="2018-06-12T08:02:07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5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Lloyd" userId="73d123e7-c7e3-4648-b2fb-af4dedf36153" providerId="ADAL" clId="{1539537D-9230-477B-9FC1-7FE1F7647269}"/>
    <pc:docChg chg="modSld">
      <pc:chgData name="Chris Lloyd" userId="73d123e7-c7e3-4648-b2fb-af4dedf36153" providerId="ADAL" clId="{1539537D-9230-477B-9FC1-7FE1F7647269}" dt="2018-06-12T08:02:07.268" v="2" actId="20577"/>
      <pc:docMkLst>
        <pc:docMk/>
      </pc:docMkLst>
      <pc:sldChg chg="modSp">
        <pc:chgData name="Chris Lloyd" userId="73d123e7-c7e3-4648-b2fb-af4dedf36153" providerId="ADAL" clId="{1539537D-9230-477B-9FC1-7FE1F7647269}" dt="2018-06-12T08:02:07.268" v="2" actId="20577"/>
        <pc:sldMkLst>
          <pc:docMk/>
          <pc:sldMk cId="2997896446" sldId="256"/>
        </pc:sldMkLst>
        <pc:spChg chg="mod">
          <ac:chgData name="Chris Lloyd" userId="73d123e7-c7e3-4648-b2fb-af4dedf36153" providerId="ADAL" clId="{1539537D-9230-477B-9FC1-7FE1F7647269}" dt="2018-06-12T08:02:07.268" v="2" actId="20577"/>
          <ac:spMkLst>
            <pc:docMk/>
            <pc:sldMk cId="2997896446" sldId="256"/>
            <ac:spMk id="9" creationId="{939B6D18-AC9E-4B16-9626-7966EB7A8A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61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16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91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8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2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9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6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49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0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83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CE4E-EBA7-437C-941F-B76D440178B7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2E217-C018-44E3-8689-2E2FCB80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09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57C85-6B45-480B-AF4A-916C85092085}"/>
              </a:ext>
            </a:extLst>
          </p:cNvPr>
          <p:cNvSpPr/>
          <p:nvPr/>
        </p:nvSpPr>
        <p:spPr>
          <a:xfrm>
            <a:off x="1557429" y="705819"/>
            <a:ext cx="5833970" cy="37110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B0D69-7B2A-4AE9-852E-0BA63F6B8FDD}"/>
              </a:ext>
            </a:extLst>
          </p:cNvPr>
          <p:cNvSpPr/>
          <p:nvPr/>
        </p:nvSpPr>
        <p:spPr>
          <a:xfrm>
            <a:off x="5954488" y="5354017"/>
            <a:ext cx="5780315" cy="2777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3772DD-C855-4B7C-BC06-5E203733C86D}"/>
              </a:ext>
            </a:extLst>
          </p:cNvPr>
          <p:cNvSpPr/>
          <p:nvPr/>
        </p:nvSpPr>
        <p:spPr>
          <a:xfrm>
            <a:off x="8698461" y="705819"/>
            <a:ext cx="3036342" cy="3711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132B43-F4AB-477A-9074-0F237BB56A4A}"/>
              </a:ext>
            </a:extLst>
          </p:cNvPr>
          <p:cNvSpPr/>
          <p:nvPr/>
        </p:nvSpPr>
        <p:spPr>
          <a:xfrm>
            <a:off x="1426801" y="5354017"/>
            <a:ext cx="1762714" cy="3711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ABDF6E-23E6-45AC-9F80-C6F85413664C}"/>
              </a:ext>
            </a:extLst>
          </p:cNvPr>
          <p:cNvSpPr txBox="1"/>
          <p:nvPr/>
        </p:nvSpPr>
        <p:spPr>
          <a:xfrm>
            <a:off x="2188029" y="1861460"/>
            <a:ext cx="392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Shelving A-Z inorganics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9B6D18-AC9E-4B16-9626-7966EB7A8A86}"/>
              </a:ext>
            </a:extLst>
          </p:cNvPr>
          <p:cNvSpPr txBox="1"/>
          <p:nvPr/>
        </p:nvSpPr>
        <p:spPr>
          <a:xfrm>
            <a:off x="8904516" y="2092292"/>
            <a:ext cx="2264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Flammable </a:t>
            </a:r>
          </a:p>
          <a:p>
            <a:pPr algn="ctr"/>
            <a:r>
              <a:rPr lang="en-GB" sz="2400" dirty="0"/>
              <a:t>Cabinet(s)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A788C5-B792-4A1B-B885-6AC0917E9C55}"/>
              </a:ext>
            </a:extLst>
          </p:cNvPr>
          <p:cNvSpPr txBox="1"/>
          <p:nvPr/>
        </p:nvSpPr>
        <p:spPr>
          <a:xfrm>
            <a:off x="6450562" y="6281158"/>
            <a:ext cx="392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Shelving A-Z organics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5B0A1-3203-4A15-9E05-49EFCDF118DF}"/>
              </a:ext>
            </a:extLst>
          </p:cNvPr>
          <p:cNvSpPr/>
          <p:nvPr/>
        </p:nvSpPr>
        <p:spPr>
          <a:xfrm>
            <a:off x="5954488" y="8211339"/>
            <a:ext cx="5780315" cy="827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EE3FE7-472C-4E33-A3FF-A00B29BEF172}"/>
              </a:ext>
            </a:extLst>
          </p:cNvPr>
          <p:cNvSpPr txBox="1"/>
          <p:nvPr/>
        </p:nvSpPr>
        <p:spPr>
          <a:xfrm>
            <a:off x="5895388" y="8364366"/>
            <a:ext cx="392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Low-Level storage - corrosives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66D95E-52CE-4540-9163-AF0D3773E685}"/>
              </a:ext>
            </a:extLst>
          </p:cNvPr>
          <p:cNvSpPr/>
          <p:nvPr/>
        </p:nvSpPr>
        <p:spPr>
          <a:xfrm>
            <a:off x="3271543" y="5354017"/>
            <a:ext cx="1762714" cy="1855531"/>
          </a:xfrm>
          <a:prstGeom prst="rect">
            <a:avLst/>
          </a:prstGeom>
          <a:solidFill>
            <a:srgbClr val="EC84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64EF44-CD35-4C65-9B07-408054CD7712}"/>
              </a:ext>
            </a:extLst>
          </p:cNvPr>
          <p:cNvSpPr txBox="1"/>
          <p:nvPr/>
        </p:nvSpPr>
        <p:spPr>
          <a:xfrm>
            <a:off x="1683397" y="6747883"/>
            <a:ext cx="1325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Door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85EAEC-C674-4F15-A8D1-88956F2101C3}"/>
              </a:ext>
            </a:extLst>
          </p:cNvPr>
          <p:cNvSpPr/>
          <p:nvPr/>
        </p:nvSpPr>
        <p:spPr>
          <a:xfrm>
            <a:off x="3529498" y="59488"/>
            <a:ext cx="17156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rgbClr val="FF0000"/>
                </a:solidFill>
                <a:latin typeface="Arial Black" panose="020B0A04020102020204" pitchFamily="34" charset="0"/>
              </a:rPr>
              <a:t>Wall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53BCDA-A54E-403C-9998-C8EA42B91168}"/>
              </a:ext>
            </a:extLst>
          </p:cNvPr>
          <p:cNvSpPr/>
          <p:nvPr/>
        </p:nvSpPr>
        <p:spPr>
          <a:xfrm>
            <a:off x="8904516" y="109543"/>
            <a:ext cx="17156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rgbClr val="FF0000"/>
                </a:solidFill>
                <a:latin typeface="Arial Black" panose="020B0A04020102020204" pitchFamily="34" charset="0"/>
              </a:rPr>
              <a:t>Wall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5A6235-0157-4E36-8422-2AEC4D394F07}"/>
              </a:ext>
            </a:extLst>
          </p:cNvPr>
          <p:cNvSpPr/>
          <p:nvPr/>
        </p:nvSpPr>
        <p:spPr>
          <a:xfrm>
            <a:off x="7703786" y="4800600"/>
            <a:ext cx="17156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rgbClr val="FF0000"/>
                </a:solidFill>
                <a:latin typeface="Arial Black" panose="020B0A04020102020204" pitchFamily="34" charset="0"/>
              </a:rPr>
              <a:t>Wall 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EBEC-77DD-49F9-8F47-DF637D5EA6DC}"/>
              </a:ext>
            </a:extLst>
          </p:cNvPr>
          <p:cNvSpPr/>
          <p:nvPr/>
        </p:nvSpPr>
        <p:spPr>
          <a:xfrm>
            <a:off x="2372698" y="4800600"/>
            <a:ext cx="17156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rgbClr val="FF0000"/>
                </a:solidFill>
                <a:latin typeface="Arial Black" panose="020B0A04020102020204" pitchFamily="34" charset="0"/>
              </a:rPr>
              <a:t>Wall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633A4F-2E52-4816-9742-396216827F9E}"/>
              </a:ext>
            </a:extLst>
          </p:cNvPr>
          <p:cNvSpPr txBox="1"/>
          <p:nvPr/>
        </p:nvSpPr>
        <p:spPr>
          <a:xfrm>
            <a:off x="3425499" y="5719131"/>
            <a:ext cx="1325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Shelving</a:t>
            </a:r>
          </a:p>
          <a:p>
            <a:pPr algn="ctr"/>
            <a:r>
              <a:rPr lang="en-GB" sz="2400" dirty="0"/>
              <a:t>Oxidisers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C142F2-546F-4496-A27B-DDDBA8AEE60D}"/>
              </a:ext>
            </a:extLst>
          </p:cNvPr>
          <p:cNvSpPr/>
          <p:nvPr/>
        </p:nvSpPr>
        <p:spPr>
          <a:xfrm>
            <a:off x="3280867" y="7283574"/>
            <a:ext cx="1762714" cy="1781506"/>
          </a:xfrm>
          <a:prstGeom prst="rect">
            <a:avLst/>
          </a:prstGeom>
          <a:solidFill>
            <a:srgbClr val="E44E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22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3FDC73-CD6C-416B-AD7A-D417A5A2CD6B}"/>
              </a:ext>
            </a:extLst>
          </p:cNvPr>
          <p:cNvSpPr txBox="1"/>
          <p:nvPr/>
        </p:nvSpPr>
        <p:spPr>
          <a:xfrm>
            <a:off x="3499363" y="7551095"/>
            <a:ext cx="1325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Cabinet Water </a:t>
            </a:r>
            <a:r>
              <a:rPr lang="en-GB" sz="2400" dirty="0" err="1"/>
              <a:t>reactives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97896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29</Words>
  <Application>Microsoft Office PowerPoint</Application>
  <PresentationFormat>A3 Paper (297x420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Lloyd</dc:creator>
  <cp:lastModifiedBy>Chris Lloyd</cp:lastModifiedBy>
  <cp:revision>7</cp:revision>
  <dcterms:created xsi:type="dcterms:W3CDTF">2018-05-31T14:53:17Z</dcterms:created>
  <dcterms:modified xsi:type="dcterms:W3CDTF">2018-06-12T08:02:11Z</dcterms:modified>
</cp:coreProperties>
</file>