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9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895E-87FD-4053-A600-4D1475E24DE8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F566-5E31-4208-964F-5A99E1521C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895E-87FD-4053-A600-4D1475E24DE8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F566-5E31-4208-964F-5A99E1521C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895E-87FD-4053-A600-4D1475E24DE8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F566-5E31-4208-964F-5A99E1521C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895E-87FD-4053-A600-4D1475E24DE8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F566-5E31-4208-964F-5A99E1521C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895E-87FD-4053-A600-4D1475E24DE8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F566-5E31-4208-964F-5A99E1521C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895E-87FD-4053-A600-4D1475E24DE8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F566-5E31-4208-964F-5A99E1521C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895E-87FD-4053-A600-4D1475E24DE8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F566-5E31-4208-964F-5A99E1521C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895E-87FD-4053-A600-4D1475E24DE8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F566-5E31-4208-964F-5A99E1521C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895E-87FD-4053-A600-4D1475E24DE8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F566-5E31-4208-964F-5A99E1521C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895E-87FD-4053-A600-4D1475E24DE8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F566-5E31-4208-964F-5A99E1521C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895E-87FD-4053-A600-4D1475E24DE8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F566-5E31-4208-964F-5A99E1521C6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1895E-87FD-4053-A600-4D1475E24DE8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DF566-5E31-4208-964F-5A99E1521C6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772400" cy="1470025"/>
          </a:xfrm>
        </p:spPr>
        <p:txBody>
          <a:bodyPr/>
          <a:lstStyle/>
          <a:p>
            <a:pPr algn="l"/>
            <a:r>
              <a:rPr lang="en-GB" dirty="0" smtClean="0"/>
              <a:t>    Sarah from Scotland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3429000"/>
            <a:ext cx="6400800" cy="1752600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schemeClr val="tx1"/>
                </a:solidFill>
              </a:rPr>
              <a:t>Hi – I am Sarah and I </a:t>
            </a:r>
          </a:p>
          <a:p>
            <a:pPr algn="r"/>
            <a:r>
              <a:rPr lang="en-GB" dirty="0">
                <a:solidFill>
                  <a:schemeClr val="tx1"/>
                </a:solidFill>
              </a:rPr>
              <a:t>l</a:t>
            </a:r>
            <a:r>
              <a:rPr lang="en-GB" dirty="0" smtClean="0">
                <a:solidFill>
                  <a:schemeClr val="tx1"/>
                </a:solidFill>
              </a:rPr>
              <a:t>ive near Edinburgh in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                         Scotland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Marjorie\AppData\Local\Microsoft\Windows\Temporary Internet Files\Content.IE5\2YTBANK1\MP90042429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764704"/>
            <a:ext cx="1979712" cy="1305373"/>
          </a:xfrm>
          <a:prstGeom prst="rect">
            <a:avLst/>
          </a:prstGeom>
          <a:noFill/>
        </p:spPr>
      </p:pic>
      <p:pic>
        <p:nvPicPr>
          <p:cNvPr id="1029" name="Picture 5" descr="C:\Users\Marjorie\AppData\Local\Microsoft\Windows\Temporary Internet Files\Content.IE5\HGU3QWJY\MP90044223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060848"/>
            <a:ext cx="2736304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772400" cy="1470025"/>
          </a:xfrm>
        </p:spPr>
        <p:txBody>
          <a:bodyPr/>
          <a:lstStyle/>
          <a:p>
            <a:pPr algn="l"/>
            <a:r>
              <a:rPr lang="en-GB" dirty="0" smtClean="0"/>
              <a:t>    Sarah from Scotland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132856"/>
            <a:ext cx="8496944" cy="4725144"/>
          </a:xfrm>
        </p:spPr>
        <p:txBody>
          <a:bodyPr>
            <a:normAutofit fontScale="55000" lnSpcReduction="20000"/>
          </a:bodyPr>
          <a:lstStyle/>
          <a:p>
            <a:pPr algn="r"/>
            <a:endParaRPr lang="en-GB" sz="2800" dirty="0" smtClean="0">
              <a:solidFill>
                <a:schemeClr val="tx1"/>
              </a:solidFill>
            </a:endParaRPr>
          </a:p>
          <a:p>
            <a:pPr algn="r"/>
            <a:r>
              <a:rPr lang="en-GB" sz="4400" dirty="0" smtClean="0">
                <a:solidFill>
                  <a:schemeClr val="tx1"/>
                </a:solidFill>
              </a:rPr>
              <a:t> My house is near to the famous Forth Bridge </a:t>
            </a:r>
          </a:p>
          <a:p>
            <a:pPr algn="l"/>
            <a:r>
              <a:rPr lang="en-GB" sz="4400" dirty="0" smtClean="0">
                <a:solidFill>
                  <a:schemeClr val="tx1"/>
                </a:solidFill>
              </a:rPr>
              <a:t>                                           and I go to </a:t>
            </a:r>
            <a:r>
              <a:rPr lang="en-GB" sz="4400" dirty="0" err="1" smtClean="0">
                <a:solidFill>
                  <a:schemeClr val="tx1"/>
                </a:solidFill>
              </a:rPr>
              <a:t>Inverkeithing</a:t>
            </a:r>
            <a:r>
              <a:rPr lang="en-GB" sz="4400" dirty="0" smtClean="0">
                <a:solidFill>
                  <a:schemeClr val="tx1"/>
                </a:solidFill>
              </a:rPr>
              <a:t> High School.</a:t>
            </a:r>
          </a:p>
          <a:p>
            <a:pPr algn="l"/>
            <a:endParaRPr lang="en-GB" sz="4400" dirty="0" smtClean="0">
              <a:solidFill>
                <a:schemeClr val="tx1"/>
              </a:solidFill>
            </a:endParaRPr>
          </a:p>
          <a:p>
            <a:pPr algn="l"/>
            <a:r>
              <a:rPr lang="en-GB" sz="4400" dirty="0" smtClean="0">
                <a:solidFill>
                  <a:schemeClr val="tx1"/>
                </a:solidFill>
              </a:rPr>
              <a:t>Today I am writing an essay for a science competition – the title is </a:t>
            </a:r>
            <a:r>
              <a:rPr lang="en-GB" sz="4400" b="1" i="1" dirty="0" smtClean="0">
                <a:solidFill>
                  <a:schemeClr val="tx1"/>
                </a:solidFill>
              </a:rPr>
              <a:t>‘More than a 1000 years from now’</a:t>
            </a:r>
            <a:r>
              <a:rPr lang="en-GB" sz="4400" b="1" dirty="0" smtClean="0">
                <a:solidFill>
                  <a:schemeClr val="tx1"/>
                </a:solidFill>
              </a:rPr>
              <a:t>. </a:t>
            </a:r>
            <a:r>
              <a:rPr lang="en-GB" sz="4400" dirty="0" smtClean="0">
                <a:solidFill>
                  <a:schemeClr val="tx1"/>
                </a:solidFill>
              </a:rPr>
              <a:t>I am writing about a future where human beings have been able to use discoveries which they made from space travel and research to create a better world and to give hope for the future. </a:t>
            </a:r>
          </a:p>
          <a:p>
            <a:pPr algn="l"/>
            <a:endParaRPr lang="en-GB" sz="4400" dirty="0" smtClean="0">
              <a:solidFill>
                <a:schemeClr val="tx1"/>
              </a:solidFill>
            </a:endParaRPr>
          </a:p>
          <a:p>
            <a:pPr algn="l"/>
            <a:r>
              <a:rPr lang="en-GB" sz="4400" dirty="0" smtClean="0">
                <a:solidFill>
                  <a:schemeClr val="tx1"/>
                </a:solidFill>
              </a:rPr>
              <a:t>I find this topic really interesting and so I have done lots of research so that what I write is based on real possibilities. Here are some of the things which I have been finding out about and how I have imagined they have changed the world:</a:t>
            </a:r>
          </a:p>
          <a:p>
            <a:pPr algn="l"/>
            <a:endParaRPr lang="en-GB" sz="28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C:\Users\Marjorie\AppData\Local\Microsoft\Windows\Temporary Internet Files\Content.IE5\2YTBANK1\MP90042429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764704"/>
            <a:ext cx="1979712" cy="1305373"/>
          </a:xfrm>
          <a:prstGeom prst="rect">
            <a:avLst/>
          </a:prstGeom>
          <a:noFill/>
        </p:spPr>
      </p:pic>
      <p:pic>
        <p:nvPicPr>
          <p:cNvPr id="6" name="Picture 5" descr="highschoo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988840"/>
            <a:ext cx="2592288" cy="13848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88640"/>
            <a:ext cx="7772400" cy="1470025"/>
          </a:xfrm>
        </p:spPr>
        <p:txBody>
          <a:bodyPr/>
          <a:lstStyle/>
          <a:p>
            <a:pPr algn="l"/>
            <a:r>
              <a:rPr lang="en-GB" dirty="0" smtClean="0"/>
              <a:t>         </a:t>
            </a:r>
            <a:r>
              <a:rPr lang="en-GB" sz="3200" dirty="0" smtClean="0"/>
              <a:t>Sarah from Scotland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132856"/>
            <a:ext cx="8496944" cy="432048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algn="l"/>
            <a:endParaRPr lang="en-GB" sz="28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C:\Users\Marjorie\AppData\Local\Microsoft\Windows\Temporary Internet Files\Content.IE5\2YTBANK1\MP90042429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04664"/>
            <a:ext cx="1528890" cy="100811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11560" y="1628800"/>
            <a:ext cx="7992888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 smtClean="0"/>
              <a:t>‘</a:t>
            </a:r>
            <a:r>
              <a:rPr lang="en-GB" sz="2400" b="1" i="1" dirty="0" smtClean="0"/>
              <a:t>More than a 1000 years from now’  - The Earth in 3030</a:t>
            </a:r>
          </a:p>
          <a:p>
            <a:endParaRPr lang="en-GB" sz="2400" b="1" i="1" dirty="0" smtClean="0"/>
          </a:p>
          <a:p>
            <a:r>
              <a:rPr lang="en-GB" sz="2400" dirty="0" smtClean="0"/>
              <a:t>Here are some of the ways that the world has changed because of the space programmes which took place over a 1000 years ago:</a:t>
            </a:r>
          </a:p>
          <a:p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Energy – we get half our energy now from reactors which use Helium-3 from the moon. The reaction gives out practically no radiation and we have plenty of fuel for the next 1000 years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Energy – we get almost half the energy we need from giant solar panels which orbit the earth above the equator. The energy they generate beams to earth using lasers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endParaRPr lang="en-GB" b="1" dirty="0" smtClean="0"/>
          </a:p>
          <a:p>
            <a:r>
              <a:rPr lang="en-GB" b="1" dirty="0" smtClean="0"/>
              <a:t> 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88640"/>
            <a:ext cx="7772400" cy="1470025"/>
          </a:xfrm>
        </p:spPr>
        <p:txBody>
          <a:bodyPr/>
          <a:lstStyle/>
          <a:p>
            <a:pPr algn="l"/>
            <a:r>
              <a:rPr lang="en-GB" dirty="0" smtClean="0"/>
              <a:t>         </a:t>
            </a:r>
            <a:r>
              <a:rPr lang="en-GB" sz="3200" dirty="0" smtClean="0"/>
              <a:t>Sarah from Scotland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132856"/>
            <a:ext cx="8496944" cy="432048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algn="l"/>
            <a:endParaRPr lang="en-GB" sz="28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C:\Users\Marjorie\AppData\Local\Microsoft\Windows\Temporary Internet Files\Content.IE5\2YTBANK1\MP90042429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04664"/>
            <a:ext cx="1528890" cy="100811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11560" y="1340768"/>
            <a:ext cx="799288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 smtClean="0"/>
              <a:t>‘</a:t>
            </a:r>
            <a:r>
              <a:rPr lang="en-GB" b="1" i="1" dirty="0" smtClean="0"/>
              <a:t>More than a 1000 years from now’  - The Earth in 3030</a:t>
            </a:r>
          </a:p>
          <a:p>
            <a:endParaRPr lang="en-GB" b="1" i="1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Clean air – As part of their space programme Russian scientists learned about using algae to recycle air – now we use this living technology to give us clean air all over the world (and it looks nice too!)</a:t>
            </a:r>
          </a:p>
          <a:p>
            <a:pPr>
              <a:buFont typeface="Arial" pitchFamily="34" charset="0"/>
              <a:buChar char="•"/>
            </a:pPr>
            <a:endParaRPr lang="en-GB" sz="8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Clean land – we use molecules which were found on Mars to absorb pollutants from the land creating much cleaner green spaces</a:t>
            </a:r>
          </a:p>
          <a:p>
            <a:pPr>
              <a:buFont typeface="Arial" pitchFamily="34" charset="0"/>
              <a:buChar char="•"/>
            </a:pPr>
            <a:endParaRPr lang="en-GB" sz="8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Cure for cancer – because of the study of how crystals grow in space scientists have been able to make new medicines which actually cure cancer – so even though you might still get cancer you get treated and you get better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endParaRPr lang="en-GB" b="1" dirty="0" smtClean="0"/>
          </a:p>
          <a:p>
            <a:r>
              <a:rPr lang="en-GB" b="1" dirty="0" smtClean="0"/>
              <a:t> 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88640"/>
            <a:ext cx="7772400" cy="1470025"/>
          </a:xfrm>
        </p:spPr>
        <p:txBody>
          <a:bodyPr/>
          <a:lstStyle/>
          <a:p>
            <a:pPr algn="l"/>
            <a:r>
              <a:rPr lang="en-GB" dirty="0" smtClean="0"/>
              <a:t>         </a:t>
            </a:r>
            <a:r>
              <a:rPr lang="en-GB" sz="3200" dirty="0" smtClean="0"/>
              <a:t>Sarah from Scotland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132856"/>
            <a:ext cx="8496944" cy="432048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algn="l"/>
            <a:endParaRPr lang="en-GB" sz="28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C:\Users\Marjorie\AppData\Local\Microsoft\Windows\Temporary Internet Files\Content.IE5\2YTBANK1\MP90042429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04664"/>
            <a:ext cx="1528890" cy="100811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11560" y="1628800"/>
            <a:ext cx="7992888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 smtClean="0"/>
              <a:t>‘</a:t>
            </a:r>
            <a:r>
              <a:rPr lang="en-GB" sz="2400" b="1" i="1" dirty="0" smtClean="0"/>
              <a:t>More than a 1000 years from now’  - The Earth in 3030</a:t>
            </a:r>
          </a:p>
          <a:p>
            <a:endParaRPr lang="en-GB" sz="800" dirty="0" smtClean="0"/>
          </a:p>
          <a:p>
            <a:r>
              <a:rPr lang="en-GB" sz="2400" b="1" dirty="0" smtClean="0"/>
              <a:t>Life on the moon!</a:t>
            </a:r>
          </a:p>
          <a:p>
            <a:pPr>
              <a:buFont typeface="Arial" pitchFamily="34" charset="0"/>
              <a:buChar char="•"/>
            </a:pPr>
            <a:endParaRPr lang="en-GB" sz="800" dirty="0" smtClean="0"/>
          </a:p>
          <a:p>
            <a:r>
              <a:rPr lang="en-GB" sz="2400" dirty="0" smtClean="0"/>
              <a:t>Most people still live on earth </a:t>
            </a:r>
          </a:p>
          <a:p>
            <a:r>
              <a:rPr lang="en-GB" sz="2400" dirty="0" smtClean="0"/>
              <a:t>but some people actually live on</a:t>
            </a:r>
          </a:p>
          <a:p>
            <a:r>
              <a:rPr lang="en-GB" sz="2400" dirty="0" smtClean="0"/>
              <a:t>the moon.</a:t>
            </a:r>
          </a:p>
          <a:p>
            <a:r>
              <a:rPr lang="en-GB" sz="2400" dirty="0" smtClean="0"/>
              <a:t>It took a long time but eventually </a:t>
            </a:r>
          </a:p>
          <a:p>
            <a:r>
              <a:rPr lang="en-GB" sz="2400" dirty="0" smtClean="0"/>
              <a:t>a group of scientists, engineers </a:t>
            </a:r>
          </a:p>
          <a:p>
            <a:r>
              <a:rPr lang="en-GB" sz="2400" dirty="0" smtClean="0"/>
              <a:t>and designers built a </a:t>
            </a:r>
          </a:p>
          <a:p>
            <a:r>
              <a:rPr lang="en-GB" sz="2400" dirty="0" smtClean="0"/>
              <a:t>sustainable moon town called</a:t>
            </a:r>
          </a:p>
          <a:p>
            <a:r>
              <a:rPr lang="en-GB" sz="2400" b="1" dirty="0" err="1" smtClean="0"/>
              <a:t>Moonsdale</a:t>
            </a:r>
            <a:r>
              <a:rPr lang="en-GB" sz="2400" b="1" dirty="0" smtClean="0"/>
              <a:t>.</a:t>
            </a:r>
          </a:p>
          <a:p>
            <a:endParaRPr lang="en-GB" sz="2400" dirty="0" smtClean="0"/>
          </a:p>
          <a:p>
            <a:r>
              <a:rPr lang="en-GB" sz="2400" dirty="0" smtClean="0"/>
              <a:t>As a group write a few sentences about what it is like living in the world which Sarah is imagining:</a:t>
            </a:r>
          </a:p>
          <a:p>
            <a:endParaRPr lang="en-GB" sz="2400" dirty="0" smtClean="0"/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endParaRPr lang="en-GB" b="1" dirty="0" smtClean="0"/>
          </a:p>
          <a:p>
            <a:r>
              <a:rPr lang="en-GB" b="1" dirty="0" smtClean="0"/>
              <a:t> </a:t>
            </a:r>
            <a:endParaRPr lang="en-GB" b="1" dirty="0"/>
          </a:p>
        </p:txBody>
      </p:sp>
      <p:pic>
        <p:nvPicPr>
          <p:cNvPr id="6" name="Picture 5" descr="city-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2636912"/>
            <a:ext cx="3873430" cy="31386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-387423"/>
            <a:ext cx="8276456" cy="1584176"/>
          </a:xfrm>
        </p:spPr>
        <p:txBody>
          <a:bodyPr/>
          <a:lstStyle/>
          <a:p>
            <a:pPr algn="l"/>
            <a:r>
              <a:rPr lang="en-GB" b="1" dirty="0" smtClean="0"/>
              <a:t>      </a:t>
            </a:r>
            <a:br>
              <a:rPr lang="en-GB" b="1" dirty="0" smtClean="0"/>
            </a:br>
            <a:r>
              <a:rPr lang="en-GB" sz="3200" b="1" dirty="0" smtClean="0"/>
              <a:t>Sarah’s info card (present day positives)</a:t>
            </a:r>
            <a:endParaRPr lang="en-GB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8496944" cy="6165304"/>
          </a:xfrm>
        </p:spPr>
        <p:txBody>
          <a:bodyPr>
            <a:normAutofit fontScale="92500" lnSpcReduction="10000"/>
          </a:bodyPr>
          <a:lstStyle/>
          <a:p>
            <a:pPr algn="l"/>
            <a:endParaRPr lang="en-GB" sz="2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Scotland has companies involved in the space industry, producing everything from batteries to </a:t>
            </a:r>
            <a:r>
              <a:rPr lang="en-GB" sz="2800" dirty="0" err="1" smtClean="0">
                <a:solidFill>
                  <a:schemeClr val="tx1"/>
                </a:solidFill>
              </a:rPr>
              <a:t>nano</a:t>
            </a:r>
            <a:r>
              <a:rPr lang="en-GB" sz="2800" dirty="0" smtClean="0">
                <a:solidFill>
                  <a:schemeClr val="tx1"/>
                </a:solidFill>
              </a:rPr>
              <a:t>-satellites. This means good jobs for people in space science jobs.  Some examples:</a:t>
            </a:r>
          </a:p>
          <a:p>
            <a:pPr algn="l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At the </a:t>
            </a:r>
            <a:r>
              <a:rPr lang="en-GB" sz="2800" dirty="0" smtClean="0">
                <a:solidFill>
                  <a:schemeClr val="tx1"/>
                </a:solidFill>
              </a:rPr>
              <a:t>UK </a:t>
            </a:r>
            <a:r>
              <a:rPr lang="en-GB" sz="2800" dirty="0" smtClean="0">
                <a:solidFill>
                  <a:schemeClr val="tx1"/>
                </a:solidFill>
              </a:rPr>
              <a:t>Astronomy Technology Centre in Edinburgh </a:t>
            </a:r>
            <a:r>
              <a:rPr lang="en-GB" sz="2800" dirty="0" smtClean="0">
                <a:solidFill>
                  <a:schemeClr val="tx1"/>
                </a:solidFill>
              </a:rPr>
              <a:t>they developed </a:t>
            </a:r>
            <a:r>
              <a:rPr lang="en-GB" sz="2800" dirty="0" smtClean="0">
                <a:solidFill>
                  <a:schemeClr val="tx1"/>
                </a:solidFill>
              </a:rPr>
              <a:t>a special kind of wiring that works at the </a:t>
            </a:r>
            <a:r>
              <a:rPr lang="en-GB" sz="2800" dirty="0" smtClean="0">
                <a:solidFill>
                  <a:schemeClr val="tx1"/>
                </a:solidFill>
              </a:rPr>
              <a:t>cryogenic (very low) </a:t>
            </a:r>
            <a:r>
              <a:rPr lang="en-GB" sz="2800" dirty="0" smtClean="0">
                <a:solidFill>
                  <a:schemeClr val="tx1"/>
                </a:solidFill>
              </a:rPr>
              <a:t>temperatures found inside an astronomy </a:t>
            </a:r>
            <a:r>
              <a:rPr lang="en-GB" sz="2800" dirty="0" smtClean="0">
                <a:solidFill>
                  <a:schemeClr val="tx1"/>
                </a:solidFill>
              </a:rPr>
              <a:t>camera. This kind of camera is </a:t>
            </a:r>
            <a:r>
              <a:rPr lang="en-GB" sz="2800" dirty="0" smtClean="0">
                <a:solidFill>
                  <a:schemeClr val="tx1"/>
                </a:solidFill>
              </a:rPr>
              <a:t>used to look into the furthest regions of space</a:t>
            </a:r>
          </a:p>
          <a:p>
            <a:pPr lvl="0" algn="l">
              <a:buFont typeface="Arial" pitchFamily="34" charset="0"/>
              <a:buChar char="•"/>
            </a:pPr>
            <a:r>
              <a:rPr lang="en-GB" sz="2800" dirty="0" err="1" smtClean="0">
                <a:solidFill>
                  <a:schemeClr val="tx1"/>
                </a:solidFill>
              </a:rPr>
              <a:t>Kinotex</a:t>
            </a:r>
            <a:r>
              <a:rPr lang="en-GB" sz="2800" dirty="0" smtClean="0">
                <a:solidFill>
                  <a:schemeClr val="tx1"/>
                </a:solidFill>
              </a:rPr>
              <a:t>: 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this is a </a:t>
            </a:r>
            <a:r>
              <a:rPr lang="en-GB" sz="2800" dirty="0" smtClean="0">
                <a:solidFill>
                  <a:schemeClr val="tx1"/>
                </a:solidFill>
              </a:rPr>
              <a:t>sensor </a:t>
            </a:r>
            <a:r>
              <a:rPr lang="en-GB" sz="2800" dirty="0" smtClean="0">
                <a:solidFill>
                  <a:schemeClr val="tx1"/>
                </a:solidFill>
              </a:rPr>
              <a:t>technology which, like human skin, registers pressure and differences in pressure and gives feedback. </a:t>
            </a:r>
            <a:r>
              <a:rPr lang="en-GB" sz="2800" dirty="0" smtClean="0">
                <a:solidFill>
                  <a:schemeClr val="tx1"/>
                </a:solidFill>
              </a:rPr>
              <a:t>This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was developed by </a:t>
            </a:r>
            <a:r>
              <a:rPr lang="en-GB" sz="2800" dirty="0" smtClean="0">
                <a:solidFill>
                  <a:schemeClr val="tx1"/>
                </a:solidFill>
              </a:rPr>
              <a:t>for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the robotic arm on the </a:t>
            </a:r>
            <a:r>
              <a:rPr lang="en-GB" sz="2800" dirty="0" smtClean="0">
                <a:solidFill>
                  <a:schemeClr val="tx1"/>
                </a:solidFill>
              </a:rPr>
              <a:t>I</a:t>
            </a:r>
            <a:r>
              <a:rPr lang="en-GB" sz="2800" dirty="0" smtClean="0">
                <a:solidFill>
                  <a:schemeClr val="tx1"/>
                </a:solidFill>
              </a:rPr>
              <a:t>nternational Space Station </a:t>
            </a:r>
            <a:r>
              <a:rPr lang="en-GB" sz="2800" dirty="0" smtClean="0">
                <a:solidFill>
                  <a:schemeClr val="tx1"/>
                </a:solidFill>
              </a:rPr>
              <a:t>but is now being used by car companies for crash sensing to improve pedestrian </a:t>
            </a:r>
            <a:r>
              <a:rPr lang="en-GB" sz="2800" dirty="0" smtClean="0">
                <a:solidFill>
                  <a:schemeClr val="tx1"/>
                </a:solidFill>
              </a:rPr>
              <a:t>safety</a:t>
            </a:r>
          </a:p>
          <a:p>
            <a:pPr lvl="0" algn="l">
              <a:buFont typeface="Arial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algn="l"/>
            <a:endParaRPr lang="en-GB" sz="28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C:\Users\Marjorie\AppData\Local\Microsoft\Windows\Temporary Internet Files\Content.IE5\2YTBANK1\MP90042429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16632"/>
            <a:ext cx="1368152" cy="90212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9552" y="1628800"/>
            <a:ext cx="799288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000" b="1" i="1" dirty="0" smtClean="0"/>
          </a:p>
          <a:p>
            <a:endParaRPr lang="en-GB" sz="2000" b="1" i="1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b="1" dirty="0" smtClean="0"/>
          </a:p>
          <a:p>
            <a:r>
              <a:rPr lang="en-GB" b="1" dirty="0" smtClean="0"/>
              <a:t> 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274</TotalTime>
  <Words>593</Words>
  <Application>Microsoft Office PowerPoint</Application>
  <PresentationFormat>On-screen Show (4:3)</PresentationFormat>
  <Paragraphs>75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 Sarah from Scotland</vt:lpstr>
      <vt:lpstr>    Sarah from Scotland</vt:lpstr>
      <vt:lpstr>         Sarah from Scotland</vt:lpstr>
      <vt:lpstr>         Sarah from Scotland</vt:lpstr>
      <vt:lpstr>         Sarah from Scotland</vt:lpstr>
      <vt:lpstr>       Sarah’s info card (present day positives)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Sarah from Scotland</dc:title>
  <dc:creator>Marjorie Anne Smith</dc:creator>
  <cp:lastModifiedBy>Marjorie Anne Smith</cp:lastModifiedBy>
  <cp:revision>36</cp:revision>
  <dcterms:created xsi:type="dcterms:W3CDTF">2011-07-12T05:16:37Z</dcterms:created>
  <dcterms:modified xsi:type="dcterms:W3CDTF">2011-09-05T07:29:16Z</dcterms:modified>
</cp:coreProperties>
</file>