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FBEC"/>
    <a:srgbClr val="F8E2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2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40BEF-112C-44BB-8BBC-AF364DB02570}" type="datetimeFigureOut">
              <a:rPr lang="en-GB" smtClean="0"/>
              <a:pPr/>
              <a:t>15/07/2011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9FB3-1772-4074-9830-21D74D203BB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</p:spPr>
        <p:txBody>
          <a:bodyPr/>
          <a:lstStyle/>
          <a:p>
            <a:pPr algn="r"/>
            <a:r>
              <a:rPr lang="en-GB" dirty="0" err="1" smtClean="0"/>
              <a:t>Alvy</a:t>
            </a:r>
            <a:r>
              <a:rPr lang="en-GB" dirty="0" smtClean="0"/>
              <a:t>  from America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Hello there – my name is </a:t>
            </a:r>
            <a:r>
              <a:rPr lang="en-GB" smtClean="0">
                <a:solidFill>
                  <a:schemeClr val="tx1"/>
                </a:solidFill>
              </a:rPr>
              <a:t>Alvy </a:t>
            </a:r>
            <a:r>
              <a:rPr lang="en-GB" dirty="0" smtClean="0">
                <a:solidFill>
                  <a:schemeClr val="tx1"/>
                </a:solidFill>
              </a:rPr>
              <a:t>and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 live in New York in the USA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Marjorie\AppData\Local\Microsoft\Windows\Temporary Internet Files\Content.IE5\3B9FRBB6\MP90044224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2520280" cy="3780420"/>
          </a:xfrm>
          <a:prstGeom prst="rect">
            <a:avLst/>
          </a:prstGeom>
          <a:noFill/>
        </p:spPr>
      </p:pic>
      <p:pic>
        <p:nvPicPr>
          <p:cNvPr id="1029" name="Picture 5" descr="C:\Users\Marjorie\AppData\Local\Microsoft\Windows\Temporary Internet Files\Content.IE5\2YTBANK1\MC9000010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76672"/>
            <a:ext cx="2125291" cy="1127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Bernard from Belgium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8064" y="2780928"/>
            <a:ext cx="3456384" cy="3528392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Bonjour – I am Bernard and I live in Brussels in Belgium</a:t>
            </a:r>
            <a:endParaRPr lang="en-GB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896688" cy="1944216"/>
          </a:xfrm>
          <a:prstGeom prst="rect">
            <a:avLst/>
          </a:prstGeom>
          <a:noFill/>
        </p:spPr>
      </p:pic>
      <p:pic>
        <p:nvPicPr>
          <p:cNvPr id="1027" name="Picture 3" descr="C:\Users\Marjorie\AppData\Local\Microsoft\Windows\Temporary Internet Files\Content.IE5\HGU3QWJY\MP9004484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207275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70025"/>
          </a:xfrm>
        </p:spPr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7128792" cy="17526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Hi – I am Ira and I am from Indonesia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95536" y="260648"/>
            <a:ext cx="1212750" cy="1591072"/>
          </a:xfrm>
          <a:prstGeom prst="rect">
            <a:avLst/>
          </a:prstGeom>
          <a:noFill/>
        </p:spPr>
      </p:pic>
      <p:pic>
        <p:nvPicPr>
          <p:cNvPr id="7" name="Picture 6" descr="2799313465_4737c7230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204864"/>
            <a:ext cx="2742520" cy="1826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Sarah from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429000"/>
            <a:ext cx="6400800" cy="17526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tx1"/>
                </a:solidFill>
              </a:rPr>
              <a:t>Hi – I am Sarah and I </a:t>
            </a:r>
          </a:p>
          <a:p>
            <a:pPr algn="r"/>
            <a:r>
              <a:rPr lang="en-GB" dirty="0">
                <a:solidFill>
                  <a:schemeClr val="tx1"/>
                </a:solidFill>
              </a:rPr>
              <a:t>l</a:t>
            </a:r>
            <a:r>
              <a:rPr lang="en-GB" dirty="0" smtClean="0">
                <a:solidFill>
                  <a:schemeClr val="tx1"/>
                </a:solidFill>
              </a:rPr>
              <a:t>ive near Edinburgh in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                         Scotland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1979712" cy="1305373"/>
          </a:xfrm>
          <a:prstGeom prst="rect">
            <a:avLst/>
          </a:prstGeom>
          <a:noFill/>
        </p:spPr>
      </p:pic>
      <p:pic>
        <p:nvPicPr>
          <p:cNvPr id="1029" name="Picture 5" descr="C:\Users\Marjorie\AppData\Local\Microsoft\Windows\Temporary Internet Files\Content.IE5\HGU3QWJY\MP90044223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060848"/>
            <a:ext cx="273630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64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Alvy  from America</vt:lpstr>
      <vt:lpstr>Bernard from Belgium</vt:lpstr>
      <vt:lpstr>Ira from Indonesia</vt:lpstr>
      <vt:lpstr>    Sarah from Scotland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Arni from America</dc:title>
  <dc:creator>Marjorie Anne Smith</dc:creator>
  <cp:lastModifiedBy>Marjorie Anne Smith</cp:lastModifiedBy>
  <cp:revision>35</cp:revision>
  <dcterms:created xsi:type="dcterms:W3CDTF">2011-07-12T05:24:49Z</dcterms:created>
  <dcterms:modified xsi:type="dcterms:W3CDTF">2011-07-15T05:07:12Z</dcterms:modified>
</cp:coreProperties>
</file>