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E7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C8B9E-AF6C-4DC9-B53A-A198F90C1CCE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D9A88-0ADA-4BA4-B073-66469818FDF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2626-4C64-43C9-A8EB-557435399707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4FF3A-AD3A-4F38-82E2-E96E2F7F9F7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2626-4C64-43C9-A8EB-557435399707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4FF3A-AD3A-4F38-82E2-E96E2F7F9F7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2626-4C64-43C9-A8EB-557435399707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4FF3A-AD3A-4F38-82E2-E96E2F7F9F7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2626-4C64-43C9-A8EB-557435399707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4FF3A-AD3A-4F38-82E2-E96E2F7F9F7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2626-4C64-43C9-A8EB-557435399707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4FF3A-AD3A-4F38-82E2-E96E2F7F9F7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2626-4C64-43C9-A8EB-557435399707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4FF3A-AD3A-4F38-82E2-E96E2F7F9F7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2626-4C64-43C9-A8EB-557435399707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4FF3A-AD3A-4F38-82E2-E96E2F7F9F7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2626-4C64-43C9-A8EB-557435399707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4FF3A-AD3A-4F38-82E2-E96E2F7F9F7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2626-4C64-43C9-A8EB-557435399707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4FF3A-AD3A-4F38-82E2-E96E2F7F9F7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2626-4C64-43C9-A8EB-557435399707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4FF3A-AD3A-4F38-82E2-E96E2F7F9F7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2626-4C64-43C9-A8EB-557435399707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4FF3A-AD3A-4F38-82E2-E96E2F7F9F7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62626-4C64-43C9-A8EB-557435399707}" type="datetimeFigureOut">
              <a:rPr lang="en-GB" smtClean="0"/>
              <a:pPr/>
              <a:t>05/09/2011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4FF3A-AD3A-4F38-82E2-E96E2F7F9F7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7772400" cy="1470025"/>
          </a:xfrm>
        </p:spPr>
        <p:txBody>
          <a:bodyPr/>
          <a:lstStyle/>
          <a:p>
            <a:r>
              <a:rPr lang="en-GB" dirty="0" smtClean="0"/>
              <a:t>Ira from Indonesia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4509120"/>
            <a:ext cx="7128792" cy="1752600"/>
          </a:xfrm>
        </p:spPr>
        <p:txBody>
          <a:bodyPr/>
          <a:lstStyle/>
          <a:p>
            <a:pPr algn="l"/>
            <a:r>
              <a:rPr lang="en-GB" dirty="0" smtClean="0">
                <a:solidFill>
                  <a:schemeClr val="tx1"/>
                </a:solidFill>
              </a:rPr>
              <a:t>Hi – I am Ira and I am from Indonesia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7" name="Picture 3" descr="C:\Users\Graham &amp; Marjorie\AppData\Local\Microsoft\Windows\Temporary Internet Files\Content.IE5\VC2JKXJ6\MC90044464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395536" y="260648"/>
            <a:ext cx="1212750" cy="1591072"/>
          </a:xfrm>
          <a:prstGeom prst="rect">
            <a:avLst/>
          </a:prstGeom>
          <a:noFill/>
        </p:spPr>
      </p:pic>
      <p:pic>
        <p:nvPicPr>
          <p:cNvPr id="7" name="Picture 6" descr="2799313465_4737c7230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2204864"/>
            <a:ext cx="2742520" cy="18265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Ira from Indonesia</a:t>
            </a:r>
            <a:endParaRPr lang="en-GB" dirty="0"/>
          </a:p>
        </p:txBody>
      </p:sp>
      <p:pic>
        <p:nvPicPr>
          <p:cNvPr id="4" name="Picture 3" descr="C:\Users\Graham &amp; Marjorie\AppData\Local\Microsoft\Windows\Temporary Internet Files\Content.IE5\VC2JKXJ6\MC90044464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39552" y="260648"/>
            <a:ext cx="864096" cy="113365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95536" y="1844824"/>
            <a:ext cx="777686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Indonesia is in South East Asia. I actually live </a:t>
            </a:r>
          </a:p>
          <a:p>
            <a:r>
              <a:rPr lang="en-GB" sz="2400" dirty="0" smtClean="0"/>
              <a:t>in the capital of Indonesia – Jakarta.</a:t>
            </a:r>
          </a:p>
          <a:p>
            <a:endParaRPr lang="en-GB" sz="1200" dirty="0"/>
          </a:p>
          <a:p>
            <a:r>
              <a:rPr lang="en-GB" sz="2400" dirty="0" smtClean="0"/>
              <a:t>I go to school in an area called </a:t>
            </a:r>
            <a:r>
              <a:rPr lang="en-GB" sz="2400" dirty="0" err="1" smtClean="0"/>
              <a:t>Kemang</a:t>
            </a:r>
            <a:r>
              <a:rPr lang="en-GB" sz="2400" dirty="0" smtClean="0"/>
              <a:t> </a:t>
            </a:r>
          </a:p>
          <a:p>
            <a:r>
              <a:rPr lang="en-GB" sz="2400" dirty="0" smtClean="0"/>
              <a:t>which is in South Jakarta. Did you know that </a:t>
            </a:r>
          </a:p>
          <a:p>
            <a:r>
              <a:rPr lang="en-GB" sz="2400" dirty="0" smtClean="0"/>
              <a:t>Barak Obama went to school in Jakarta?</a:t>
            </a:r>
          </a:p>
          <a:p>
            <a:endParaRPr lang="en-GB" sz="1400" dirty="0" smtClean="0"/>
          </a:p>
          <a:p>
            <a:r>
              <a:rPr lang="en-GB" sz="2400" dirty="0" smtClean="0"/>
              <a:t>Last week at school we were learning about space and space travel and exploration. It was so cool. I knew a few things before –like the planets in our solar system and that there had been a man on the moon and a bit about the ‘big bang’- but there is so much more to learn.</a:t>
            </a:r>
          </a:p>
          <a:p>
            <a:endParaRPr lang="en-GB" sz="2400" dirty="0" smtClean="0"/>
          </a:p>
          <a:p>
            <a:r>
              <a:rPr lang="en-GB" sz="2400" dirty="0" smtClean="0"/>
              <a:t>I want to know more.</a:t>
            </a:r>
            <a:endParaRPr lang="en-GB" sz="2000" dirty="0"/>
          </a:p>
        </p:txBody>
      </p:sp>
      <p:pic>
        <p:nvPicPr>
          <p:cNvPr id="8" name="Content Placeholder 7" descr="map_of_indonesi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046913" y="1628800"/>
            <a:ext cx="2780331" cy="20882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Ira from Indonesia</a:t>
            </a:r>
            <a:endParaRPr lang="en-GB" dirty="0"/>
          </a:p>
        </p:txBody>
      </p:sp>
      <p:pic>
        <p:nvPicPr>
          <p:cNvPr id="4" name="Picture 3" descr="C:\Users\Graham &amp; Marjorie\AppData\Local\Microsoft\Windows\Temporary Internet Files\Content.IE5\VC2JKXJ6\MC90044464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39552" y="260648"/>
            <a:ext cx="864096" cy="113365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95536" y="1844824"/>
            <a:ext cx="777686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400" dirty="0" smtClean="0"/>
              <a:t>Last night we were given some space news stories to read</a:t>
            </a:r>
          </a:p>
          <a:p>
            <a:pPr>
              <a:buNone/>
            </a:pPr>
            <a:endParaRPr lang="en-GB" sz="2400" dirty="0" smtClean="0"/>
          </a:p>
          <a:p>
            <a:r>
              <a:rPr lang="en-GB" sz="2400" dirty="0" smtClean="0"/>
              <a:t>I read that Astronomers have discovered a young galaxy in the distant universe, with stars that formed 13.5 billion years ago, that is just 200 million years after the Big Bang!</a:t>
            </a:r>
          </a:p>
          <a:p>
            <a:r>
              <a:rPr lang="en-GB" sz="2400" dirty="0" smtClean="0"/>
              <a:t>I found out about meteor showers which are bit of comets raining down on earth</a:t>
            </a:r>
          </a:p>
          <a:p>
            <a:r>
              <a:rPr lang="en-GB" sz="2400" dirty="0" smtClean="0"/>
              <a:t>Then I read about the final launch of the </a:t>
            </a:r>
          </a:p>
          <a:p>
            <a:pPr>
              <a:buNone/>
            </a:pPr>
            <a:r>
              <a:rPr lang="en-GB" sz="2400" dirty="0" smtClean="0"/>
              <a:t>     space shuttle </a:t>
            </a:r>
            <a:r>
              <a:rPr lang="en-GB" sz="2400" dirty="0" err="1" smtClean="0"/>
              <a:t>Endeavor</a:t>
            </a:r>
            <a:r>
              <a:rPr lang="en-GB" sz="2400" dirty="0" smtClean="0"/>
              <a:t> </a:t>
            </a:r>
          </a:p>
          <a:p>
            <a:pPr algn="ctr">
              <a:buNone/>
            </a:pPr>
            <a:r>
              <a:rPr lang="en-GB" sz="2400" dirty="0" smtClean="0"/>
              <a:t>Wow it is all so amazing</a:t>
            </a:r>
          </a:p>
          <a:p>
            <a:endParaRPr lang="en-GB" dirty="0" smtClean="0"/>
          </a:p>
        </p:txBody>
      </p:sp>
      <p:pic>
        <p:nvPicPr>
          <p:cNvPr id="8" name="Picture 7" descr="hershman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4221088"/>
            <a:ext cx="1828800" cy="14234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Ira from Indonesia</a:t>
            </a:r>
            <a:endParaRPr lang="en-GB" dirty="0"/>
          </a:p>
        </p:txBody>
      </p:sp>
      <p:pic>
        <p:nvPicPr>
          <p:cNvPr id="4" name="Picture 3" descr="C:\Users\Graham &amp; Marjorie\AppData\Local\Microsoft\Windows\Temporary Internet Files\Content.IE5\VC2JKXJ6\MC90044464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39552" y="260648"/>
            <a:ext cx="864096" cy="113365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95536" y="1844824"/>
            <a:ext cx="777686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 know that some people think that all this space research is costing too much but I think that, although it is expensive, the world needs to make progress in science and we need to open our minds to new discoveries and ideas</a:t>
            </a:r>
          </a:p>
          <a:p>
            <a:endParaRPr lang="en-GB" sz="800" dirty="0" smtClean="0"/>
          </a:p>
          <a:p>
            <a:r>
              <a:rPr lang="en-GB" sz="2400" dirty="0" smtClean="0"/>
              <a:t>I keep looking up at the stars now and wondering </a:t>
            </a:r>
          </a:p>
          <a:p>
            <a:pPr>
              <a:buNone/>
            </a:pPr>
            <a:r>
              <a:rPr lang="en-GB" sz="2400" dirty="0" smtClean="0"/>
              <a:t>     where I am and what is happening here and </a:t>
            </a:r>
          </a:p>
          <a:p>
            <a:pPr>
              <a:buNone/>
            </a:pPr>
            <a:r>
              <a:rPr lang="en-GB" sz="2400" dirty="0" smtClean="0"/>
              <a:t>      what might be happening billions of miles away</a:t>
            </a:r>
          </a:p>
          <a:p>
            <a:endParaRPr lang="en-GB" sz="800" dirty="0" smtClean="0"/>
          </a:p>
          <a:p>
            <a:r>
              <a:rPr lang="en-GB" sz="2400" dirty="0" smtClean="0"/>
              <a:t>We may not be alone in this universe but how can we ever find out if we do not research and look beyond our world? </a:t>
            </a:r>
          </a:p>
        </p:txBody>
      </p:sp>
      <p:pic>
        <p:nvPicPr>
          <p:cNvPr id="9" name="Picture 8" descr="imagesCA4PO7D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92280" y="3140968"/>
            <a:ext cx="1656184" cy="12405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Ira from Indonesia</a:t>
            </a:r>
            <a:endParaRPr lang="en-GB" dirty="0"/>
          </a:p>
        </p:txBody>
      </p:sp>
      <p:pic>
        <p:nvPicPr>
          <p:cNvPr id="4" name="Picture 3" descr="C:\Users\Graham &amp; Marjorie\AppData\Local\Microsoft\Windows\Temporary Internet Files\Content.IE5\VC2JKXJ6\MC90044464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39552" y="260648"/>
            <a:ext cx="864096" cy="113365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95536" y="1844824"/>
            <a:ext cx="777686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/>
              <a:t>Indonesia is a poor country and I don’t think we can do much </a:t>
            </a:r>
          </a:p>
          <a:p>
            <a:pPr>
              <a:buNone/>
            </a:pPr>
            <a:r>
              <a:rPr lang="en-GB" sz="2400" dirty="0" smtClean="0"/>
              <a:t>research about space but that does not mean that it is not </a:t>
            </a:r>
          </a:p>
          <a:p>
            <a:pPr>
              <a:buNone/>
            </a:pPr>
            <a:r>
              <a:rPr lang="en-GB" sz="2400" dirty="0" smtClean="0"/>
              <a:t>interesting. I thought I would ask my family what they thought</a:t>
            </a:r>
          </a:p>
          <a:p>
            <a:pPr>
              <a:buNone/>
            </a:pPr>
            <a:r>
              <a:rPr lang="en-GB" sz="2400" dirty="0" smtClean="0"/>
              <a:t>about it and here is what the said:</a:t>
            </a:r>
          </a:p>
          <a:p>
            <a:pPr>
              <a:buNone/>
            </a:pPr>
            <a:r>
              <a:rPr lang="en-GB" sz="2400" u="sng" dirty="0" smtClean="0"/>
              <a:t>Dad </a:t>
            </a:r>
            <a:r>
              <a:rPr lang="en-GB" sz="2400" i="1" dirty="0" smtClean="0"/>
              <a:t>Your head is full of nonsense Ira – how can I worry about </a:t>
            </a:r>
          </a:p>
          <a:p>
            <a:pPr>
              <a:buNone/>
            </a:pPr>
            <a:r>
              <a:rPr lang="en-GB" sz="2400" i="1" dirty="0" smtClean="0"/>
              <a:t>space when I don’t even know if I have enough money for food, </a:t>
            </a:r>
          </a:p>
          <a:p>
            <a:pPr>
              <a:buNone/>
            </a:pPr>
            <a:r>
              <a:rPr lang="en-GB" sz="2400" i="1" dirty="0" smtClean="0"/>
              <a:t>schools fees and the electric bill</a:t>
            </a:r>
          </a:p>
          <a:p>
            <a:pPr>
              <a:buNone/>
            </a:pPr>
            <a:r>
              <a:rPr lang="en-GB" sz="2400" u="sng" dirty="0" smtClean="0"/>
              <a:t>Mum</a:t>
            </a:r>
            <a:r>
              <a:rPr lang="en-GB" sz="2400" dirty="0" smtClean="0"/>
              <a:t> </a:t>
            </a:r>
            <a:r>
              <a:rPr lang="en-GB" sz="2400" b="1" dirty="0" smtClean="0"/>
              <a:t>I am glad you are working hard at school and thinking</a:t>
            </a:r>
          </a:p>
          <a:p>
            <a:pPr>
              <a:buNone/>
            </a:pPr>
            <a:r>
              <a:rPr lang="en-GB" sz="2400" b="1" dirty="0" smtClean="0"/>
              <a:t>about what you learn Ira. I often look up at the stars and I feel </a:t>
            </a:r>
          </a:p>
          <a:p>
            <a:pPr>
              <a:buNone/>
            </a:pPr>
            <a:r>
              <a:rPr lang="en-GB" sz="2400" b="1" dirty="0" smtClean="0"/>
              <a:t>so small and wonder what is happening out there. I also often </a:t>
            </a:r>
          </a:p>
          <a:p>
            <a:pPr>
              <a:buNone/>
            </a:pPr>
            <a:r>
              <a:rPr lang="en-GB" sz="2400" b="1" dirty="0" smtClean="0"/>
              <a:t>think how beautiful they are.</a:t>
            </a:r>
            <a:endParaRPr lang="en-GB" sz="2400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Inra</a:t>
            </a:r>
            <a:r>
              <a:rPr lang="en-GB" dirty="0" smtClean="0"/>
              <a:t> from Indonesia</a:t>
            </a:r>
            <a:endParaRPr lang="en-GB" dirty="0"/>
          </a:p>
        </p:txBody>
      </p:sp>
      <p:pic>
        <p:nvPicPr>
          <p:cNvPr id="4" name="Picture 3" descr="C:\Users\Graham &amp; Marjorie\AppData\Local\Microsoft\Windows\Temporary Internet Files\Content.IE5\VC2JKXJ6\MC90044464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39552" y="260648"/>
            <a:ext cx="864096" cy="113365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95536" y="1844824"/>
            <a:ext cx="777686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 smtClean="0"/>
          </a:p>
          <a:p>
            <a:endParaRPr lang="en-GB" sz="2000" dirty="0"/>
          </a:p>
          <a:p>
            <a:endParaRPr lang="en-GB" sz="2000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u="sng" dirty="0" smtClean="0"/>
              <a:t>My brother </a:t>
            </a:r>
            <a:r>
              <a:rPr lang="en-GB" sz="2400" dirty="0" smtClean="0"/>
              <a:t>– </a:t>
            </a:r>
            <a:r>
              <a:rPr lang="en-GB" sz="2400" i="1" dirty="0" smtClean="0"/>
              <a:t>you are lucky Ira we did not learn about that</a:t>
            </a:r>
          </a:p>
          <a:p>
            <a:pPr>
              <a:buNone/>
            </a:pPr>
            <a:r>
              <a:rPr lang="en-GB" sz="2400" i="1" dirty="0" smtClean="0"/>
              <a:t>when I was at school we just did maths and language. I do know </a:t>
            </a:r>
          </a:p>
          <a:p>
            <a:pPr>
              <a:buNone/>
            </a:pPr>
            <a:r>
              <a:rPr lang="en-GB" sz="2400" i="1" dirty="0" smtClean="0"/>
              <a:t>that there is a observatory in Indonesia near to Bandung. Now</a:t>
            </a:r>
          </a:p>
          <a:p>
            <a:pPr>
              <a:buNone/>
            </a:pPr>
            <a:r>
              <a:rPr lang="en-GB" sz="2400" i="1" dirty="0" smtClean="0"/>
              <a:t>that I have a job and a motor bike maybe I could take you. I</a:t>
            </a:r>
          </a:p>
          <a:p>
            <a:pPr>
              <a:buNone/>
            </a:pPr>
            <a:r>
              <a:rPr lang="en-GB" sz="2400" i="1" dirty="0" smtClean="0"/>
              <a:t>wonder what it costs?</a:t>
            </a:r>
          </a:p>
          <a:p>
            <a:pPr>
              <a:buNone/>
            </a:pPr>
            <a:r>
              <a:rPr lang="en-GB" sz="2400" u="sng" dirty="0" smtClean="0"/>
              <a:t>My sister </a:t>
            </a:r>
            <a:r>
              <a:rPr lang="en-GB" sz="2400" dirty="0" smtClean="0"/>
              <a:t>– </a:t>
            </a:r>
            <a:r>
              <a:rPr lang="en-GB" sz="2400" b="1" dirty="0" smtClean="0"/>
              <a:t>you are mad Ira – you say such strange things. I </a:t>
            </a:r>
          </a:p>
          <a:p>
            <a:pPr>
              <a:buNone/>
            </a:pPr>
            <a:r>
              <a:rPr lang="en-GB" sz="2400" b="1" dirty="0" smtClean="0"/>
              <a:t>don’t think about space at all! All I think about is how much I</a:t>
            </a:r>
          </a:p>
          <a:p>
            <a:pPr>
              <a:buNone/>
            </a:pPr>
            <a:r>
              <a:rPr lang="en-GB" sz="2400" b="1" dirty="0" smtClean="0"/>
              <a:t>want a mobile phone and that has got nothing to do with</a:t>
            </a:r>
          </a:p>
          <a:p>
            <a:pPr>
              <a:buNone/>
            </a:pPr>
            <a:r>
              <a:rPr lang="en-GB" sz="2400" b="1" dirty="0" smtClean="0"/>
              <a:t> science or space has it.</a:t>
            </a:r>
            <a:endParaRPr lang="en-GB" sz="2400" b="1" u="sng" dirty="0" smtClean="0"/>
          </a:p>
          <a:p>
            <a:pPr>
              <a:buNone/>
            </a:pPr>
            <a:r>
              <a:rPr lang="en-GB" sz="2400" i="1" dirty="0" smtClean="0"/>
              <a:t>I tried to tell my sister she was wrong but I could tell she was not </a:t>
            </a:r>
          </a:p>
          <a:p>
            <a:pPr>
              <a:buNone/>
            </a:pPr>
            <a:r>
              <a:rPr lang="en-GB" sz="2400" i="1" dirty="0" smtClean="0"/>
              <a:t>in the mood.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Ira’s Help Card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85000" lnSpcReduction="20000"/>
          </a:bodyPr>
          <a:lstStyle/>
          <a:p>
            <a:r>
              <a:rPr lang="en-GB" sz="3300" dirty="0" smtClean="0"/>
              <a:t>An </a:t>
            </a:r>
            <a:r>
              <a:rPr lang="en-GB" sz="3300" dirty="0" err="1" smtClean="0"/>
              <a:t>exoplanet</a:t>
            </a:r>
            <a:r>
              <a:rPr lang="en-GB" sz="3300" dirty="0" smtClean="0"/>
              <a:t>, is a planet outside </a:t>
            </a:r>
            <a:r>
              <a:rPr lang="en-GB" sz="3300" dirty="0" smtClean="0"/>
              <a:t>our</a:t>
            </a:r>
            <a:r>
              <a:rPr lang="en-GB" sz="3300" dirty="0" smtClean="0"/>
              <a:t> </a:t>
            </a:r>
            <a:r>
              <a:rPr lang="en-GB" sz="3300" dirty="0" smtClean="0"/>
              <a:t>Solar System. In the last few years more than 450 </a:t>
            </a:r>
            <a:r>
              <a:rPr lang="en-GB" sz="3300" dirty="0" err="1" smtClean="0"/>
              <a:t>exoplanets</a:t>
            </a:r>
            <a:r>
              <a:rPr lang="en-GB" sz="3300" dirty="0" smtClean="0"/>
              <a:t> have been discovered. They orbit stars other than our sun. Being able to find these planets means that there is much more chance of finding a planet like our earth</a:t>
            </a:r>
          </a:p>
          <a:p>
            <a:endParaRPr lang="en-GB" sz="900" dirty="0" smtClean="0"/>
          </a:p>
          <a:p>
            <a:r>
              <a:rPr lang="en-GB" dirty="0" smtClean="0"/>
              <a:t> Under the ice on </a:t>
            </a:r>
            <a:r>
              <a:rPr lang="en-GB" dirty="0" err="1" smtClean="0"/>
              <a:t>Europa</a:t>
            </a:r>
            <a:r>
              <a:rPr lang="en-GB" dirty="0" smtClean="0"/>
              <a:t>, one of Jupiter’s Moons is a huge Ocean which may harbour life! </a:t>
            </a:r>
          </a:p>
          <a:p>
            <a:endParaRPr lang="en-GB" sz="900" dirty="0" smtClean="0"/>
          </a:p>
          <a:p>
            <a:r>
              <a:rPr lang="en-GB" dirty="0" smtClean="0"/>
              <a:t>Comets are giant city sized snowballs with a rocky core; imagine making a snowball the size of </a:t>
            </a:r>
            <a:r>
              <a:rPr lang="en-GB" dirty="0" smtClean="0"/>
              <a:t>Glasgow </a:t>
            </a:r>
            <a:r>
              <a:rPr lang="en-GB" smtClean="0"/>
              <a:t>in Scotland!</a:t>
            </a:r>
            <a:endParaRPr lang="en-GB" dirty="0" smtClean="0"/>
          </a:p>
          <a:p>
            <a:endParaRPr lang="en-GB" sz="900" dirty="0" smtClean="0"/>
          </a:p>
          <a:p>
            <a:r>
              <a:rPr lang="en-GB" dirty="0" smtClean="0"/>
              <a:t>Olympus Mons is a volcano found on Mars. It is the largest volcano found in our solar system. It is 370 miles across and rises up for 15 miles</a:t>
            </a:r>
          </a:p>
          <a:p>
            <a:pPr lvl="0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 descr="Exomo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16632"/>
            <a:ext cx="1709174" cy="11967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705</Words>
  <Application>Microsoft Office PowerPoint</Application>
  <PresentationFormat>On-screen Show (4:3)</PresentationFormat>
  <Paragraphs>78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Ira from Indonesia</vt:lpstr>
      <vt:lpstr>Ira from Indonesia</vt:lpstr>
      <vt:lpstr>Ira from Indonesia</vt:lpstr>
      <vt:lpstr>Ira from Indonesia</vt:lpstr>
      <vt:lpstr>Ira from Indonesia</vt:lpstr>
      <vt:lpstr>Inra from Indonesia</vt:lpstr>
      <vt:lpstr>Ira’s Help Card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Inca from Indonesia</dc:title>
  <dc:creator>Graham &amp; Marjorie</dc:creator>
  <cp:lastModifiedBy>Marjorie Anne Smith</cp:lastModifiedBy>
  <cp:revision>31</cp:revision>
  <dcterms:created xsi:type="dcterms:W3CDTF">2011-04-08T12:06:41Z</dcterms:created>
  <dcterms:modified xsi:type="dcterms:W3CDTF">2011-09-05T04:14:57Z</dcterms:modified>
</cp:coreProperties>
</file>